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991BE-9826-47ED-8924-09188FBF0A44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85F4A-480A-47AA-A913-14BCD067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5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B28AC2-F9B1-418D-A21C-9C89F975AC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35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B28AC2-F9B1-418D-A21C-9C89F975AC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1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33349-D359-4266-B5EB-D9E9D644218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7911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3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88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495426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77C5A-4A23-4FEF-9099-2D2D5462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79460-F32C-46FA-AC0D-D5D26B7C75D7}" type="datetime1">
              <a:rPr lang="zh-CN" altLang="en-US"/>
              <a:pPr>
                <a:defRPr/>
              </a:pPr>
              <a:t>2019/11/28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36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3F993CC9-D534-4552-AC80-618A154E2A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0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4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7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4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1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3499-E77D-4E83-BF60-D3B976F04A6D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4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683" y="4329387"/>
            <a:ext cx="3924300" cy="2133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18455" y="168430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课下作业</a:t>
            </a:r>
            <a:endParaRPr kumimoji="0" lang="en-US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ddenHorzOCR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6683" y="697624"/>
            <a:ext cx="697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请用相应的谓词公式分别把下列语句表示出来：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9236" y="1066956"/>
            <a:ext cx="56893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小王学过英语和法语。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  2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大于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仅当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大于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除非李键是东北人，否则他一定怕冷。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(4)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不是每个计算机系的学生都喜欢编程序。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(5) 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任何肯学习或幸运的学生都可以通过考试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5428" y="3005948"/>
            <a:ext cx="103670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用谓词表示法求解机器人摞积木问题。设机器人有一只机械手，要处理的世界有一张桌子，桌上可堆放若干相同的方积木块。机械手有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个操作积木的典型动作：从桌上拣起一块积木；将手中的积木放到桌之上；在积木上再摞上一块积木；从积木上面拣起一块积木。积木世界的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布局如下图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左边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，目标布局如下图右边所示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416198" y="4329387"/>
            <a:ext cx="0" cy="17704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8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8455" y="168430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课下作业</a:t>
            </a:r>
            <a:endParaRPr kumimoji="0" lang="en-US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ddenHorzOCR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6682" y="1230095"/>
            <a:ext cx="103670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请把下列命题用一个语义网络表示出来，并利用该语义网络求梨树的属性：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树和草都是植物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树和草都有叶和根；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水草是草，且生长在水中；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果树是树，且会结果；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梨树是果树中的一种，它会结梨。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682" y="3892546"/>
            <a:ext cx="101220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假设有以下一段天气预报：“北京地区今天白天晴，偏北风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级，最高气温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12º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，最低气     温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-2º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，降水概率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。”请用框架表示这一知识。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0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4077929" y="6177559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1B31D5-4F28-467C-B72E-8E31914F2AC7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Rectangle 2"/>
          <p:cNvSpPr>
            <a:spLocks noGrp="1"/>
          </p:cNvSpPr>
          <p:nvPr>
            <p:ph type="title"/>
          </p:nvPr>
        </p:nvSpPr>
        <p:spPr>
          <a:xfrm>
            <a:off x="2030361" y="471949"/>
            <a:ext cx="8229600" cy="649288"/>
          </a:xfrm>
        </p:spPr>
        <p:txBody>
          <a:bodyPr>
            <a:no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课下作业</a:t>
            </a:r>
          </a:p>
        </p:txBody>
      </p:sp>
      <p:sp>
        <p:nvSpPr>
          <p:cNvPr id="4" name="矩形 3"/>
          <p:cNvSpPr/>
          <p:nvPr/>
        </p:nvSpPr>
        <p:spPr>
          <a:xfrm>
            <a:off x="658761" y="1121237"/>
            <a:ext cx="10972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432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5.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求证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是否是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,F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,… ,F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的逻辑结论：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	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：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∀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x) ((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A(x)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B(x))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→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y) (D(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C(y)))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	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：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∃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x) 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E(x)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A(x)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y) (D(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→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E(y) 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	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：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∀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x) 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E(x)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→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B(x)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	G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：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∃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x) 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E(x)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C(x)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</a:endParaRPr>
          </a:p>
          <a:p>
            <a:pPr marL="0" marR="44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6.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4001F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已知：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张和李是同班同学，如果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是同班同学，则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的教室也是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的教室，现在张在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302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教室上课。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768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    问：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现在李在哪个教室上课？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58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328</Words>
  <Application>Microsoft Office PowerPoint</Application>
  <PresentationFormat>宽屏</PresentationFormat>
  <Paragraphs>30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HiddenHorzOCR</vt:lpstr>
      <vt:lpstr>MS Gothic</vt:lpstr>
      <vt:lpstr>等线</vt:lpstr>
      <vt:lpstr>等线 Light</vt:lpstr>
      <vt:lpstr>仿宋_GB2312</vt:lpstr>
      <vt:lpstr>黑体</vt:lpstr>
      <vt:lpstr>宋体</vt:lpstr>
      <vt:lpstr>Arial</vt:lpstr>
      <vt:lpstr>Times New Roman</vt:lpstr>
      <vt:lpstr>1_Office 主题​​</vt:lpstr>
      <vt:lpstr>PowerPoint 演示文稿</vt:lpstr>
      <vt:lpstr>PowerPoint 演示文稿</vt:lpstr>
      <vt:lpstr>课下作业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Qince Li</dc:creator>
  <cp:lastModifiedBy>Qince Li</cp:lastModifiedBy>
  <cp:revision>4</cp:revision>
  <dcterms:created xsi:type="dcterms:W3CDTF">2017-11-22T08:21:15Z</dcterms:created>
  <dcterms:modified xsi:type="dcterms:W3CDTF">2019-11-28T05:32:04Z</dcterms:modified>
</cp:coreProperties>
</file>