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8"/>
  </p:notesMasterIdLst>
  <p:handoutMasterIdLst>
    <p:handoutMasterId r:id="rId9"/>
  </p:handoutMasterIdLst>
  <p:sldIdLst>
    <p:sldId id="359" r:id="rId2"/>
    <p:sldId id="360" r:id="rId3"/>
    <p:sldId id="362" r:id="rId4"/>
    <p:sldId id="356" r:id="rId5"/>
    <p:sldId id="357" r:id="rId6"/>
    <p:sldId id="3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3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4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9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1524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76200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/>
              <a:t>/m c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asm</a:t>
            </a:r>
            <a:r>
              <a:rPr lang="zh-CN" altLang="zh-CN" dirty="0" smtClean="0"/>
              <a:t>一起</a:t>
            </a:r>
            <a:r>
              <a:rPr lang="zh-CN" altLang="zh-CN" dirty="0"/>
              <a:t>排列</a:t>
            </a:r>
            <a:r>
              <a:rPr lang="en-US" altLang="zh-CN" dirty="0"/>
              <a:t>  /r </a:t>
            </a:r>
            <a:r>
              <a:rPr lang="zh-CN" altLang="zh-CN" dirty="0"/>
              <a:t>看</a:t>
            </a:r>
            <a:r>
              <a:rPr lang="en-US" altLang="zh-CN" dirty="0"/>
              <a:t>16</a:t>
            </a:r>
            <a:r>
              <a:rPr lang="zh-CN" altLang="zh-CN" dirty="0"/>
              <a:t>进制代码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 set </a:t>
            </a:r>
            <a:r>
              <a:rPr lang="en-US" altLang="zh-CN" dirty="0"/>
              <a:t>disassembly-flavor </a:t>
            </a:r>
            <a:r>
              <a:rPr lang="en-US" altLang="zh-CN" dirty="0" smtClean="0"/>
              <a:t>  intel  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格式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8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9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Pages>0</Pages>
  <Words>451</Words>
  <Characters>0</Characters>
  <Application>Microsoft Office PowerPoint</Application>
  <PresentationFormat>全屏显示(4:3)</PresentationFormat>
  <Lines>0</Lines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Gill Sans</vt:lpstr>
      <vt:lpstr>ＭＳ Ｐゴシック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299</cp:revision>
  <cp:lastPrinted>2012-09-05T04:08:39Z</cp:lastPrinted>
  <dcterms:created xsi:type="dcterms:W3CDTF">2012-09-06T15:16:51Z</dcterms:created>
  <dcterms:modified xsi:type="dcterms:W3CDTF">2018-09-07T22:14:17Z</dcterms:modified>
</cp:coreProperties>
</file>