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61" r:id="rId4"/>
    <p:sldId id="314" r:id="rId5"/>
    <p:sldId id="315" r:id="rId6"/>
    <p:sldId id="317" r:id="rId7"/>
    <p:sldId id="272" r:id="rId8"/>
    <p:sldId id="320" r:id="rId9"/>
    <p:sldId id="318" r:id="rId10"/>
    <p:sldId id="280" r:id="rId11"/>
    <p:sldId id="31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1294-41BA-4297-95CA-F7AEEBC9428E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D8A7B-0762-446F-9753-B26F9782E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2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107852707b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107852707b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107852707b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107852707b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10757f3bb56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10757f3bb56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12c4877e96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8" name="Google Shape;3348;g12c4877e96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12c4877e96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8" name="Google Shape;3348;g12c4877e96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60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10757f3bb56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10757f3bb56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44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11c5a03067d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0" name="Google Shape;2470;g11c5a03067d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11c5a03067d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0" name="Google Shape;2470;g11c5a03067d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55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1084cb91af4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1084cb91af4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0558" y="-6662"/>
            <a:ext cx="11691105" cy="6645796"/>
            <a:chOff x="187918" y="-4997"/>
            <a:chExt cx="8768329" cy="4984347"/>
          </a:xfrm>
        </p:grpSpPr>
        <p:sp>
          <p:nvSpPr>
            <p:cNvPr id="10" name="Google Shape;10;p2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" name="Google Shape;28;p2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" name="Google Shape;53;p2"/>
          <p:cNvSpPr txBox="1">
            <a:spLocks noGrp="1"/>
          </p:cNvSpPr>
          <p:nvPr>
            <p:ph type="ctrTitle"/>
          </p:nvPr>
        </p:nvSpPr>
        <p:spPr>
          <a:xfrm>
            <a:off x="3114600" y="1773199"/>
            <a:ext cx="6369200" cy="2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466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subTitle" idx="1"/>
          </p:nvPr>
        </p:nvSpPr>
        <p:spPr>
          <a:xfrm>
            <a:off x="3114600" y="4272088"/>
            <a:ext cx="63692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06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13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482" name="Google Shape;482;p13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83" name="Google Shape;483;p13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484" name="Google Shape;484;p13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" name="Google Shape;493;p13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" name="Google Shape;494;p13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13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3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5" name="Google Shape;525;p13"/>
          <p:cNvSpPr txBox="1">
            <a:spLocks noGrp="1"/>
          </p:cNvSpPr>
          <p:nvPr>
            <p:ph type="title"/>
          </p:nvPr>
        </p:nvSpPr>
        <p:spPr>
          <a:xfrm>
            <a:off x="2707200" y="2768200"/>
            <a:ext cx="328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2" hasCustomPrompt="1"/>
          </p:nvPr>
        </p:nvSpPr>
        <p:spPr>
          <a:xfrm>
            <a:off x="2707200" y="2437100"/>
            <a:ext cx="602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"/>
          </p:nvPr>
        </p:nvSpPr>
        <p:spPr>
          <a:xfrm>
            <a:off x="2707200" y="3347033"/>
            <a:ext cx="328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title" idx="3"/>
          </p:nvPr>
        </p:nvSpPr>
        <p:spPr>
          <a:xfrm>
            <a:off x="7613400" y="2768200"/>
            <a:ext cx="328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title" idx="4" hasCustomPrompt="1"/>
          </p:nvPr>
        </p:nvSpPr>
        <p:spPr>
          <a:xfrm>
            <a:off x="7613400" y="2437100"/>
            <a:ext cx="602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5"/>
          </p:nvPr>
        </p:nvSpPr>
        <p:spPr>
          <a:xfrm>
            <a:off x="7613400" y="3347033"/>
            <a:ext cx="328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title" idx="6"/>
          </p:nvPr>
        </p:nvSpPr>
        <p:spPr>
          <a:xfrm>
            <a:off x="7613400" y="4742600"/>
            <a:ext cx="328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32" name="Google Shape;532;p13"/>
          <p:cNvSpPr txBox="1">
            <a:spLocks noGrp="1"/>
          </p:cNvSpPr>
          <p:nvPr>
            <p:ph type="title" idx="7" hasCustomPrompt="1"/>
          </p:nvPr>
        </p:nvSpPr>
        <p:spPr>
          <a:xfrm>
            <a:off x="7613400" y="4379495"/>
            <a:ext cx="602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3" name="Google Shape;533;p13"/>
          <p:cNvSpPr txBox="1">
            <a:spLocks noGrp="1"/>
          </p:cNvSpPr>
          <p:nvPr>
            <p:ph type="subTitle" idx="8"/>
          </p:nvPr>
        </p:nvSpPr>
        <p:spPr>
          <a:xfrm>
            <a:off x="7613400" y="5321433"/>
            <a:ext cx="328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title" idx="9"/>
          </p:nvPr>
        </p:nvSpPr>
        <p:spPr>
          <a:xfrm>
            <a:off x="2707200" y="4709567"/>
            <a:ext cx="328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35" name="Google Shape;535;p13"/>
          <p:cNvSpPr txBox="1">
            <a:spLocks noGrp="1"/>
          </p:cNvSpPr>
          <p:nvPr>
            <p:ph type="title" idx="13" hasCustomPrompt="1"/>
          </p:nvPr>
        </p:nvSpPr>
        <p:spPr>
          <a:xfrm>
            <a:off x="2707200" y="4378467"/>
            <a:ext cx="602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14"/>
          </p:nvPr>
        </p:nvSpPr>
        <p:spPr>
          <a:xfrm>
            <a:off x="2707200" y="5288400"/>
            <a:ext cx="328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title" idx="15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8951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14"/>
          <p:cNvGrpSpPr/>
          <p:nvPr/>
        </p:nvGrpSpPr>
        <p:grpSpPr>
          <a:xfrm>
            <a:off x="250558" y="-6662"/>
            <a:ext cx="11691105" cy="6645796"/>
            <a:chOff x="187918" y="-4997"/>
            <a:chExt cx="8768329" cy="4984347"/>
          </a:xfrm>
        </p:grpSpPr>
        <p:sp>
          <p:nvSpPr>
            <p:cNvPr id="540" name="Google Shape;540;p14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58" name="Google Shape;558;p14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559" name="Google Shape;559;p14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14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14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14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14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75" name="Google Shape;575;p14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83" name="Google Shape;583;p14"/>
          <p:cNvSpPr txBox="1">
            <a:spLocks noGrp="1"/>
          </p:cNvSpPr>
          <p:nvPr>
            <p:ph type="title"/>
          </p:nvPr>
        </p:nvSpPr>
        <p:spPr>
          <a:xfrm>
            <a:off x="3609567" y="4445233"/>
            <a:ext cx="6957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84" name="Google Shape;584;p14"/>
          <p:cNvSpPr txBox="1">
            <a:spLocks noGrp="1"/>
          </p:cNvSpPr>
          <p:nvPr>
            <p:ph type="subTitle" idx="1"/>
          </p:nvPr>
        </p:nvSpPr>
        <p:spPr>
          <a:xfrm>
            <a:off x="3609567" y="2451567"/>
            <a:ext cx="6957200" cy="16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304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15"/>
          <p:cNvGrpSpPr/>
          <p:nvPr/>
        </p:nvGrpSpPr>
        <p:grpSpPr>
          <a:xfrm>
            <a:off x="250558" y="-6662"/>
            <a:ext cx="11691105" cy="6645796"/>
            <a:chOff x="187918" y="-4997"/>
            <a:chExt cx="8768329" cy="4984347"/>
          </a:xfrm>
        </p:grpSpPr>
        <p:sp>
          <p:nvSpPr>
            <p:cNvPr id="587" name="Google Shape;587;p15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05" name="Google Shape;605;p15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606" name="Google Shape;606;p15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7" name="Google Shape;607;p15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15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15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15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15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15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15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15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15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15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15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15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15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15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22" name="Google Shape;622;p15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0" name="Google Shape;630;p15"/>
          <p:cNvSpPr txBox="1">
            <a:spLocks noGrp="1"/>
          </p:cNvSpPr>
          <p:nvPr>
            <p:ph type="subTitle" idx="1"/>
          </p:nvPr>
        </p:nvSpPr>
        <p:spPr>
          <a:xfrm>
            <a:off x="5657967" y="4059633"/>
            <a:ext cx="53680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5"/>
          <p:cNvSpPr txBox="1">
            <a:spLocks noGrp="1"/>
          </p:cNvSpPr>
          <p:nvPr>
            <p:ph type="title"/>
          </p:nvPr>
        </p:nvSpPr>
        <p:spPr>
          <a:xfrm>
            <a:off x="5657967" y="2374967"/>
            <a:ext cx="5574000" cy="18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979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16"/>
          <p:cNvGrpSpPr/>
          <p:nvPr/>
        </p:nvGrpSpPr>
        <p:grpSpPr>
          <a:xfrm>
            <a:off x="250558" y="-6662"/>
            <a:ext cx="11691105" cy="6645796"/>
            <a:chOff x="187918" y="-4997"/>
            <a:chExt cx="8768329" cy="4984347"/>
          </a:xfrm>
        </p:grpSpPr>
        <p:sp>
          <p:nvSpPr>
            <p:cNvPr id="634" name="Google Shape;634;p16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52" name="Google Shape;652;p16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653" name="Google Shape;653;p16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16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16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8" name="Google Shape;658;p16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9" name="Google Shape;659;p16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16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1" name="Google Shape;661;p16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16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16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16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16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16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7" name="Google Shape;667;p16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8" name="Google Shape;668;p16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69" name="Google Shape;669;p16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7" name="Google Shape;677;p16"/>
          <p:cNvSpPr txBox="1">
            <a:spLocks noGrp="1"/>
          </p:cNvSpPr>
          <p:nvPr>
            <p:ph type="subTitle" idx="1"/>
          </p:nvPr>
        </p:nvSpPr>
        <p:spPr>
          <a:xfrm>
            <a:off x="1291384" y="3946717"/>
            <a:ext cx="40312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16"/>
          <p:cNvSpPr txBox="1">
            <a:spLocks noGrp="1"/>
          </p:cNvSpPr>
          <p:nvPr>
            <p:ph type="title"/>
          </p:nvPr>
        </p:nvSpPr>
        <p:spPr>
          <a:xfrm>
            <a:off x="1291384" y="2715617"/>
            <a:ext cx="40312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480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" name="Google Shape;680;p17"/>
          <p:cNvGrpSpPr/>
          <p:nvPr/>
        </p:nvGrpSpPr>
        <p:grpSpPr>
          <a:xfrm>
            <a:off x="250558" y="-6662"/>
            <a:ext cx="11691105" cy="6645796"/>
            <a:chOff x="187918" y="-4997"/>
            <a:chExt cx="8768329" cy="4984347"/>
          </a:xfrm>
        </p:grpSpPr>
        <p:sp>
          <p:nvSpPr>
            <p:cNvPr id="681" name="Google Shape;681;p17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99" name="Google Shape;699;p17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700" name="Google Shape;700;p17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17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17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17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17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17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17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17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17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17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17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16" name="Google Shape;716;p17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4" name="Google Shape;724;p17"/>
          <p:cNvSpPr txBox="1">
            <a:spLocks noGrp="1"/>
          </p:cNvSpPr>
          <p:nvPr>
            <p:ph type="subTitle" idx="1"/>
          </p:nvPr>
        </p:nvSpPr>
        <p:spPr>
          <a:xfrm>
            <a:off x="2272000" y="5381067"/>
            <a:ext cx="7648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17"/>
          <p:cNvSpPr txBox="1">
            <a:spLocks noGrp="1"/>
          </p:cNvSpPr>
          <p:nvPr>
            <p:ph type="title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8081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18"/>
          <p:cNvGrpSpPr/>
          <p:nvPr/>
        </p:nvGrpSpPr>
        <p:grpSpPr>
          <a:xfrm>
            <a:off x="250558" y="-6662"/>
            <a:ext cx="11691105" cy="6645796"/>
            <a:chOff x="187918" y="-4997"/>
            <a:chExt cx="8768329" cy="4984347"/>
          </a:xfrm>
        </p:grpSpPr>
        <p:sp>
          <p:nvSpPr>
            <p:cNvPr id="728" name="Google Shape;728;p18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46" name="Google Shape;746;p18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747" name="Google Shape;747;p18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18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1" name="Google Shape;751;p18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18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4" name="Google Shape;754;p18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18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18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18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18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18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18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2" name="Google Shape;762;p18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63" name="Google Shape;763;p18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1" name="Google Shape;771;p18"/>
          <p:cNvSpPr txBox="1">
            <a:spLocks noGrp="1"/>
          </p:cNvSpPr>
          <p:nvPr>
            <p:ph type="subTitle" idx="1"/>
          </p:nvPr>
        </p:nvSpPr>
        <p:spPr>
          <a:xfrm>
            <a:off x="1291400" y="3015633"/>
            <a:ext cx="4258000" cy="2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8"/>
          <p:cNvSpPr txBox="1">
            <a:spLocks noGrp="1"/>
          </p:cNvSpPr>
          <p:nvPr>
            <p:ph type="title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3" name="Google Shape;773;p18"/>
          <p:cNvSpPr txBox="1">
            <a:spLocks noGrp="1"/>
          </p:cNvSpPr>
          <p:nvPr>
            <p:ph type="subTitle" idx="2"/>
          </p:nvPr>
        </p:nvSpPr>
        <p:spPr>
          <a:xfrm>
            <a:off x="1293033" y="5320200"/>
            <a:ext cx="996800" cy="3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18"/>
          <p:cNvSpPr txBox="1">
            <a:spLocks noGrp="1"/>
          </p:cNvSpPr>
          <p:nvPr>
            <p:ph type="subTitle" idx="3"/>
          </p:nvPr>
        </p:nvSpPr>
        <p:spPr>
          <a:xfrm>
            <a:off x="1291400" y="2663367"/>
            <a:ext cx="996800" cy="3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18"/>
          <p:cNvSpPr txBox="1">
            <a:spLocks noGrp="1"/>
          </p:cNvSpPr>
          <p:nvPr>
            <p:ph type="subTitle" idx="4"/>
          </p:nvPr>
        </p:nvSpPr>
        <p:spPr>
          <a:xfrm>
            <a:off x="2289833" y="5320200"/>
            <a:ext cx="1327200" cy="3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18"/>
          <p:cNvSpPr txBox="1">
            <a:spLocks noGrp="1"/>
          </p:cNvSpPr>
          <p:nvPr>
            <p:ph type="subTitle" idx="5"/>
          </p:nvPr>
        </p:nvSpPr>
        <p:spPr>
          <a:xfrm>
            <a:off x="2288200" y="2663367"/>
            <a:ext cx="1327200" cy="3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909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19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779" name="Google Shape;779;p19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80" name="Google Shape;780;p19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781" name="Google Shape;781;p19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19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2" name="Google Shape;822;p19"/>
          <p:cNvSpPr txBox="1">
            <a:spLocks noGrp="1"/>
          </p:cNvSpPr>
          <p:nvPr>
            <p:ph type="subTitle" idx="1"/>
          </p:nvPr>
        </p:nvSpPr>
        <p:spPr>
          <a:xfrm>
            <a:off x="956667" y="5258833"/>
            <a:ext cx="5006000" cy="8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19"/>
          <p:cNvSpPr txBox="1">
            <a:spLocks noGrp="1"/>
          </p:cNvSpPr>
          <p:nvPr>
            <p:ph type="title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6229333" y="5258833"/>
            <a:ext cx="5006000" cy="8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9242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20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827" name="Google Shape;827;p20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28" name="Google Shape;828;p20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829" name="Google Shape;829;p20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0" name="Google Shape;830;p20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1" name="Google Shape;831;p20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2" name="Google Shape;832;p20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3" name="Google Shape;833;p20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4" name="Google Shape;834;p20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5" name="Google Shape;835;p20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8" name="Google Shape;838;p20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9" name="Google Shape;839;p20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20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3" name="Google Shape;843;p20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4" name="Google Shape;844;p20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20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6" name="Google Shape;846;p20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7" name="Google Shape;847;p20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20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20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0" name="Google Shape;850;p20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0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20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3" name="Google Shape;853;p20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0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5" name="Google Shape;855;p20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6" name="Google Shape;856;p20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0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8" name="Google Shape;858;p20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20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1" name="Google Shape;861;p20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2" name="Google Shape;862;p20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4" name="Google Shape;864;p20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5" name="Google Shape;865;p20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9" name="Google Shape;869;p20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70" name="Google Shape;870;p20"/>
          <p:cNvSpPr txBox="1">
            <a:spLocks noGrp="1"/>
          </p:cNvSpPr>
          <p:nvPr>
            <p:ph type="title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0"/>
          <p:cNvSpPr txBox="1">
            <a:spLocks noGrp="1"/>
          </p:cNvSpPr>
          <p:nvPr>
            <p:ph type="title" idx="2"/>
          </p:nvPr>
        </p:nvSpPr>
        <p:spPr>
          <a:xfrm>
            <a:off x="2240633" y="2261000"/>
            <a:ext cx="3525600" cy="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872" name="Google Shape;872;p20"/>
          <p:cNvSpPr txBox="1">
            <a:spLocks noGrp="1"/>
          </p:cNvSpPr>
          <p:nvPr>
            <p:ph type="subTitle" idx="1"/>
          </p:nvPr>
        </p:nvSpPr>
        <p:spPr>
          <a:xfrm>
            <a:off x="2240633" y="2894200"/>
            <a:ext cx="3525600" cy="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0"/>
          <p:cNvSpPr txBox="1">
            <a:spLocks noGrp="1"/>
          </p:cNvSpPr>
          <p:nvPr>
            <p:ph type="title" idx="3"/>
          </p:nvPr>
        </p:nvSpPr>
        <p:spPr>
          <a:xfrm>
            <a:off x="6425767" y="2261000"/>
            <a:ext cx="3525600" cy="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874" name="Google Shape;874;p20"/>
          <p:cNvSpPr txBox="1">
            <a:spLocks noGrp="1"/>
          </p:cNvSpPr>
          <p:nvPr>
            <p:ph type="subTitle" idx="4"/>
          </p:nvPr>
        </p:nvSpPr>
        <p:spPr>
          <a:xfrm>
            <a:off x="6425767" y="2894200"/>
            <a:ext cx="3525600" cy="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3938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Google Shape;876;p21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877" name="Google Shape;877;p21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78" name="Google Shape;878;p21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879" name="Google Shape;879;p21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21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1" name="Google Shape;891;p21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2" name="Google Shape;892;p21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21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" name="Google Shape;907;p21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21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21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21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21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21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21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21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21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" name="Google Shape;916;p21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21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" name="Google Shape;918;p21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21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20" name="Google Shape;920;p21"/>
          <p:cNvSpPr txBox="1">
            <a:spLocks noGrp="1"/>
          </p:cNvSpPr>
          <p:nvPr>
            <p:ph type="title"/>
          </p:nvPr>
        </p:nvSpPr>
        <p:spPr>
          <a:xfrm>
            <a:off x="4478948" y="2297767"/>
            <a:ext cx="47952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921" name="Google Shape;921;p21"/>
          <p:cNvSpPr txBox="1">
            <a:spLocks noGrp="1"/>
          </p:cNvSpPr>
          <p:nvPr>
            <p:ph type="subTitle" idx="1"/>
          </p:nvPr>
        </p:nvSpPr>
        <p:spPr>
          <a:xfrm>
            <a:off x="4478948" y="2741433"/>
            <a:ext cx="4795200" cy="6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21"/>
          <p:cNvSpPr txBox="1">
            <a:spLocks noGrp="1"/>
          </p:cNvSpPr>
          <p:nvPr>
            <p:ph type="title" idx="2"/>
          </p:nvPr>
        </p:nvSpPr>
        <p:spPr>
          <a:xfrm>
            <a:off x="4478948" y="3647617"/>
            <a:ext cx="47952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923" name="Google Shape;923;p21"/>
          <p:cNvSpPr txBox="1">
            <a:spLocks noGrp="1"/>
          </p:cNvSpPr>
          <p:nvPr>
            <p:ph type="subTitle" idx="3"/>
          </p:nvPr>
        </p:nvSpPr>
        <p:spPr>
          <a:xfrm>
            <a:off x="4478948" y="4099715"/>
            <a:ext cx="4795200" cy="6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1"/>
          <p:cNvSpPr txBox="1">
            <a:spLocks noGrp="1"/>
          </p:cNvSpPr>
          <p:nvPr>
            <p:ph type="title" idx="4"/>
          </p:nvPr>
        </p:nvSpPr>
        <p:spPr>
          <a:xfrm>
            <a:off x="4478948" y="5005884"/>
            <a:ext cx="47952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925" name="Google Shape;925;p21"/>
          <p:cNvSpPr txBox="1">
            <a:spLocks noGrp="1"/>
          </p:cNvSpPr>
          <p:nvPr>
            <p:ph type="subTitle" idx="5"/>
          </p:nvPr>
        </p:nvSpPr>
        <p:spPr>
          <a:xfrm>
            <a:off x="4478948" y="5457981"/>
            <a:ext cx="4795200" cy="6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21"/>
          <p:cNvSpPr txBox="1">
            <a:spLocks noGrp="1"/>
          </p:cNvSpPr>
          <p:nvPr>
            <p:ph type="title" idx="6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715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4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105" name="Google Shape;105;p4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6" name="Google Shape;106;p4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07" name="Google Shape;107;p4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8" name="Google Shape;148;p4"/>
          <p:cNvSpPr txBox="1">
            <a:spLocks noGrp="1"/>
          </p:cNvSpPr>
          <p:nvPr>
            <p:ph type="body" idx="1"/>
          </p:nvPr>
        </p:nvSpPr>
        <p:spPr>
          <a:xfrm>
            <a:off x="960000" y="2010500"/>
            <a:ext cx="10272000" cy="41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93690" rtl="0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 sz="1400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2497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oogle Shape;928;p22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929" name="Google Shape;929;p22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30" name="Google Shape;930;p22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" name="Google Shape;944;p22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" name="Google Shape;945;p22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22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1" name="Google Shape;961;p22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2" name="Google Shape;962;p22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3" name="Google Shape;963;p22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4" name="Google Shape;964;p22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5" name="Google Shape;965;p22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6" name="Google Shape;966;p22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1" name="Google Shape;971;p22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72" name="Google Shape;972;p22"/>
          <p:cNvSpPr txBox="1">
            <a:spLocks noGrp="1"/>
          </p:cNvSpPr>
          <p:nvPr>
            <p:ph type="title"/>
          </p:nvPr>
        </p:nvSpPr>
        <p:spPr>
          <a:xfrm>
            <a:off x="2871767" y="2899400"/>
            <a:ext cx="3023600" cy="4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973" name="Google Shape;973;p22"/>
          <p:cNvSpPr txBox="1">
            <a:spLocks noGrp="1"/>
          </p:cNvSpPr>
          <p:nvPr>
            <p:ph type="subTitle" idx="1"/>
          </p:nvPr>
        </p:nvSpPr>
        <p:spPr>
          <a:xfrm>
            <a:off x="2871764" y="3517133"/>
            <a:ext cx="3023600" cy="8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4" name="Google Shape;974;p22"/>
          <p:cNvSpPr txBox="1">
            <a:spLocks noGrp="1"/>
          </p:cNvSpPr>
          <p:nvPr>
            <p:ph type="title" idx="2"/>
          </p:nvPr>
        </p:nvSpPr>
        <p:spPr>
          <a:xfrm>
            <a:off x="8215068" y="2899400"/>
            <a:ext cx="3023600" cy="4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975" name="Google Shape;975;p22"/>
          <p:cNvSpPr txBox="1">
            <a:spLocks noGrp="1"/>
          </p:cNvSpPr>
          <p:nvPr>
            <p:ph type="subTitle" idx="3"/>
          </p:nvPr>
        </p:nvSpPr>
        <p:spPr>
          <a:xfrm>
            <a:off x="8215067" y="3520333"/>
            <a:ext cx="3023600" cy="8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22"/>
          <p:cNvSpPr txBox="1">
            <a:spLocks noGrp="1"/>
          </p:cNvSpPr>
          <p:nvPr>
            <p:ph type="title" idx="4"/>
          </p:nvPr>
        </p:nvSpPr>
        <p:spPr>
          <a:xfrm>
            <a:off x="5643767" y="4547431"/>
            <a:ext cx="3023600" cy="4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977" name="Google Shape;977;p22"/>
          <p:cNvSpPr txBox="1">
            <a:spLocks noGrp="1"/>
          </p:cNvSpPr>
          <p:nvPr>
            <p:ph type="subTitle" idx="5"/>
          </p:nvPr>
        </p:nvSpPr>
        <p:spPr>
          <a:xfrm>
            <a:off x="5643764" y="5170793"/>
            <a:ext cx="3023600" cy="8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22"/>
          <p:cNvSpPr txBox="1">
            <a:spLocks noGrp="1"/>
          </p:cNvSpPr>
          <p:nvPr>
            <p:ph type="title" idx="6"/>
          </p:nvPr>
        </p:nvSpPr>
        <p:spPr>
          <a:xfrm>
            <a:off x="2884800" y="1386300"/>
            <a:ext cx="6422400" cy="13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2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23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981" name="Google Shape;981;p23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82" name="Google Shape;982;p23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983" name="Google Shape;983;p23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4" name="Google Shape;984;p23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8" name="Google Shape;998;p23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9" name="Google Shape;999;p23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0" name="Google Shape;1000;p23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1" name="Google Shape;1001;p23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23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6" name="Google Shape;1016;p23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7" name="Google Shape;1017;p23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23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24" name="Google Shape;1024;p23"/>
          <p:cNvSpPr txBox="1">
            <a:spLocks noGrp="1"/>
          </p:cNvSpPr>
          <p:nvPr>
            <p:ph type="title"/>
          </p:nvPr>
        </p:nvSpPr>
        <p:spPr>
          <a:xfrm>
            <a:off x="2371300" y="3251284"/>
            <a:ext cx="2900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25" name="Google Shape;1025;p23"/>
          <p:cNvSpPr txBox="1">
            <a:spLocks noGrp="1"/>
          </p:cNvSpPr>
          <p:nvPr>
            <p:ph type="subTitle" idx="1"/>
          </p:nvPr>
        </p:nvSpPr>
        <p:spPr>
          <a:xfrm>
            <a:off x="2371300" y="4267161"/>
            <a:ext cx="29000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3"/>
          <p:cNvSpPr txBox="1">
            <a:spLocks noGrp="1"/>
          </p:cNvSpPr>
          <p:nvPr>
            <p:ph type="title" idx="2"/>
          </p:nvPr>
        </p:nvSpPr>
        <p:spPr>
          <a:xfrm>
            <a:off x="5370167" y="3251275"/>
            <a:ext cx="2900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27" name="Google Shape;1027;p23"/>
          <p:cNvSpPr txBox="1">
            <a:spLocks noGrp="1"/>
          </p:cNvSpPr>
          <p:nvPr>
            <p:ph type="subTitle" idx="3"/>
          </p:nvPr>
        </p:nvSpPr>
        <p:spPr>
          <a:xfrm>
            <a:off x="5370167" y="4267148"/>
            <a:ext cx="29000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3"/>
          <p:cNvSpPr txBox="1">
            <a:spLocks noGrp="1"/>
          </p:cNvSpPr>
          <p:nvPr>
            <p:ph type="title" idx="4"/>
          </p:nvPr>
        </p:nvSpPr>
        <p:spPr>
          <a:xfrm>
            <a:off x="8369033" y="3251277"/>
            <a:ext cx="2900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29" name="Google Shape;1029;p23"/>
          <p:cNvSpPr txBox="1">
            <a:spLocks noGrp="1"/>
          </p:cNvSpPr>
          <p:nvPr>
            <p:ph type="subTitle" idx="5"/>
          </p:nvPr>
        </p:nvSpPr>
        <p:spPr>
          <a:xfrm>
            <a:off x="8369033" y="4267151"/>
            <a:ext cx="29000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23"/>
          <p:cNvSpPr txBox="1">
            <a:spLocks noGrp="1"/>
          </p:cNvSpPr>
          <p:nvPr>
            <p:ph type="title" idx="6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995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24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1033" name="Google Shape;1033;p24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34" name="Google Shape;1034;p24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035" name="Google Shape;1035;p24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2" name="Google Shape;1052;p24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24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4" name="Google Shape;1054;p24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5" name="Google Shape;1055;p24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4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76" name="Google Shape;1076;p24"/>
          <p:cNvSpPr txBox="1">
            <a:spLocks noGrp="1"/>
          </p:cNvSpPr>
          <p:nvPr>
            <p:ph type="title"/>
          </p:nvPr>
        </p:nvSpPr>
        <p:spPr>
          <a:xfrm>
            <a:off x="4223517" y="2662633"/>
            <a:ext cx="31364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77" name="Google Shape;1077;p24"/>
          <p:cNvSpPr txBox="1">
            <a:spLocks noGrp="1"/>
          </p:cNvSpPr>
          <p:nvPr>
            <p:ph type="subTitle" idx="1"/>
          </p:nvPr>
        </p:nvSpPr>
        <p:spPr>
          <a:xfrm>
            <a:off x="7392617" y="2662620"/>
            <a:ext cx="38260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24"/>
          <p:cNvSpPr txBox="1">
            <a:spLocks noGrp="1"/>
          </p:cNvSpPr>
          <p:nvPr>
            <p:ph type="title" idx="2"/>
          </p:nvPr>
        </p:nvSpPr>
        <p:spPr>
          <a:xfrm>
            <a:off x="4223533" y="1386300"/>
            <a:ext cx="700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24"/>
          <p:cNvSpPr txBox="1">
            <a:spLocks noGrp="1"/>
          </p:cNvSpPr>
          <p:nvPr>
            <p:ph type="title" idx="3"/>
          </p:nvPr>
        </p:nvSpPr>
        <p:spPr>
          <a:xfrm>
            <a:off x="4223517" y="3860667"/>
            <a:ext cx="31364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80" name="Google Shape;1080;p24"/>
          <p:cNvSpPr txBox="1">
            <a:spLocks noGrp="1"/>
          </p:cNvSpPr>
          <p:nvPr>
            <p:ph type="subTitle" idx="4"/>
          </p:nvPr>
        </p:nvSpPr>
        <p:spPr>
          <a:xfrm>
            <a:off x="7392617" y="3860653"/>
            <a:ext cx="38260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24"/>
          <p:cNvSpPr txBox="1">
            <a:spLocks noGrp="1"/>
          </p:cNvSpPr>
          <p:nvPr>
            <p:ph type="title" idx="5"/>
          </p:nvPr>
        </p:nvSpPr>
        <p:spPr>
          <a:xfrm>
            <a:off x="4223517" y="5058700"/>
            <a:ext cx="31364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082" name="Google Shape;1082;p24"/>
          <p:cNvSpPr txBox="1">
            <a:spLocks noGrp="1"/>
          </p:cNvSpPr>
          <p:nvPr>
            <p:ph type="subTitle" idx="6"/>
          </p:nvPr>
        </p:nvSpPr>
        <p:spPr>
          <a:xfrm>
            <a:off x="7392617" y="5058687"/>
            <a:ext cx="38260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7006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25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1085" name="Google Shape;1085;p25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86" name="Google Shape;1086;p25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087" name="Google Shape;1087;p25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8" name="Google Shape;1088;p25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9" name="Google Shape;1089;p25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3" name="Google Shape;1093;p25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4" name="Google Shape;1094;p25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25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0" name="Google Shape;1100;p25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1" name="Google Shape;1101;p25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5" name="Google Shape;1105;p25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6" name="Google Shape;1106;p25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25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8" name="Google Shape;1108;p25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25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25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1" name="Google Shape;1111;p25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3" name="Google Shape;1113;p25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4" name="Google Shape;1114;p25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5" name="Google Shape;1115;p25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6" name="Google Shape;1116;p25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7" name="Google Shape;1117;p25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8" name="Google Shape;1118;p25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9" name="Google Shape;1119;p25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0" name="Google Shape;1120;p25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28" name="Google Shape;1128;p25"/>
          <p:cNvSpPr txBox="1">
            <a:spLocks noGrp="1"/>
          </p:cNvSpPr>
          <p:nvPr>
            <p:ph type="title"/>
          </p:nvPr>
        </p:nvSpPr>
        <p:spPr>
          <a:xfrm>
            <a:off x="2985933" y="2438900"/>
            <a:ext cx="285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29" name="Google Shape;1129;p25"/>
          <p:cNvSpPr txBox="1">
            <a:spLocks noGrp="1"/>
          </p:cNvSpPr>
          <p:nvPr>
            <p:ph type="subTitle" idx="1"/>
          </p:nvPr>
        </p:nvSpPr>
        <p:spPr>
          <a:xfrm>
            <a:off x="2985933" y="3000904"/>
            <a:ext cx="2856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0" name="Google Shape;1130;p25"/>
          <p:cNvSpPr txBox="1">
            <a:spLocks noGrp="1"/>
          </p:cNvSpPr>
          <p:nvPr>
            <p:ph type="title" idx="2"/>
          </p:nvPr>
        </p:nvSpPr>
        <p:spPr>
          <a:xfrm>
            <a:off x="7705667" y="2438900"/>
            <a:ext cx="285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31" name="Google Shape;1131;p25"/>
          <p:cNvSpPr txBox="1">
            <a:spLocks noGrp="1"/>
          </p:cNvSpPr>
          <p:nvPr>
            <p:ph type="subTitle" idx="3"/>
          </p:nvPr>
        </p:nvSpPr>
        <p:spPr>
          <a:xfrm>
            <a:off x="7705667" y="3000904"/>
            <a:ext cx="2856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25"/>
          <p:cNvSpPr txBox="1">
            <a:spLocks noGrp="1"/>
          </p:cNvSpPr>
          <p:nvPr>
            <p:ph type="title" idx="4"/>
          </p:nvPr>
        </p:nvSpPr>
        <p:spPr>
          <a:xfrm>
            <a:off x="2985933" y="4350100"/>
            <a:ext cx="285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33" name="Google Shape;1133;p25"/>
          <p:cNvSpPr txBox="1">
            <a:spLocks noGrp="1"/>
          </p:cNvSpPr>
          <p:nvPr>
            <p:ph type="subTitle" idx="5"/>
          </p:nvPr>
        </p:nvSpPr>
        <p:spPr>
          <a:xfrm>
            <a:off x="2985933" y="4912104"/>
            <a:ext cx="2856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25"/>
          <p:cNvSpPr txBox="1">
            <a:spLocks noGrp="1"/>
          </p:cNvSpPr>
          <p:nvPr>
            <p:ph type="title" idx="6"/>
          </p:nvPr>
        </p:nvSpPr>
        <p:spPr>
          <a:xfrm>
            <a:off x="7705667" y="4350100"/>
            <a:ext cx="2856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35" name="Google Shape;1135;p25"/>
          <p:cNvSpPr txBox="1">
            <a:spLocks noGrp="1"/>
          </p:cNvSpPr>
          <p:nvPr>
            <p:ph type="subTitle" idx="7"/>
          </p:nvPr>
        </p:nvSpPr>
        <p:spPr>
          <a:xfrm>
            <a:off x="7705667" y="4912104"/>
            <a:ext cx="2856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25"/>
          <p:cNvSpPr txBox="1">
            <a:spLocks noGrp="1"/>
          </p:cNvSpPr>
          <p:nvPr>
            <p:ph type="title" idx="8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0415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26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1139" name="Google Shape;1139;p26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40" name="Google Shape;1140;p26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141" name="Google Shape;1141;p26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2" name="Google Shape;1142;p26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26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26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5" name="Google Shape;1145;p26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6" name="Google Shape;1146;p26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26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26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9" name="Google Shape;1149;p26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0" name="Google Shape;1150;p26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1" name="Google Shape;1151;p26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2" name="Google Shape;1152;p26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3" name="Google Shape;1153;p26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4" name="Google Shape;1154;p26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5" name="Google Shape;1155;p26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6" name="Google Shape;1156;p26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7" name="Google Shape;1157;p26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9" name="Google Shape;1159;p26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0" name="Google Shape;1160;p26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1" name="Google Shape;1161;p26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2" name="Google Shape;1162;p26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3" name="Google Shape;1163;p26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4" name="Google Shape;1164;p26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5" name="Google Shape;1165;p26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6" name="Google Shape;1166;p26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7" name="Google Shape;1167;p26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8" name="Google Shape;1168;p26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0" name="Google Shape;1170;p26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1" name="Google Shape;1171;p26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2" name="Google Shape;1172;p26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3" name="Google Shape;1173;p26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5" name="Google Shape;1175;p26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6" name="Google Shape;1176;p26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9" name="Google Shape;1179;p26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0" name="Google Shape;1180;p26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1" name="Google Shape;1181;p26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82" name="Google Shape;1182;p26"/>
          <p:cNvSpPr txBox="1">
            <a:spLocks noGrp="1"/>
          </p:cNvSpPr>
          <p:nvPr>
            <p:ph type="title"/>
          </p:nvPr>
        </p:nvSpPr>
        <p:spPr>
          <a:xfrm>
            <a:off x="2697533" y="2777367"/>
            <a:ext cx="342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83" name="Google Shape;1183;p26"/>
          <p:cNvSpPr txBox="1">
            <a:spLocks noGrp="1"/>
          </p:cNvSpPr>
          <p:nvPr>
            <p:ph type="subTitle" idx="1"/>
          </p:nvPr>
        </p:nvSpPr>
        <p:spPr>
          <a:xfrm>
            <a:off x="2697533" y="3229348"/>
            <a:ext cx="319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4" name="Google Shape;1184;p26"/>
          <p:cNvSpPr txBox="1">
            <a:spLocks noGrp="1"/>
          </p:cNvSpPr>
          <p:nvPr>
            <p:ph type="title" idx="2"/>
          </p:nvPr>
        </p:nvSpPr>
        <p:spPr>
          <a:xfrm>
            <a:off x="6299667" y="2777367"/>
            <a:ext cx="342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85" name="Google Shape;1185;p26"/>
          <p:cNvSpPr txBox="1">
            <a:spLocks noGrp="1"/>
          </p:cNvSpPr>
          <p:nvPr>
            <p:ph type="subTitle" idx="3"/>
          </p:nvPr>
        </p:nvSpPr>
        <p:spPr>
          <a:xfrm>
            <a:off x="6299667" y="3229347"/>
            <a:ext cx="319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/>
          </p:nvPr>
        </p:nvSpPr>
        <p:spPr>
          <a:xfrm>
            <a:off x="2697533" y="4553300"/>
            <a:ext cx="342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87" name="Google Shape;1187;p26"/>
          <p:cNvSpPr txBox="1">
            <a:spLocks noGrp="1"/>
          </p:cNvSpPr>
          <p:nvPr>
            <p:ph type="subTitle" idx="5"/>
          </p:nvPr>
        </p:nvSpPr>
        <p:spPr>
          <a:xfrm>
            <a:off x="2697533" y="5005287"/>
            <a:ext cx="319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8" name="Google Shape;1188;p26"/>
          <p:cNvSpPr txBox="1">
            <a:spLocks noGrp="1"/>
          </p:cNvSpPr>
          <p:nvPr>
            <p:ph type="title" idx="6"/>
          </p:nvPr>
        </p:nvSpPr>
        <p:spPr>
          <a:xfrm>
            <a:off x="6299667" y="4553300"/>
            <a:ext cx="342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89" name="Google Shape;1189;p26"/>
          <p:cNvSpPr txBox="1">
            <a:spLocks noGrp="1"/>
          </p:cNvSpPr>
          <p:nvPr>
            <p:ph type="subTitle" idx="7"/>
          </p:nvPr>
        </p:nvSpPr>
        <p:spPr>
          <a:xfrm>
            <a:off x="6299667" y="5005285"/>
            <a:ext cx="319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0" name="Google Shape;1190;p26"/>
          <p:cNvSpPr txBox="1">
            <a:spLocks noGrp="1"/>
          </p:cNvSpPr>
          <p:nvPr>
            <p:ph type="title" idx="8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8852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7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1193" name="Google Shape;1193;p27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94" name="Google Shape;1194;p27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8" name="Google Shape;1228;p27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9" name="Google Shape;1229;p27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36" name="Google Shape;1236;p27"/>
          <p:cNvSpPr txBox="1">
            <a:spLocks noGrp="1"/>
          </p:cNvSpPr>
          <p:nvPr>
            <p:ph type="title"/>
          </p:nvPr>
        </p:nvSpPr>
        <p:spPr>
          <a:xfrm>
            <a:off x="1162700" y="2757833"/>
            <a:ext cx="266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37" name="Google Shape;1237;p27"/>
          <p:cNvSpPr txBox="1">
            <a:spLocks noGrp="1"/>
          </p:cNvSpPr>
          <p:nvPr>
            <p:ph type="subTitle" idx="1"/>
          </p:nvPr>
        </p:nvSpPr>
        <p:spPr>
          <a:xfrm>
            <a:off x="1162700" y="3387157"/>
            <a:ext cx="266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8" name="Google Shape;1238;p27"/>
          <p:cNvSpPr txBox="1">
            <a:spLocks noGrp="1"/>
          </p:cNvSpPr>
          <p:nvPr>
            <p:ph type="title" idx="2"/>
          </p:nvPr>
        </p:nvSpPr>
        <p:spPr>
          <a:xfrm>
            <a:off x="4761667" y="2757833"/>
            <a:ext cx="266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39" name="Google Shape;1239;p27"/>
          <p:cNvSpPr txBox="1">
            <a:spLocks noGrp="1"/>
          </p:cNvSpPr>
          <p:nvPr>
            <p:ph type="subTitle" idx="3"/>
          </p:nvPr>
        </p:nvSpPr>
        <p:spPr>
          <a:xfrm>
            <a:off x="4761667" y="3387164"/>
            <a:ext cx="266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" name="Google Shape;1240;p27"/>
          <p:cNvSpPr txBox="1">
            <a:spLocks noGrp="1"/>
          </p:cNvSpPr>
          <p:nvPr>
            <p:ph type="title" idx="4"/>
          </p:nvPr>
        </p:nvSpPr>
        <p:spPr>
          <a:xfrm>
            <a:off x="1162700" y="4693663"/>
            <a:ext cx="266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41" name="Google Shape;1241;p27"/>
          <p:cNvSpPr txBox="1">
            <a:spLocks noGrp="1"/>
          </p:cNvSpPr>
          <p:nvPr>
            <p:ph type="subTitle" idx="5"/>
          </p:nvPr>
        </p:nvSpPr>
        <p:spPr>
          <a:xfrm>
            <a:off x="1162700" y="5322987"/>
            <a:ext cx="266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2" name="Google Shape;1242;p27"/>
          <p:cNvSpPr txBox="1">
            <a:spLocks noGrp="1"/>
          </p:cNvSpPr>
          <p:nvPr>
            <p:ph type="title" idx="6"/>
          </p:nvPr>
        </p:nvSpPr>
        <p:spPr>
          <a:xfrm>
            <a:off x="4761767" y="4693656"/>
            <a:ext cx="266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43" name="Google Shape;1243;p27"/>
          <p:cNvSpPr txBox="1">
            <a:spLocks noGrp="1"/>
          </p:cNvSpPr>
          <p:nvPr>
            <p:ph type="subTitle" idx="7"/>
          </p:nvPr>
        </p:nvSpPr>
        <p:spPr>
          <a:xfrm>
            <a:off x="4761767" y="5322985"/>
            <a:ext cx="266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4" name="Google Shape;1244;p27"/>
          <p:cNvSpPr txBox="1">
            <a:spLocks noGrp="1"/>
          </p:cNvSpPr>
          <p:nvPr>
            <p:ph type="title" idx="8"/>
          </p:nvPr>
        </p:nvSpPr>
        <p:spPr>
          <a:xfrm>
            <a:off x="8360765" y="2757833"/>
            <a:ext cx="266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45" name="Google Shape;1245;p27"/>
          <p:cNvSpPr txBox="1">
            <a:spLocks noGrp="1"/>
          </p:cNvSpPr>
          <p:nvPr>
            <p:ph type="subTitle" idx="9"/>
          </p:nvPr>
        </p:nvSpPr>
        <p:spPr>
          <a:xfrm>
            <a:off x="8360765" y="3387157"/>
            <a:ext cx="266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27"/>
          <p:cNvSpPr txBox="1">
            <a:spLocks noGrp="1"/>
          </p:cNvSpPr>
          <p:nvPr>
            <p:ph type="title" idx="13"/>
          </p:nvPr>
        </p:nvSpPr>
        <p:spPr>
          <a:xfrm>
            <a:off x="8360765" y="4693663"/>
            <a:ext cx="266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47" name="Google Shape;1247;p27"/>
          <p:cNvSpPr txBox="1">
            <a:spLocks noGrp="1"/>
          </p:cNvSpPr>
          <p:nvPr>
            <p:ph type="subTitle" idx="14"/>
          </p:nvPr>
        </p:nvSpPr>
        <p:spPr>
          <a:xfrm>
            <a:off x="8360765" y="5322987"/>
            <a:ext cx="2668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27"/>
          <p:cNvSpPr txBox="1">
            <a:spLocks noGrp="1"/>
          </p:cNvSpPr>
          <p:nvPr>
            <p:ph type="title" idx="15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87976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28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1251" name="Google Shape;1251;p28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52" name="Google Shape;1252;p28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253" name="Google Shape;1253;p28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4" name="Google Shape;1264;p28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5" name="Google Shape;1265;p28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6" name="Google Shape;1266;p28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7" name="Google Shape;1267;p28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8" name="Google Shape;1268;p28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9" name="Google Shape;1269;p28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0" name="Google Shape;1270;p28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1" name="Google Shape;1271;p28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2" name="Google Shape;1272;p28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3" name="Google Shape;1273;p28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4" name="Google Shape;1274;p28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5" name="Google Shape;1275;p28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6" name="Google Shape;1276;p28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7" name="Google Shape;1277;p28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8" name="Google Shape;1278;p28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9" name="Google Shape;1279;p28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0" name="Google Shape;1280;p28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1" name="Google Shape;1281;p28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2" name="Google Shape;1282;p28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3" name="Google Shape;1283;p28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4" name="Google Shape;1284;p28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5" name="Google Shape;1285;p28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6" name="Google Shape;1286;p28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7" name="Google Shape;1287;p28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8" name="Google Shape;1288;p28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9" name="Google Shape;1289;p28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0" name="Google Shape;1290;p28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1" name="Google Shape;1291;p28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2" name="Google Shape;1292;p28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3" name="Google Shape;1293;p28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4" name="Google Shape;1294;p28"/>
          <p:cNvSpPr txBox="1">
            <a:spLocks noGrp="1"/>
          </p:cNvSpPr>
          <p:nvPr>
            <p:ph type="title"/>
          </p:nvPr>
        </p:nvSpPr>
        <p:spPr>
          <a:xfrm>
            <a:off x="2548167" y="2314833"/>
            <a:ext cx="3554400" cy="5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95" name="Google Shape;1295;p28"/>
          <p:cNvSpPr txBox="1">
            <a:spLocks noGrp="1"/>
          </p:cNvSpPr>
          <p:nvPr>
            <p:ph type="subTitle" idx="1"/>
          </p:nvPr>
        </p:nvSpPr>
        <p:spPr>
          <a:xfrm>
            <a:off x="1270933" y="2843264"/>
            <a:ext cx="483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6" name="Google Shape;1296;p28"/>
          <p:cNvSpPr txBox="1">
            <a:spLocks noGrp="1"/>
          </p:cNvSpPr>
          <p:nvPr>
            <p:ph type="title" idx="2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28"/>
          <p:cNvSpPr txBox="1">
            <a:spLocks noGrp="1"/>
          </p:cNvSpPr>
          <p:nvPr>
            <p:ph type="title" idx="3"/>
          </p:nvPr>
        </p:nvSpPr>
        <p:spPr>
          <a:xfrm>
            <a:off x="2548167" y="3639333"/>
            <a:ext cx="3554400" cy="5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98" name="Google Shape;1298;p28"/>
          <p:cNvSpPr txBox="1">
            <a:spLocks noGrp="1"/>
          </p:cNvSpPr>
          <p:nvPr>
            <p:ph type="subTitle" idx="4"/>
          </p:nvPr>
        </p:nvSpPr>
        <p:spPr>
          <a:xfrm>
            <a:off x="1270933" y="4167765"/>
            <a:ext cx="483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9" name="Google Shape;1299;p28"/>
          <p:cNvSpPr txBox="1">
            <a:spLocks noGrp="1"/>
          </p:cNvSpPr>
          <p:nvPr>
            <p:ph type="title" idx="5"/>
          </p:nvPr>
        </p:nvSpPr>
        <p:spPr>
          <a:xfrm>
            <a:off x="2548167" y="4963833"/>
            <a:ext cx="3554400" cy="5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00" name="Google Shape;1300;p28"/>
          <p:cNvSpPr txBox="1">
            <a:spLocks noGrp="1"/>
          </p:cNvSpPr>
          <p:nvPr>
            <p:ph type="subTitle" idx="6"/>
          </p:nvPr>
        </p:nvSpPr>
        <p:spPr>
          <a:xfrm>
            <a:off x="1270933" y="5492267"/>
            <a:ext cx="483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1" name="Google Shape;1301;p28"/>
          <p:cNvSpPr txBox="1">
            <a:spLocks noGrp="1"/>
          </p:cNvSpPr>
          <p:nvPr>
            <p:ph type="title" idx="7"/>
          </p:nvPr>
        </p:nvSpPr>
        <p:spPr>
          <a:xfrm>
            <a:off x="7588800" y="2314833"/>
            <a:ext cx="3554400" cy="5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02" name="Google Shape;1302;p28"/>
          <p:cNvSpPr txBox="1">
            <a:spLocks noGrp="1"/>
          </p:cNvSpPr>
          <p:nvPr>
            <p:ph type="subTitle" idx="8"/>
          </p:nvPr>
        </p:nvSpPr>
        <p:spPr>
          <a:xfrm>
            <a:off x="6311799" y="2843264"/>
            <a:ext cx="483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28"/>
          <p:cNvSpPr txBox="1">
            <a:spLocks noGrp="1"/>
          </p:cNvSpPr>
          <p:nvPr>
            <p:ph type="title" idx="9"/>
          </p:nvPr>
        </p:nvSpPr>
        <p:spPr>
          <a:xfrm>
            <a:off x="7588800" y="3639333"/>
            <a:ext cx="3554400" cy="5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04" name="Google Shape;1304;p28"/>
          <p:cNvSpPr txBox="1">
            <a:spLocks noGrp="1"/>
          </p:cNvSpPr>
          <p:nvPr>
            <p:ph type="subTitle" idx="13"/>
          </p:nvPr>
        </p:nvSpPr>
        <p:spPr>
          <a:xfrm>
            <a:off x="6311799" y="4167765"/>
            <a:ext cx="483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5" name="Google Shape;1305;p28"/>
          <p:cNvSpPr txBox="1">
            <a:spLocks noGrp="1"/>
          </p:cNvSpPr>
          <p:nvPr>
            <p:ph type="title" idx="14"/>
          </p:nvPr>
        </p:nvSpPr>
        <p:spPr>
          <a:xfrm>
            <a:off x="7588800" y="4963833"/>
            <a:ext cx="3554400" cy="5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06" name="Google Shape;1306;p28"/>
          <p:cNvSpPr txBox="1">
            <a:spLocks noGrp="1"/>
          </p:cNvSpPr>
          <p:nvPr>
            <p:ph type="subTitle" idx="15"/>
          </p:nvPr>
        </p:nvSpPr>
        <p:spPr>
          <a:xfrm>
            <a:off x="6311799" y="5492267"/>
            <a:ext cx="483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7" name="Google Shape;1307;p28"/>
          <p:cNvSpPr txBox="1">
            <a:spLocks noGrp="1"/>
          </p:cNvSpPr>
          <p:nvPr>
            <p:ph type="subTitle" idx="16"/>
          </p:nvPr>
        </p:nvSpPr>
        <p:spPr>
          <a:xfrm>
            <a:off x="1270933" y="2329425"/>
            <a:ext cx="1068000" cy="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1" i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8" name="Google Shape;1308;p28"/>
          <p:cNvSpPr txBox="1">
            <a:spLocks noGrp="1"/>
          </p:cNvSpPr>
          <p:nvPr>
            <p:ph type="subTitle" idx="17"/>
          </p:nvPr>
        </p:nvSpPr>
        <p:spPr>
          <a:xfrm>
            <a:off x="6324967" y="2329425"/>
            <a:ext cx="1068000" cy="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1" i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9" name="Google Shape;1309;p28"/>
          <p:cNvSpPr txBox="1">
            <a:spLocks noGrp="1"/>
          </p:cNvSpPr>
          <p:nvPr>
            <p:ph type="subTitle" idx="18"/>
          </p:nvPr>
        </p:nvSpPr>
        <p:spPr>
          <a:xfrm>
            <a:off x="1270933" y="4978400"/>
            <a:ext cx="1068000" cy="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1" i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0" name="Google Shape;1310;p28"/>
          <p:cNvSpPr txBox="1">
            <a:spLocks noGrp="1"/>
          </p:cNvSpPr>
          <p:nvPr>
            <p:ph type="subTitle" idx="19"/>
          </p:nvPr>
        </p:nvSpPr>
        <p:spPr>
          <a:xfrm>
            <a:off x="6324967" y="3653900"/>
            <a:ext cx="1068000" cy="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1" i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1" name="Google Shape;1311;p28"/>
          <p:cNvSpPr txBox="1">
            <a:spLocks noGrp="1"/>
          </p:cNvSpPr>
          <p:nvPr>
            <p:ph type="subTitle" idx="20"/>
          </p:nvPr>
        </p:nvSpPr>
        <p:spPr>
          <a:xfrm>
            <a:off x="1270933" y="3653900"/>
            <a:ext cx="1068000" cy="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1" i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2" name="Google Shape;1312;p28"/>
          <p:cNvSpPr txBox="1">
            <a:spLocks noGrp="1"/>
          </p:cNvSpPr>
          <p:nvPr>
            <p:ph type="subTitle" idx="21"/>
          </p:nvPr>
        </p:nvSpPr>
        <p:spPr>
          <a:xfrm>
            <a:off x="6324967" y="4978400"/>
            <a:ext cx="1068000" cy="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1" i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68251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 ">
  <p:cSld name="Title and eight columns 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29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1315" name="Google Shape;1315;p29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16" name="Google Shape;1316;p29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317" name="Google Shape;1317;p29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8" name="Google Shape;1318;p2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9" name="Google Shape;1319;p2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0" name="Google Shape;1320;p29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1" name="Google Shape;1321;p29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2" name="Google Shape;1322;p29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3" name="Google Shape;1323;p29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4" name="Google Shape;1324;p29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5" name="Google Shape;1325;p29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1" name="Google Shape;1331;p29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2" name="Google Shape;1332;p29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3" name="Google Shape;1333;p29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4" name="Google Shape;1334;p29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5" name="Google Shape;1335;p29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6" name="Google Shape;1336;p29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7" name="Google Shape;1337;p29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8" name="Google Shape;1338;p29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9" name="Google Shape;1339;p29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0" name="Google Shape;1340;p29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1" name="Google Shape;1341;p29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2" name="Google Shape;1342;p29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3" name="Google Shape;1343;p29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4" name="Google Shape;1344;p29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5" name="Google Shape;1345;p29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6" name="Google Shape;1346;p29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7" name="Google Shape;1347;p29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8" name="Google Shape;1348;p29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9" name="Google Shape;1349;p29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0" name="Google Shape;1350;p29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1" name="Google Shape;1351;p29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2" name="Google Shape;1352;p29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3" name="Google Shape;1353;p29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4" name="Google Shape;1354;p29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5" name="Google Shape;1355;p29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6" name="Google Shape;1356;p29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7" name="Google Shape;1357;p29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358" name="Google Shape;1358;p29"/>
          <p:cNvSpPr txBox="1">
            <a:spLocks noGrp="1"/>
          </p:cNvSpPr>
          <p:nvPr>
            <p:ph type="title"/>
          </p:nvPr>
        </p:nvSpPr>
        <p:spPr>
          <a:xfrm>
            <a:off x="1094200" y="2728684"/>
            <a:ext cx="2424800" cy="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59" name="Google Shape;1359;p29"/>
          <p:cNvSpPr txBox="1">
            <a:spLocks noGrp="1"/>
          </p:cNvSpPr>
          <p:nvPr>
            <p:ph type="subTitle" idx="1"/>
          </p:nvPr>
        </p:nvSpPr>
        <p:spPr>
          <a:xfrm>
            <a:off x="1094200" y="3619283"/>
            <a:ext cx="2424800" cy="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0" name="Google Shape;1360;p29"/>
          <p:cNvSpPr txBox="1">
            <a:spLocks noGrp="1"/>
          </p:cNvSpPr>
          <p:nvPr>
            <p:ph type="title" idx="2"/>
          </p:nvPr>
        </p:nvSpPr>
        <p:spPr>
          <a:xfrm>
            <a:off x="3620401" y="2728684"/>
            <a:ext cx="2424800" cy="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61" name="Google Shape;1361;p29"/>
          <p:cNvSpPr txBox="1">
            <a:spLocks noGrp="1"/>
          </p:cNvSpPr>
          <p:nvPr>
            <p:ph type="subTitle" idx="3"/>
          </p:nvPr>
        </p:nvSpPr>
        <p:spPr>
          <a:xfrm>
            <a:off x="3620401" y="3619287"/>
            <a:ext cx="2424800" cy="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2" name="Google Shape;1362;p29"/>
          <p:cNvSpPr txBox="1">
            <a:spLocks noGrp="1"/>
          </p:cNvSpPr>
          <p:nvPr>
            <p:ph type="title" idx="4"/>
          </p:nvPr>
        </p:nvSpPr>
        <p:spPr>
          <a:xfrm>
            <a:off x="1094067" y="4461391"/>
            <a:ext cx="2424800" cy="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63" name="Google Shape;1363;p29"/>
          <p:cNvSpPr txBox="1">
            <a:spLocks noGrp="1"/>
          </p:cNvSpPr>
          <p:nvPr>
            <p:ph type="subTitle" idx="5"/>
          </p:nvPr>
        </p:nvSpPr>
        <p:spPr>
          <a:xfrm>
            <a:off x="1094067" y="5351933"/>
            <a:ext cx="2424800" cy="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4" name="Google Shape;1364;p29"/>
          <p:cNvSpPr txBox="1">
            <a:spLocks noGrp="1"/>
          </p:cNvSpPr>
          <p:nvPr>
            <p:ph type="title" idx="6"/>
          </p:nvPr>
        </p:nvSpPr>
        <p:spPr>
          <a:xfrm>
            <a:off x="3620353" y="4461383"/>
            <a:ext cx="2424800" cy="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65" name="Google Shape;1365;p29"/>
          <p:cNvSpPr txBox="1">
            <a:spLocks noGrp="1"/>
          </p:cNvSpPr>
          <p:nvPr>
            <p:ph type="subTitle" idx="7"/>
          </p:nvPr>
        </p:nvSpPr>
        <p:spPr>
          <a:xfrm>
            <a:off x="3620353" y="5351933"/>
            <a:ext cx="2424800" cy="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6" name="Google Shape;1366;p29"/>
          <p:cNvSpPr txBox="1">
            <a:spLocks noGrp="1"/>
          </p:cNvSpPr>
          <p:nvPr>
            <p:ph type="title" idx="8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7" name="Google Shape;1367;p29"/>
          <p:cNvSpPr txBox="1">
            <a:spLocks noGrp="1"/>
          </p:cNvSpPr>
          <p:nvPr>
            <p:ph type="title" idx="9"/>
          </p:nvPr>
        </p:nvSpPr>
        <p:spPr>
          <a:xfrm>
            <a:off x="6146695" y="2728684"/>
            <a:ext cx="2424800" cy="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68" name="Google Shape;1368;p29"/>
          <p:cNvSpPr txBox="1">
            <a:spLocks noGrp="1"/>
          </p:cNvSpPr>
          <p:nvPr>
            <p:ph type="subTitle" idx="13"/>
          </p:nvPr>
        </p:nvSpPr>
        <p:spPr>
          <a:xfrm>
            <a:off x="6146695" y="3619283"/>
            <a:ext cx="2424800" cy="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9" name="Google Shape;1369;p29"/>
          <p:cNvSpPr txBox="1">
            <a:spLocks noGrp="1"/>
          </p:cNvSpPr>
          <p:nvPr>
            <p:ph type="title" idx="14"/>
          </p:nvPr>
        </p:nvSpPr>
        <p:spPr>
          <a:xfrm>
            <a:off x="8672896" y="2728684"/>
            <a:ext cx="2424800" cy="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70" name="Google Shape;1370;p29"/>
          <p:cNvSpPr txBox="1">
            <a:spLocks noGrp="1"/>
          </p:cNvSpPr>
          <p:nvPr>
            <p:ph type="subTitle" idx="15"/>
          </p:nvPr>
        </p:nvSpPr>
        <p:spPr>
          <a:xfrm>
            <a:off x="8672896" y="3619287"/>
            <a:ext cx="2424800" cy="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1" name="Google Shape;1371;p29"/>
          <p:cNvSpPr txBox="1">
            <a:spLocks noGrp="1"/>
          </p:cNvSpPr>
          <p:nvPr>
            <p:ph type="title" idx="16"/>
          </p:nvPr>
        </p:nvSpPr>
        <p:spPr>
          <a:xfrm>
            <a:off x="6146683" y="4461391"/>
            <a:ext cx="2424800" cy="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72" name="Google Shape;1372;p29"/>
          <p:cNvSpPr txBox="1">
            <a:spLocks noGrp="1"/>
          </p:cNvSpPr>
          <p:nvPr>
            <p:ph type="subTitle" idx="17"/>
          </p:nvPr>
        </p:nvSpPr>
        <p:spPr>
          <a:xfrm>
            <a:off x="6146683" y="5351933"/>
            <a:ext cx="2424800" cy="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3" name="Google Shape;1373;p29"/>
          <p:cNvSpPr txBox="1">
            <a:spLocks noGrp="1"/>
          </p:cNvSpPr>
          <p:nvPr>
            <p:ph type="title" idx="18"/>
          </p:nvPr>
        </p:nvSpPr>
        <p:spPr>
          <a:xfrm>
            <a:off x="8672969" y="4461383"/>
            <a:ext cx="2424800" cy="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74" name="Google Shape;1374;p29"/>
          <p:cNvSpPr txBox="1">
            <a:spLocks noGrp="1"/>
          </p:cNvSpPr>
          <p:nvPr>
            <p:ph type="subTitle" idx="19"/>
          </p:nvPr>
        </p:nvSpPr>
        <p:spPr>
          <a:xfrm>
            <a:off x="8672969" y="5351933"/>
            <a:ext cx="2424800" cy="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9814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6" name="Google Shape;1376;p30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1377" name="Google Shape;1377;p30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78" name="Google Shape;1378;p30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379" name="Google Shape;1379;p30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8" name="Google Shape;1388;p30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9" name="Google Shape;1389;p30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0" name="Google Shape;1390;p30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1" name="Google Shape;1391;p30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2" name="Google Shape;1392;p30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3" name="Google Shape;1393;p30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4" name="Google Shape;1394;p30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5" name="Google Shape;1395;p30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6" name="Google Shape;1396;p30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7" name="Google Shape;1397;p30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8" name="Google Shape;1398;p30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9" name="Google Shape;1399;p30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0" name="Google Shape;1400;p30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1" name="Google Shape;1401;p30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2" name="Google Shape;1402;p30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3" name="Google Shape;1403;p30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4" name="Google Shape;1404;p30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5" name="Google Shape;1405;p30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6" name="Google Shape;1406;p30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7" name="Google Shape;1407;p30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8" name="Google Shape;1408;p30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9" name="Google Shape;1409;p30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0" name="Google Shape;1410;p30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1" name="Google Shape;1411;p30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2" name="Google Shape;1412;p30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3" name="Google Shape;1413;p30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4" name="Google Shape;1414;p30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5" name="Google Shape;1415;p30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6" name="Google Shape;1416;p30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7" name="Google Shape;1417;p30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8" name="Google Shape;1418;p30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9" name="Google Shape;1419;p30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20" name="Google Shape;1420;p30"/>
          <p:cNvSpPr txBox="1">
            <a:spLocks noGrp="1"/>
          </p:cNvSpPr>
          <p:nvPr>
            <p:ph type="title" hasCustomPrompt="1"/>
          </p:nvPr>
        </p:nvSpPr>
        <p:spPr>
          <a:xfrm>
            <a:off x="4266400" y="1899000"/>
            <a:ext cx="5247600" cy="7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421" name="Google Shape;1421;p30"/>
          <p:cNvSpPr txBox="1">
            <a:spLocks noGrp="1"/>
          </p:cNvSpPr>
          <p:nvPr>
            <p:ph type="subTitle" idx="1"/>
          </p:nvPr>
        </p:nvSpPr>
        <p:spPr>
          <a:xfrm>
            <a:off x="4266400" y="2608169"/>
            <a:ext cx="5247600" cy="4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2" name="Google Shape;1422;p30"/>
          <p:cNvSpPr txBox="1">
            <a:spLocks noGrp="1"/>
          </p:cNvSpPr>
          <p:nvPr>
            <p:ph type="title" idx="2" hasCustomPrompt="1"/>
          </p:nvPr>
        </p:nvSpPr>
        <p:spPr>
          <a:xfrm>
            <a:off x="4266400" y="3332523"/>
            <a:ext cx="5247600" cy="7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423" name="Google Shape;1423;p30"/>
          <p:cNvSpPr txBox="1">
            <a:spLocks noGrp="1"/>
          </p:cNvSpPr>
          <p:nvPr>
            <p:ph type="subTitle" idx="3"/>
          </p:nvPr>
        </p:nvSpPr>
        <p:spPr>
          <a:xfrm>
            <a:off x="4266400" y="4041692"/>
            <a:ext cx="5247600" cy="4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4" name="Google Shape;1424;p30"/>
          <p:cNvSpPr txBox="1">
            <a:spLocks noGrp="1"/>
          </p:cNvSpPr>
          <p:nvPr>
            <p:ph type="title" idx="4" hasCustomPrompt="1"/>
          </p:nvPr>
        </p:nvSpPr>
        <p:spPr>
          <a:xfrm>
            <a:off x="4266400" y="4766108"/>
            <a:ext cx="5247600" cy="7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425" name="Google Shape;1425;p30"/>
          <p:cNvSpPr txBox="1">
            <a:spLocks noGrp="1"/>
          </p:cNvSpPr>
          <p:nvPr>
            <p:ph type="subTitle" idx="5"/>
          </p:nvPr>
        </p:nvSpPr>
        <p:spPr>
          <a:xfrm>
            <a:off x="4266400" y="5475232"/>
            <a:ext cx="5247600" cy="4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6635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7" name="Google Shape;1427;p31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1428" name="Google Shape;1428;p31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29" name="Google Shape;1429;p31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430" name="Google Shape;1430;p31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6" name="Google Shape;1436;p31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7" name="Google Shape;1437;p31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8" name="Google Shape;1438;p31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9" name="Google Shape;1439;p31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0" name="Google Shape;1440;p31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1" name="Google Shape;1441;p31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2" name="Google Shape;1442;p31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3" name="Google Shape;1443;p31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4" name="Google Shape;1444;p31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5" name="Google Shape;1445;p31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6" name="Google Shape;1446;p31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7" name="Google Shape;1447;p31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31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31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31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1" name="Google Shape;1451;p31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2" name="Google Shape;1452;p31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31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31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31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6" name="Google Shape;1456;p31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7" name="Google Shape;1457;p31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31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31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0" name="Google Shape;1460;p31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1" name="Google Shape;1461;p31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31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31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4" name="Google Shape;1464;p31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5" name="Google Shape;1465;p31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31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31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8" name="Google Shape;1468;p31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9" name="Google Shape;1469;p31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31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71" name="Google Shape;1471;p31"/>
          <p:cNvSpPr txBox="1">
            <a:spLocks noGrp="1"/>
          </p:cNvSpPr>
          <p:nvPr>
            <p:ph type="title" hasCustomPrompt="1"/>
          </p:nvPr>
        </p:nvSpPr>
        <p:spPr>
          <a:xfrm>
            <a:off x="948233" y="2455417"/>
            <a:ext cx="2578000" cy="5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472" name="Google Shape;1472;p31"/>
          <p:cNvSpPr txBox="1">
            <a:spLocks noGrp="1"/>
          </p:cNvSpPr>
          <p:nvPr>
            <p:ph type="subTitle" idx="1"/>
          </p:nvPr>
        </p:nvSpPr>
        <p:spPr>
          <a:xfrm>
            <a:off x="948233" y="3984716"/>
            <a:ext cx="2578000" cy="5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3" name="Google Shape;1473;p31"/>
          <p:cNvSpPr txBox="1">
            <a:spLocks noGrp="1"/>
          </p:cNvSpPr>
          <p:nvPr>
            <p:ph type="title" idx="2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4" name="Google Shape;1474;p31"/>
          <p:cNvSpPr txBox="1">
            <a:spLocks noGrp="1"/>
          </p:cNvSpPr>
          <p:nvPr>
            <p:ph type="title" idx="3"/>
          </p:nvPr>
        </p:nvSpPr>
        <p:spPr>
          <a:xfrm>
            <a:off x="948233" y="3554533"/>
            <a:ext cx="2578000" cy="4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5" name="Google Shape;1475;p31"/>
          <p:cNvSpPr txBox="1">
            <a:spLocks noGrp="1"/>
          </p:cNvSpPr>
          <p:nvPr>
            <p:ph type="title" idx="4" hasCustomPrompt="1"/>
          </p:nvPr>
        </p:nvSpPr>
        <p:spPr>
          <a:xfrm>
            <a:off x="3520767" y="2455417"/>
            <a:ext cx="2578000" cy="5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476" name="Google Shape;1476;p31"/>
          <p:cNvSpPr txBox="1">
            <a:spLocks noGrp="1"/>
          </p:cNvSpPr>
          <p:nvPr>
            <p:ph type="subTitle" idx="5"/>
          </p:nvPr>
        </p:nvSpPr>
        <p:spPr>
          <a:xfrm>
            <a:off x="3520767" y="3984716"/>
            <a:ext cx="2578000" cy="5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7" name="Google Shape;1477;p31"/>
          <p:cNvSpPr txBox="1">
            <a:spLocks noGrp="1"/>
          </p:cNvSpPr>
          <p:nvPr>
            <p:ph type="title" idx="6"/>
          </p:nvPr>
        </p:nvSpPr>
        <p:spPr>
          <a:xfrm>
            <a:off x="3520767" y="3554533"/>
            <a:ext cx="2578000" cy="4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78" name="Google Shape;1478;p31"/>
          <p:cNvSpPr txBox="1">
            <a:spLocks noGrp="1"/>
          </p:cNvSpPr>
          <p:nvPr>
            <p:ph type="title" idx="7" hasCustomPrompt="1"/>
          </p:nvPr>
        </p:nvSpPr>
        <p:spPr>
          <a:xfrm>
            <a:off x="6093233" y="2455417"/>
            <a:ext cx="2578000" cy="5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479" name="Google Shape;1479;p31"/>
          <p:cNvSpPr txBox="1">
            <a:spLocks noGrp="1"/>
          </p:cNvSpPr>
          <p:nvPr>
            <p:ph type="subTitle" idx="8"/>
          </p:nvPr>
        </p:nvSpPr>
        <p:spPr>
          <a:xfrm>
            <a:off x="6093233" y="3984716"/>
            <a:ext cx="2578000" cy="5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0" name="Google Shape;1480;p31"/>
          <p:cNvSpPr txBox="1">
            <a:spLocks noGrp="1"/>
          </p:cNvSpPr>
          <p:nvPr>
            <p:ph type="title" idx="9"/>
          </p:nvPr>
        </p:nvSpPr>
        <p:spPr>
          <a:xfrm>
            <a:off x="6093233" y="3554533"/>
            <a:ext cx="2578000" cy="4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81" name="Google Shape;1481;p31"/>
          <p:cNvSpPr txBox="1">
            <a:spLocks noGrp="1"/>
          </p:cNvSpPr>
          <p:nvPr>
            <p:ph type="title" idx="13" hasCustomPrompt="1"/>
          </p:nvPr>
        </p:nvSpPr>
        <p:spPr>
          <a:xfrm>
            <a:off x="8665767" y="2455417"/>
            <a:ext cx="2578000" cy="5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482" name="Google Shape;1482;p31"/>
          <p:cNvSpPr txBox="1">
            <a:spLocks noGrp="1"/>
          </p:cNvSpPr>
          <p:nvPr>
            <p:ph type="subTitle" idx="14"/>
          </p:nvPr>
        </p:nvSpPr>
        <p:spPr>
          <a:xfrm>
            <a:off x="8665767" y="3984716"/>
            <a:ext cx="2578000" cy="5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3" name="Google Shape;1483;p31"/>
          <p:cNvSpPr txBox="1">
            <a:spLocks noGrp="1"/>
          </p:cNvSpPr>
          <p:nvPr>
            <p:ph type="title" idx="15"/>
          </p:nvPr>
        </p:nvSpPr>
        <p:spPr>
          <a:xfrm>
            <a:off x="8665767" y="3554533"/>
            <a:ext cx="2578000" cy="4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26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5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152" name="Google Shape;152;p5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" name="Google Shape;153;p5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5" name="Google Shape;195;p5"/>
          <p:cNvSpPr txBox="1">
            <a:spLocks noGrp="1"/>
          </p:cNvSpPr>
          <p:nvPr>
            <p:ph type="subTitle" idx="1"/>
          </p:nvPr>
        </p:nvSpPr>
        <p:spPr>
          <a:xfrm>
            <a:off x="2845833" y="2955400"/>
            <a:ext cx="8000800" cy="3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subTitle" idx="2"/>
          </p:nvPr>
        </p:nvSpPr>
        <p:spPr>
          <a:xfrm>
            <a:off x="2845833" y="4301100"/>
            <a:ext cx="8000800" cy="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3"/>
          </p:nvPr>
        </p:nvSpPr>
        <p:spPr>
          <a:xfrm>
            <a:off x="2845833" y="3310516"/>
            <a:ext cx="8000800" cy="7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5"/>
          <p:cNvSpPr txBox="1">
            <a:spLocks noGrp="1"/>
          </p:cNvSpPr>
          <p:nvPr>
            <p:ph type="subTitle" idx="4"/>
          </p:nvPr>
        </p:nvSpPr>
        <p:spPr>
          <a:xfrm>
            <a:off x="2845833" y="4721676"/>
            <a:ext cx="8000800" cy="7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title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8423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32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1486" name="Google Shape;1486;p32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87" name="Google Shape;1487;p32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488" name="Google Shape;1488;p32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32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32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1" name="Google Shape;1491;p32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2" name="Google Shape;1492;p32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32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4" name="Google Shape;1494;p32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5" name="Google Shape;1495;p32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6" name="Google Shape;1496;p32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7" name="Google Shape;1497;p32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8" name="Google Shape;1498;p32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32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32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1" name="Google Shape;1501;p32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2" name="Google Shape;1502;p32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3" name="Google Shape;1503;p32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4" name="Google Shape;1504;p32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5" name="Google Shape;1505;p32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6" name="Google Shape;1506;p32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7" name="Google Shape;1507;p32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8" name="Google Shape;1508;p32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9" name="Google Shape;1509;p32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0" name="Google Shape;1510;p32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32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2" name="Google Shape;1512;p32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3" name="Google Shape;1513;p32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4" name="Google Shape;1514;p32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5" name="Google Shape;1515;p32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6" name="Google Shape;1516;p32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7" name="Google Shape;1517;p32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8" name="Google Shape;1518;p32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9" name="Google Shape;1519;p32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0" name="Google Shape;1520;p32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32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2" name="Google Shape;1522;p32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3" name="Google Shape;1523;p32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4" name="Google Shape;1524;p32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5" name="Google Shape;1525;p32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6" name="Google Shape;1526;p32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7" name="Google Shape;1527;p32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8" name="Google Shape;1528;p32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29" name="Google Shape;1529;p32"/>
          <p:cNvSpPr txBox="1">
            <a:spLocks noGrp="1"/>
          </p:cNvSpPr>
          <p:nvPr>
            <p:ph type="title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3250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1" name="Google Shape;1531;p33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1532" name="Google Shape;1532;p33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3" name="Google Shape;1533;p33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534" name="Google Shape;1534;p33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33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0" name="Google Shape;1560;p33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1" name="Google Shape;1561;p33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2" name="Google Shape;1562;p33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3" name="Google Shape;1563;p33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4" name="Google Shape;1564;p33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5" name="Google Shape;1565;p33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6" name="Google Shape;1566;p33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7" name="Google Shape;1567;p33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8" name="Google Shape;1568;p33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9" name="Google Shape;1569;p33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0" name="Google Shape;1570;p33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1" name="Google Shape;1571;p33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2" name="Google Shape;1572;p33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3" name="Google Shape;1573;p33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4" name="Google Shape;1574;p33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575" name="Google Shape;1575;p33"/>
          <p:cNvSpPr txBox="1">
            <a:spLocks noGrp="1"/>
          </p:cNvSpPr>
          <p:nvPr>
            <p:ph type="title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4453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" name="Google Shape;1577;p34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1578" name="Google Shape;1578;p34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79" name="Google Shape;1579;p34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580" name="Google Shape;1580;p34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6" name="Google Shape;1596;p34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7" name="Google Shape;1597;p34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8" name="Google Shape;1598;p34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9" name="Google Shape;1599;p34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34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4" name="Google Shape;1614;p34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5" name="Google Shape;1615;p34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34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34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8" name="Google Shape;1618;p34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9" name="Google Shape;1619;p34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0" name="Google Shape;1620;p34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21" name="Google Shape;1621;p34"/>
          <p:cNvSpPr txBox="1">
            <a:spLocks noGrp="1"/>
          </p:cNvSpPr>
          <p:nvPr>
            <p:ph type="title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622" name="Google Shape;1622;p34"/>
          <p:cNvCxnSpPr/>
          <p:nvPr/>
        </p:nvCxnSpPr>
        <p:spPr>
          <a:xfrm>
            <a:off x="1291400" y="6139471"/>
            <a:ext cx="9609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895874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4" name="Google Shape;1624;p35"/>
          <p:cNvGrpSpPr/>
          <p:nvPr/>
        </p:nvGrpSpPr>
        <p:grpSpPr>
          <a:xfrm>
            <a:off x="250558" y="-6662"/>
            <a:ext cx="11691105" cy="6645796"/>
            <a:chOff x="187918" y="-4997"/>
            <a:chExt cx="8768329" cy="4984347"/>
          </a:xfrm>
        </p:grpSpPr>
        <p:sp>
          <p:nvSpPr>
            <p:cNvPr id="1625" name="Google Shape;1625;p35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35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35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43" name="Google Shape;1643;p35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1644" name="Google Shape;1644;p35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5" name="Google Shape;1645;p35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6" name="Google Shape;1646;p35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7" name="Google Shape;1647;p35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8" name="Google Shape;1648;p35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9" name="Google Shape;1649;p35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0" name="Google Shape;1650;p35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1" name="Google Shape;1651;p35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2" name="Google Shape;1652;p35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3" name="Google Shape;1653;p35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4" name="Google Shape;1654;p35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5" name="Google Shape;1655;p35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6" name="Google Shape;1656;p35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60" name="Google Shape;1660;p35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35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35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35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35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35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35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35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8" name="Google Shape;1668;p35"/>
          <p:cNvSpPr txBox="1">
            <a:spLocks noGrp="1"/>
          </p:cNvSpPr>
          <p:nvPr>
            <p:ph type="title"/>
          </p:nvPr>
        </p:nvSpPr>
        <p:spPr>
          <a:xfrm>
            <a:off x="2880400" y="1386300"/>
            <a:ext cx="6431200" cy="1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15342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0" name="Google Shape;1670;p36"/>
          <p:cNvGrpSpPr/>
          <p:nvPr/>
        </p:nvGrpSpPr>
        <p:grpSpPr>
          <a:xfrm>
            <a:off x="250558" y="-6662"/>
            <a:ext cx="11691105" cy="6645796"/>
            <a:chOff x="187918" y="-4997"/>
            <a:chExt cx="8768329" cy="4984347"/>
          </a:xfrm>
        </p:grpSpPr>
        <p:sp>
          <p:nvSpPr>
            <p:cNvPr id="1671" name="Google Shape;1671;p36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89" name="Google Shape;1689;p36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1690" name="Google Shape;1690;p36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1" name="Google Shape;1691;p36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2" name="Google Shape;1692;p36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3" name="Google Shape;1693;p36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4" name="Google Shape;1694;p36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5" name="Google Shape;1695;p36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6" name="Google Shape;1696;p36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7" name="Google Shape;1697;p36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8" name="Google Shape;1698;p36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9" name="Google Shape;1699;p36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0" name="Google Shape;1700;p36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1" name="Google Shape;1701;p36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2" name="Google Shape;1702;p36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3" name="Google Shape;1703;p36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4" name="Google Shape;1704;p36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5" name="Google Shape;1705;p36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06" name="Google Shape;1706;p36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14" name="Google Shape;1714;p36"/>
          <p:cNvSpPr txBox="1">
            <a:spLocks noGrp="1"/>
          </p:cNvSpPr>
          <p:nvPr>
            <p:ph type="title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87915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37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1717" name="Google Shape;1717;p37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18" name="Google Shape;1718;p37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719" name="Google Shape;1719;p37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1" name="Google Shape;1721;p37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2" name="Google Shape;1722;p37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5" name="Google Shape;1725;p37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6" name="Google Shape;1726;p37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9" name="Google Shape;1729;p37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0" name="Google Shape;1730;p37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3" name="Google Shape;1733;p37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4" name="Google Shape;1734;p37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7" name="Google Shape;1737;p37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8" name="Google Shape;1738;p37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1" name="Google Shape;1741;p37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2" name="Google Shape;1742;p37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5" name="Google Shape;1745;p37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6" name="Google Shape;1746;p37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9" name="Google Shape;1749;p37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0" name="Google Shape;1750;p37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3" name="Google Shape;1753;p37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4" name="Google Shape;1754;p37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5" name="Google Shape;1755;p37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6" name="Google Shape;1756;p37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7" name="Google Shape;1757;p37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8" name="Google Shape;1758;p37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9" name="Google Shape;1759;p37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60" name="Google Shape;1760;p37"/>
          <p:cNvSpPr txBox="1">
            <a:spLocks noGrp="1"/>
          </p:cNvSpPr>
          <p:nvPr>
            <p:ph type="title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5161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8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1763" name="Google Shape;1763;p38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64" name="Google Shape;1764;p38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765" name="Google Shape;1765;p38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6" name="Google Shape;1766;p38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7" name="Google Shape;1767;p38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8" name="Google Shape;1768;p38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9" name="Google Shape;1769;p38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0" name="Google Shape;1770;p38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1" name="Google Shape;1771;p38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2" name="Google Shape;1772;p38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3" name="Google Shape;1773;p38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4" name="Google Shape;1774;p38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5" name="Google Shape;1775;p38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6" name="Google Shape;1776;p38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7" name="Google Shape;1777;p38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8" name="Google Shape;1778;p38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9" name="Google Shape;1779;p38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0" name="Google Shape;1780;p38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1" name="Google Shape;1781;p38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2" name="Google Shape;1782;p38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3" name="Google Shape;1783;p38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4" name="Google Shape;1784;p38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5" name="Google Shape;1785;p38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6" name="Google Shape;1786;p38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7" name="Google Shape;1787;p38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8" name="Google Shape;1788;p38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9" name="Google Shape;1789;p38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0" name="Google Shape;1790;p38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1" name="Google Shape;1791;p38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2" name="Google Shape;1792;p38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3" name="Google Shape;1793;p38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4" name="Google Shape;1794;p38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5" name="Google Shape;1795;p38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6" name="Google Shape;1796;p38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7" name="Google Shape;1797;p38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8" name="Google Shape;1798;p38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9" name="Google Shape;1799;p38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0" name="Google Shape;1800;p38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1" name="Google Shape;1801;p38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2" name="Google Shape;1802;p38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3" name="Google Shape;1803;p38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4" name="Google Shape;1804;p38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5" name="Google Shape;1805;p38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950967" y="1386300"/>
            <a:ext cx="845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173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8" name="Google Shape;1808;p39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1809" name="Google Shape;1809;p39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10" name="Google Shape;1810;p39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811" name="Google Shape;1811;p39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2" name="Google Shape;1812;p3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3" name="Google Shape;1813;p3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4" name="Google Shape;1814;p39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5" name="Google Shape;1815;p39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6" name="Google Shape;1816;p39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7" name="Google Shape;1817;p39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8" name="Google Shape;1818;p39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9" name="Google Shape;1819;p39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0" name="Google Shape;1820;p3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1" name="Google Shape;1821;p3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2" name="Google Shape;1822;p39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3" name="Google Shape;1823;p39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4" name="Google Shape;1824;p39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5" name="Google Shape;1825;p39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6" name="Google Shape;1826;p39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7" name="Google Shape;1827;p39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8" name="Google Shape;1828;p39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9" name="Google Shape;1829;p39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0" name="Google Shape;1830;p39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1" name="Google Shape;1831;p39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2" name="Google Shape;1832;p39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3" name="Google Shape;1833;p39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4" name="Google Shape;1834;p39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5" name="Google Shape;1835;p39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6" name="Google Shape;1836;p39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7" name="Google Shape;1837;p39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8" name="Google Shape;1838;p39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9" name="Google Shape;1839;p39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0" name="Google Shape;1840;p39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1" name="Google Shape;1841;p39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2" name="Google Shape;1842;p39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3" name="Google Shape;1843;p39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4" name="Google Shape;1844;p39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5" name="Google Shape;1845;p39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6" name="Google Shape;1846;p39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7" name="Google Shape;1847;p39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8" name="Google Shape;1848;p39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9" name="Google Shape;1849;p39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0" name="Google Shape;1850;p39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1" name="Google Shape;1851;p39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52" name="Google Shape;1852;p39"/>
          <p:cNvSpPr txBox="1">
            <a:spLocks noGrp="1"/>
          </p:cNvSpPr>
          <p:nvPr>
            <p:ph type="title"/>
          </p:nvPr>
        </p:nvSpPr>
        <p:spPr>
          <a:xfrm>
            <a:off x="5109647" y="2652467"/>
            <a:ext cx="55240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853" name="Google Shape;1853;p39"/>
          <p:cNvSpPr txBox="1">
            <a:spLocks noGrp="1"/>
          </p:cNvSpPr>
          <p:nvPr>
            <p:ph type="title" idx="2" hasCustomPrompt="1"/>
          </p:nvPr>
        </p:nvSpPr>
        <p:spPr>
          <a:xfrm>
            <a:off x="2914751" y="1862467"/>
            <a:ext cx="15428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54" name="Google Shape;1854;p39"/>
          <p:cNvSpPr txBox="1">
            <a:spLocks noGrp="1"/>
          </p:cNvSpPr>
          <p:nvPr>
            <p:ph type="subTitle" idx="1"/>
          </p:nvPr>
        </p:nvSpPr>
        <p:spPr>
          <a:xfrm>
            <a:off x="5109633" y="3705867"/>
            <a:ext cx="2919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69040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6" name="Google Shape;1856;p40"/>
          <p:cNvGrpSpPr/>
          <p:nvPr/>
        </p:nvGrpSpPr>
        <p:grpSpPr>
          <a:xfrm>
            <a:off x="250558" y="-6662"/>
            <a:ext cx="11691105" cy="6645796"/>
            <a:chOff x="187918" y="-4997"/>
            <a:chExt cx="8768329" cy="4984347"/>
          </a:xfrm>
        </p:grpSpPr>
        <p:sp>
          <p:nvSpPr>
            <p:cNvPr id="1857" name="Google Shape;1857;p40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75" name="Google Shape;1875;p40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1876" name="Google Shape;1876;p40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7" name="Google Shape;1877;p40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8" name="Google Shape;1878;p40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9" name="Google Shape;1879;p40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0" name="Google Shape;1880;p40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1" name="Google Shape;1881;p40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2" name="Google Shape;1882;p40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3" name="Google Shape;1883;p40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4" name="Google Shape;1884;p40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5" name="Google Shape;1885;p40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6" name="Google Shape;1886;p40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7" name="Google Shape;1887;p40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8" name="Google Shape;1888;p40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9" name="Google Shape;1889;p40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0" name="Google Shape;1890;p40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1" name="Google Shape;1891;p40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892" name="Google Shape;1892;p40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40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40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40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40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00" name="Google Shape;1900;p40"/>
          <p:cNvSpPr txBox="1">
            <a:spLocks noGrp="1"/>
          </p:cNvSpPr>
          <p:nvPr>
            <p:ph type="title"/>
          </p:nvPr>
        </p:nvSpPr>
        <p:spPr>
          <a:xfrm>
            <a:off x="2846500" y="2995000"/>
            <a:ext cx="51424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01" name="Google Shape;1901;p40"/>
          <p:cNvSpPr txBox="1">
            <a:spLocks noGrp="1"/>
          </p:cNvSpPr>
          <p:nvPr>
            <p:ph type="title" idx="2" hasCustomPrompt="1"/>
          </p:nvPr>
        </p:nvSpPr>
        <p:spPr>
          <a:xfrm>
            <a:off x="2846505" y="1610533"/>
            <a:ext cx="1542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902" name="Google Shape;1902;p40"/>
          <p:cNvSpPr txBox="1">
            <a:spLocks noGrp="1"/>
          </p:cNvSpPr>
          <p:nvPr>
            <p:ph type="subTitle" idx="1"/>
          </p:nvPr>
        </p:nvSpPr>
        <p:spPr>
          <a:xfrm>
            <a:off x="2846505" y="3984200"/>
            <a:ext cx="296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06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4" name="Google Shape;1904;p41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1905" name="Google Shape;1905;p41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06" name="Google Shape;1906;p41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0" name="Google Shape;1910;p41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1" name="Google Shape;1911;p41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4" name="Google Shape;1914;p41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5" name="Google Shape;1915;p41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8" name="Google Shape;1918;p41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9" name="Google Shape;1919;p41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2" name="Google Shape;1922;p41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3" name="Google Shape;1923;p41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6" name="Google Shape;1926;p41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7" name="Google Shape;1927;p41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0" name="Google Shape;1930;p41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1" name="Google Shape;1931;p41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2" name="Google Shape;1932;p41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3" name="Google Shape;1933;p41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4" name="Google Shape;1934;p41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5" name="Google Shape;1935;p41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6" name="Google Shape;1936;p41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7" name="Google Shape;1937;p41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8" name="Google Shape;1938;p41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9" name="Google Shape;1939;p41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0" name="Google Shape;1940;p41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1" name="Google Shape;1941;p41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2" name="Google Shape;1942;p41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3" name="Google Shape;1943;p41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4" name="Google Shape;1944;p41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5" name="Google Shape;1945;p41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6" name="Google Shape;1946;p41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7" name="Google Shape;1947;p41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48" name="Google Shape;1948;p41"/>
          <p:cNvSpPr txBox="1">
            <a:spLocks noGrp="1"/>
          </p:cNvSpPr>
          <p:nvPr>
            <p:ph type="title"/>
          </p:nvPr>
        </p:nvSpPr>
        <p:spPr>
          <a:xfrm>
            <a:off x="3744067" y="3691733"/>
            <a:ext cx="59012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49" name="Google Shape;1949;p41"/>
          <p:cNvSpPr txBox="1">
            <a:spLocks noGrp="1"/>
          </p:cNvSpPr>
          <p:nvPr>
            <p:ph type="title" idx="2" hasCustomPrompt="1"/>
          </p:nvPr>
        </p:nvSpPr>
        <p:spPr>
          <a:xfrm>
            <a:off x="3744067" y="2417667"/>
            <a:ext cx="1542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950" name="Google Shape;1950;p41"/>
          <p:cNvSpPr txBox="1">
            <a:spLocks noGrp="1"/>
          </p:cNvSpPr>
          <p:nvPr>
            <p:ph type="subTitle" idx="1"/>
          </p:nvPr>
        </p:nvSpPr>
        <p:spPr>
          <a:xfrm>
            <a:off x="3744067" y="4785067"/>
            <a:ext cx="2572400" cy="10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87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6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202" name="Google Shape;202;p6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3" name="Google Shape;203;p6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204" name="Google Shape;204;p6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9960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0" name="Google Shape;2000;p43"/>
          <p:cNvGrpSpPr/>
          <p:nvPr/>
        </p:nvGrpSpPr>
        <p:grpSpPr>
          <a:xfrm>
            <a:off x="253309" y="4836891"/>
            <a:ext cx="11685473" cy="6356843"/>
            <a:chOff x="189981" y="211718"/>
            <a:chExt cx="8764105" cy="4767632"/>
          </a:xfrm>
        </p:grpSpPr>
        <p:sp>
          <p:nvSpPr>
            <p:cNvPr id="2001" name="Google Shape;2001;p43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02" name="Google Shape;2002;p43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2003" name="Google Shape;2003;p43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4" name="Google Shape;2004;p43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5" name="Google Shape;2005;p43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6" name="Google Shape;2006;p43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7" name="Google Shape;2007;p43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8" name="Google Shape;2008;p43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9" name="Google Shape;2009;p43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0" name="Google Shape;2010;p43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1" name="Google Shape;2011;p43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2" name="Google Shape;2012;p43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3" name="Google Shape;2013;p43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4" name="Google Shape;2014;p43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5" name="Google Shape;2015;p43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6" name="Google Shape;2016;p43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7" name="Google Shape;2017;p43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8" name="Google Shape;2018;p43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9" name="Google Shape;2019;p43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0" name="Google Shape;2020;p43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1" name="Google Shape;2021;p43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2" name="Google Shape;2022;p43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3" name="Google Shape;2023;p43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4" name="Google Shape;2024;p43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5" name="Google Shape;2025;p43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6" name="Google Shape;2026;p43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7" name="Google Shape;2027;p43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8" name="Google Shape;2028;p43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9" name="Google Shape;2029;p43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0" name="Google Shape;2030;p43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1" name="Google Shape;2031;p43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2" name="Google Shape;2032;p43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3" name="Google Shape;2033;p43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4" name="Google Shape;2034;p43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5" name="Google Shape;2035;p43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6" name="Google Shape;2036;p43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7" name="Google Shape;2037;p43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8" name="Google Shape;2038;p43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9" name="Google Shape;2039;p43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0" name="Google Shape;2040;p43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1" name="Google Shape;2041;p43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2" name="Google Shape;2042;p43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3" name="Google Shape;2043;p43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34072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5" name="Google Shape;2045;p44"/>
          <p:cNvGrpSpPr/>
          <p:nvPr/>
        </p:nvGrpSpPr>
        <p:grpSpPr>
          <a:xfrm>
            <a:off x="250558" y="2261938"/>
            <a:ext cx="11691105" cy="6645796"/>
            <a:chOff x="187918" y="-4997"/>
            <a:chExt cx="8768329" cy="4984347"/>
          </a:xfrm>
        </p:grpSpPr>
        <p:sp>
          <p:nvSpPr>
            <p:cNvPr id="2046" name="Google Shape;2046;p44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44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44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44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44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44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44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44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44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44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44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44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44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44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44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44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44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44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64" name="Google Shape;2064;p44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2065" name="Google Shape;2065;p44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6" name="Google Shape;2066;p44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7" name="Google Shape;2067;p44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8" name="Google Shape;2068;p44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9" name="Google Shape;2069;p44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0" name="Google Shape;2070;p44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1" name="Google Shape;2071;p44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2" name="Google Shape;2072;p44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3" name="Google Shape;2073;p44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4" name="Google Shape;2074;p44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5" name="Google Shape;2075;p44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6" name="Google Shape;2076;p44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7" name="Google Shape;2077;p44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8" name="Google Shape;2078;p44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9" name="Google Shape;2079;p44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0" name="Google Shape;2080;p44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81" name="Google Shape;2081;p44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2" name="Google Shape;2082;p44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44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44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035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0" name="Google Shape;2090;p45"/>
          <p:cNvGrpSpPr/>
          <p:nvPr/>
        </p:nvGrpSpPr>
        <p:grpSpPr>
          <a:xfrm>
            <a:off x="-4889258" y="282291"/>
            <a:ext cx="11685473" cy="6356843"/>
            <a:chOff x="189981" y="211718"/>
            <a:chExt cx="8764105" cy="4767632"/>
          </a:xfrm>
        </p:grpSpPr>
        <p:sp>
          <p:nvSpPr>
            <p:cNvPr id="2091" name="Google Shape;2091;p45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92" name="Google Shape;2092;p45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2093" name="Google Shape;2093;p45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4" name="Google Shape;2094;p45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5" name="Google Shape;2095;p45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6" name="Google Shape;2096;p45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7" name="Google Shape;2097;p45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8" name="Google Shape;2098;p45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9" name="Google Shape;2099;p45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0" name="Google Shape;2100;p45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1" name="Google Shape;2101;p45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2" name="Google Shape;2102;p45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3" name="Google Shape;2103;p45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4" name="Google Shape;2104;p45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5" name="Google Shape;2105;p45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6" name="Google Shape;2106;p45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7" name="Google Shape;2107;p45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8" name="Google Shape;2108;p45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9" name="Google Shape;2109;p45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0" name="Google Shape;2110;p45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1" name="Google Shape;2111;p45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2" name="Google Shape;2112;p45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3" name="Google Shape;2113;p45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4" name="Google Shape;2114;p45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5" name="Google Shape;2115;p45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6" name="Google Shape;2116;p45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7" name="Google Shape;2117;p45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8" name="Google Shape;2118;p45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9" name="Google Shape;2119;p45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0" name="Google Shape;2120;p45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1" name="Google Shape;2121;p45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2" name="Google Shape;2122;p45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3" name="Google Shape;2123;p45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4" name="Google Shape;2124;p45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5" name="Google Shape;2125;p45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6" name="Google Shape;2126;p45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7" name="Google Shape;2127;p45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8" name="Google Shape;2128;p45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9" name="Google Shape;2129;p45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0" name="Google Shape;2130;p45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1" name="Google Shape;2131;p45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2" name="Google Shape;2132;p45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3" name="Google Shape;2133;p45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540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7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248" name="Google Shape;248;p7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9" name="Google Shape;249;p7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250" name="Google Shape;250;p7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2806700" y="2552633"/>
            <a:ext cx="7582000" cy="3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title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79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8"/>
          <p:cNvGrpSpPr/>
          <p:nvPr/>
        </p:nvGrpSpPr>
        <p:grpSpPr>
          <a:xfrm>
            <a:off x="250558" y="-6662"/>
            <a:ext cx="11691105" cy="6645796"/>
            <a:chOff x="187918" y="-4997"/>
            <a:chExt cx="8768329" cy="4984347"/>
          </a:xfrm>
        </p:grpSpPr>
        <p:sp>
          <p:nvSpPr>
            <p:cNvPr id="295" name="Google Shape;295;p8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3" name="Google Shape;313;p8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314" name="Google Shape;314;p8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30" name="Google Shape;330;p8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8" name="Google Shape;338;p8"/>
          <p:cNvSpPr txBox="1">
            <a:spLocks noGrp="1"/>
          </p:cNvSpPr>
          <p:nvPr>
            <p:ph type="title"/>
          </p:nvPr>
        </p:nvSpPr>
        <p:spPr>
          <a:xfrm>
            <a:off x="3114600" y="2133600"/>
            <a:ext cx="6582000" cy="2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4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382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9"/>
          <p:cNvGrpSpPr/>
          <p:nvPr/>
        </p:nvGrpSpPr>
        <p:grpSpPr>
          <a:xfrm>
            <a:off x="253309" y="282291"/>
            <a:ext cx="11685473" cy="6356843"/>
            <a:chOff x="189981" y="211718"/>
            <a:chExt cx="8764105" cy="4767632"/>
          </a:xfrm>
        </p:grpSpPr>
        <p:sp>
          <p:nvSpPr>
            <p:cNvPr id="341" name="Google Shape;341;p9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2" name="Google Shape;342;p9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343" name="Google Shape;343;p9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9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9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9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9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1264033" y="2949433"/>
            <a:ext cx="4239200" cy="1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subTitle" idx="1"/>
          </p:nvPr>
        </p:nvSpPr>
        <p:spPr>
          <a:xfrm>
            <a:off x="6688767" y="2637000"/>
            <a:ext cx="4274800" cy="24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221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0"/>
          <p:cNvSpPr txBox="1">
            <a:spLocks noGrp="1"/>
          </p:cNvSpPr>
          <p:nvPr>
            <p:ph type="title"/>
          </p:nvPr>
        </p:nvSpPr>
        <p:spPr>
          <a:xfrm>
            <a:off x="953467" y="5653159"/>
            <a:ext cx="10285200" cy="6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88" name="Google Shape;388;p10"/>
          <p:cNvGrpSpPr/>
          <p:nvPr/>
        </p:nvGrpSpPr>
        <p:grpSpPr>
          <a:xfrm>
            <a:off x="250558" y="4046263"/>
            <a:ext cx="11691105" cy="6645796"/>
            <a:chOff x="187918" y="-4997"/>
            <a:chExt cx="8768329" cy="4984347"/>
          </a:xfrm>
        </p:grpSpPr>
        <p:sp>
          <p:nvSpPr>
            <p:cNvPr id="389" name="Google Shape;389;p10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07" name="Google Shape;407;p10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408" name="Google Shape;408;p10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10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10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0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10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10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0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" name="Google Shape;415;p10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10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0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10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10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0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10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10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0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24" name="Google Shape;424;p10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1192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11"/>
          <p:cNvGrpSpPr/>
          <p:nvPr/>
        </p:nvGrpSpPr>
        <p:grpSpPr>
          <a:xfrm>
            <a:off x="250558" y="-6662"/>
            <a:ext cx="11691105" cy="6645796"/>
            <a:chOff x="187918" y="-4997"/>
            <a:chExt cx="8768329" cy="4984347"/>
          </a:xfrm>
        </p:grpSpPr>
        <p:sp>
          <p:nvSpPr>
            <p:cNvPr id="434" name="Google Shape;434;p11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2" name="Google Shape;452;p11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453" name="Google Shape;453;p11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69" name="Google Shape;469;p11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7" name="Google Shape;477;p11"/>
          <p:cNvSpPr txBox="1">
            <a:spLocks noGrp="1"/>
          </p:cNvSpPr>
          <p:nvPr>
            <p:ph type="title" hasCustomPrompt="1"/>
          </p:nvPr>
        </p:nvSpPr>
        <p:spPr>
          <a:xfrm>
            <a:off x="3450200" y="2754400"/>
            <a:ext cx="6648000" cy="14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1333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78" name="Google Shape;478;p11"/>
          <p:cNvSpPr txBox="1">
            <a:spLocks noGrp="1"/>
          </p:cNvSpPr>
          <p:nvPr>
            <p:ph type="subTitle" idx="1"/>
          </p:nvPr>
        </p:nvSpPr>
        <p:spPr>
          <a:xfrm>
            <a:off x="3450200" y="4322928"/>
            <a:ext cx="6648000" cy="5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13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ExtraBold"/>
              <a:buNone/>
              <a:defRPr sz="2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72321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2" r:id="rId40"/>
    <p:sldLayoutId id="2147483703" r:id="rId41"/>
    <p:sldLayoutId id="2147483704" r:id="rId4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p.vay.rich.rd/viz/RockbusterCustomersRevenuemap/Sheet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51"/>
          <p:cNvSpPr txBox="1">
            <a:spLocks noGrp="1"/>
          </p:cNvSpPr>
          <p:nvPr>
            <p:ph type="ctrTitle"/>
          </p:nvPr>
        </p:nvSpPr>
        <p:spPr>
          <a:xfrm>
            <a:off x="2911400" y="1750081"/>
            <a:ext cx="6369200" cy="235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Rockbuster Stealth LLC</a:t>
            </a:r>
            <a:endParaRPr dirty="0"/>
          </a:p>
        </p:txBody>
      </p:sp>
      <p:sp>
        <p:nvSpPr>
          <p:cNvPr id="2149" name="Google Shape;2149;p51"/>
          <p:cNvSpPr txBox="1">
            <a:spLocks noGrp="1"/>
          </p:cNvSpPr>
          <p:nvPr>
            <p:ph type="subTitle" idx="1"/>
          </p:nvPr>
        </p:nvSpPr>
        <p:spPr>
          <a:xfrm>
            <a:off x="2911400" y="4281421"/>
            <a:ext cx="6369200" cy="5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i="1" dirty="0"/>
              <a:t>Online Transition Project</a:t>
            </a:r>
          </a:p>
          <a:p>
            <a:pPr marL="0" indent="0" algn="ctr"/>
            <a:r>
              <a:rPr lang="en-GB" sz="1400" i="1" dirty="0"/>
              <a:t>- Created by Richárd Pávay - </a:t>
            </a:r>
            <a:endParaRPr sz="1400" i="1" dirty="0"/>
          </a:p>
        </p:txBody>
      </p:sp>
      <p:sp>
        <p:nvSpPr>
          <p:cNvPr id="2153" name="Google Shape;2153;p51"/>
          <p:cNvSpPr txBox="1">
            <a:spLocks noGrp="1"/>
          </p:cNvSpPr>
          <p:nvPr>
            <p:ph type="subTitle" idx="1"/>
          </p:nvPr>
        </p:nvSpPr>
        <p:spPr>
          <a:xfrm>
            <a:off x="2911400" y="5362061"/>
            <a:ext cx="6369200" cy="5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dirty="0"/>
              <a:t>02-04-2023</a:t>
            </a:r>
            <a:endParaRPr dirty="0"/>
          </a:p>
        </p:txBody>
      </p:sp>
      <p:cxnSp>
        <p:nvCxnSpPr>
          <p:cNvPr id="2154" name="Google Shape;2154;p51"/>
          <p:cNvCxnSpPr/>
          <p:nvPr/>
        </p:nvCxnSpPr>
        <p:spPr>
          <a:xfrm>
            <a:off x="1291400" y="5266725"/>
            <a:ext cx="9609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5" name="Google Shape;2155;p51"/>
          <p:cNvCxnSpPr/>
          <p:nvPr/>
        </p:nvCxnSpPr>
        <p:spPr>
          <a:xfrm>
            <a:off x="1291400" y="4186084"/>
            <a:ext cx="9609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75"/>
          <p:cNvSpPr txBox="1">
            <a:spLocks noGrp="1"/>
          </p:cNvSpPr>
          <p:nvPr>
            <p:ph type="title"/>
          </p:nvPr>
        </p:nvSpPr>
        <p:spPr>
          <a:xfrm>
            <a:off x="1804569" y="2275454"/>
            <a:ext cx="3778263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Moovie Contribution</a:t>
            </a:r>
            <a:endParaRPr dirty="0"/>
          </a:p>
        </p:txBody>
      </p:sp>
      <p:sp>
        <p:nvSpPr>
          <p:cNvPr id="2601" name="Google Shape;2601;p75"/>
          <p:cNvSpPr txBox="1">
            <a:spLocks noGrp="1"/>
          </p:cNvSpPr>
          <p:nvPr>
            <p:ph type="subTitle" idx="1"/>
          </p:nvPr>
        </p:nvSpPr>
        <p:spPr>
          <a:xfrm>
            <a:off x="960000" y="2912883"/>
            <a:ext cx="4882733" cy="103694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Most profitable genres: Sports, Sci-fi, Animation</a:t>
            </a:r>
          </a:p>
          <a:p>
            <a:pPr marL="0" indent="0"/>
            <a:endParaRPr lang="en" dirty="0"/>
          </a:p>
          <a:p>
            <a:pPr marL="0" indent="0"/>
            <a:r>
              <a:rPr lang="en" dirty="0"/>
              <a:t>Least profitable genres: Thriller, Music, Travel</a:t>
            </a:r>
            <a:endParaRPr dirty="0"/>
          </a:p>
        </p:txBody>
      </p:sp>
      <p:sp>
        <p:nvSpPr>
          <p:cNvPr id="2602" name="Google Shape;2602;p75"/>
          <p:cNvSpPr txBox="1">
            <a:spLocks noGrp="1"/>
          </p:cNvSpPr>
          <p:nvPr>
            <p:ph type="title" idx="2"/>
          </p:nvPr>
        </p:nvSpPr>
        <p:spPr>
          <a:xfrm>
            <a:off x="7452399" y="2295133"/>
            <a:ext cx="28568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Rental Habits</a:t>
            </a:r>
            <a:endParaRPr dirty="0"/>
          </a:p>
        </p:txBody>
      </p:sp>
      <p:sp>
        <p:nvSpPr>
          <p:cNvPr id="2603" name="Google Shape;2603;p75"/>
          <p:cNvSpPr txBox="1">
            <a:spLocks noGrp="1"/>
          </p:cNvSpPr>
          <p:nvPr>
            <p:ph type="subTitle" idx="3"/>
          </p:nvPr>
        </p:nvSpPr>
        <p:spPr>
          <a:xfrm>
            <a:off x="6476215" y="2912624"/>
            <a:ext cx="4496579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Rental duration varies between 3-7 days</a:t>
            </a:r>
          </a:p>
          <a:p>
            <a:pPr marL="0" indent="0"/>
            <a:endParaRPr lang="en" dirty="0"/>
          </a:p>
          <a:p>
            <a:pPr marL="0" indent="0"/>
            <a:r>
              <a:rPr lang="en-GB" dirty="0"/>
              <a:t>Average rental duration is 5 days</a:t>
            </a:r>
            <a:endParaRPr dirty="0"/>
          </a:p>
        </p:txBody>
      </p:sp>
      <p:sp>
        <p:nvSpPr>
          <p:cNvPr id="2604" name="Google Shape;2604;p75"/>
          <p:cNvSpPr txBox="1">
            <a:spLocks noGrp="1"/>
          </p:cNvSpPr>
          <p:nvPr>
            <p:ph type="title" idx="4"/>
          </p:nvPr>
        </p:nvSpPr>
        <p:spPr>
          <a:xfrm>
            <a:off x="4534293" y="4292034"/>
            <a:ext cx="3570873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Geographic Trends</a:t>
            </a:r>
            <a:endParaRPr dirty="0"/>
          </a:p>
        </p:txBody>
      </p:sp>
      <p:sp>
        <p:nvSpPr>
          <p:cNvPr id="2605" name="Google Shape;2605;p75"/>
          <p:cNvSpPr txBox="1">
            <a:spLocks noGrp="1"/>
          </p:cNvSpPr>
          <p:nvPr>
            <p:ph type="subTitle" idx="5"/>
          </p:nvPr>
        </p:nvSpPr>
        <p:spPr>
          <a:xfrm>
            <a:off x="1844511" y="4938810"/>
            <a:ext cx="8502977" cy="167880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GB" dirty="0"/>
              <a:t>Asia is the most significant market for </a:t>
            </a:r>
            <a:r>
              <a:rPr lang="en-GB" dirty="0" err="1"/>
              <a:t>Rockbuster</a:t>
            </a:r>
            <a:r>
              <a:rPr lang="en-GB" dirty="0"/>
              <a:t> LLC</a:t>
            </a:r>
          </a:p>
          <a:p>
            <a:pPr marL="342900" indent="-342900">
              <a:buFontTx/>
              <a:buChar char="-"/>
            </a:pPr>
            <a:r>
              <a:rPr lang="en-GB" dirty="0"/>
              <a:t>India, China, and the U.S . Are the biggest source of both customers and revenue</a:t>
            </a:r>
          </a:p>
          <a:p>
            <a:pPr marL="342900" indent="-342900">
              <a:buFontTx/>
              <a:buChar char="-"/>
            </a:pPr>
            <a:r>
              <a:rPr lang="en-GB" dirty="0"/>
              <a:t>The same countries contain the most high-value customers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For a combined visualization of customer count and revenue by geographic location, please visit</a:t>
            </a:r>
            <a:r>
              <a:rPr lang="en-GB"/>
              <a:t>: </a:t>
            </a:r>
            <a:r>
              <a:rPr lang="en-GB">
                <a:hlinkClick r:id="rId3"/>
              </a:rPr>
              <a:t>link to visualization</a:t>
            </a:r>
            <a:endParaRPr lang="en-GB" dirty="0"/>
          </a:p>
          <a:p>
            <a:pPr marL="0" indent="0"/>
            <a:endParaRPr dirty="0"/>
          </a:p>
        </p:txBody>
      </p:sp>
      <p:sp>
        <p:nvSpPr>
          <p:cNvPr id="2608" name="Google Shape;2608;p75"/>
          <p:cNvSpPr txBox="1">
            <a:spLocks noGrp="1"/>
          </p:cNvSpPr>
          <p:nvPr>
            <p:ph type="title" idx="8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Key Takeaways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404D2E-738F-41F2-FB10-4EDA3284125A}"/>
              </a:ext>
            </a:extLst>
          </p:cNvPr>
          <p:cNvCxnSpPr>
            <a:cxnSpLocks/>
          </p:cNvCxnSpPr>
          <p:nvPr/>
        </p:nvCxnSpPr>
        <p:spPr>
          <a:xfrm>
            <a:off x="1093509" y="4176074"/>
            <a:ext cx="98792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EF5D53-732F-93D5-4EAB-2846A84CC4A0}"/>
              </a:ext>
            </a:extLst>
          </p:cNvPr>
          <p:cNvCxnSpPr>
            <a:cxnSpLocks/>
          </p:cNvCxnSpPr>
          <p:nvPr/>
        </p:nvCxnSpPr>
        <p:spPr>
          <a:xfrm flipV="1">
            <a:off x="6096000" y="2152994"/>
            <a:ext cx="0" cy="2023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380;p110">
            <a:extLst>
              <a:ext uri="{FF2B5EF4-FFF2-40B4-BE49-F238E27FC236}">
                <a16:creationId xmlns:a16="http://schemas.microsoft.com/office/drawing/2014/main" id="{CF67C313-86B5-353E-BD4C-E186C19101AC}"/>
              </a:ext>
            </a:extLst>
          </p:cNvPr>
          <p:cNvSpPr txBox="1">
            <a:spLocks/>
          </p:cNvSpPr>
          <p:nvPr/>
        </p:nvSpPr>
        <p:spPr>
          <a:xfrm>
            <a:off x="3240000" y="1531090"/>
            <a:ext cx="5712000" cy="13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24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3333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3333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3333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3333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3333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3333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3333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 ExtraBold"/>
              <a:buNone/>
              <a:defRPr sz="3333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pPr algn="ctr"/>
            <a:r>
              <a:rPr lang="en-GB" sz="3200" kern="0" dirty="0"/>
              <a:t>THANKS FOR YOUR ATTENTION!</a:t>
            </a:r>
          </a:p>
        </p:txBody>
      </p:sp>
      <p:sp>
        <p:nvSpPr>
          <p:cNvPr id="12" name="Google Shape;3381;p110">
            <a:extLst>
              <a:ext uri="{FF2B5EF4-FFF2-40B4-BE49-F238E27FC236}">
                <a16:creationId xmlns:a16="http://schemas.microsoft.com/office/drawing/2014/main" id="{37F18E98-25C1-B282-3A0E-851929702B6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99587" y="3429000"/>
            <a:ext cx="5725200" cy="13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en" sz="1800" b="1" dirty="0"/>
              <a:t>DO YOU HAVE ANY QUESTIONS?</a:t>
            </a:r>
            <a:endParaRPr sz="1800" b="1" dirty="0"/>
          </a:p>
        </p:txBody>
      </p:sp>
      <p:cxnSp>
        <p:nvCxnSpPr>
          <p:cNvPr id="13" name="Google Shape;3398;p110">
            <a:extLst>
              <a:ext uri="{FF2B5EF4-FFF2-40B4-BE49-F238E27FC236}">
                <a16:creationId xmlns:a16="http://schemas.microsoft.com/office/drawing/2014/main" id="{CE045BB4-06D3-20F6-D7DA-3A119B18A4A0}"/>
              </a:ext>
            </a:extLst>
          </p:cNvPr>
          <p:cNvCxnSpPr/>
          <p:nvPr/>
        </p:nvCxnSpPr>
        <p:spPr>
          <a:xfrm>
            <a:off x="1357587" y="3020381"/>
            <a:ext cx="9609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399;p110">
            <a:extLst>
              <a:ext uri="{FF2B5EF4-FFF2-40B4-BE49-F238E27FC236}">
                <a16:creationId xmlns:a16="http://schemas.microsoft.com/office/drawing/2014/main" id="{17503E24-9157-F2E6-5C1A-32A7C7AE4673}"/>
              </a:ext>
            </a:extLst>
          </p:cNvPr>
          <p:cNvCxnSpPr/>
          <p:nvPr/>
        </p:nvCxnSpPr>
        <p:spPr>
          <a:xfrm>
            <a:off x="1461082" y="5364510"/>
            <a:ext cx="9609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1906456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53"/>
          <p:cNvSpPr txBox="1">
            <a:spLocks noGrp="1"/>
          </p:cNvSpPr>
          <p:nvPr>
            <p:ph type="title"/>
          </p:nvPr>
        </p:nvSpPr>
        <p:spPr>
          <a:xfrm>
            <a:off x="2707200" y="2768200"/>
            <a:ext cx="32872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Project Goals</a:t>
            </a:r>
            <a:endParaRPr dirty="0"/>
          </a:p>
        </p:txBody>
      </p:sp>
      <p:sp>
        <p:nvSpPr>
          <p:cNvPr id="2167" name="Google Shape;2167;p53"/>
          <p:cNvSpPr txBox="1">
            <a:spLocks noGrp="1"/>
          </p:cNvSpPr>
          <p:nvPr>
            <p:ph type="title" idx="2"/>
          </p:nvPr>
        </p:nvSpPr>
        <p:spPr>
          <a:xfrm>
            <a:off x="2707200" y="2437100"/>
            <a:ext cx="602800" cy="48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01</a:t>
            </a:r>
            <a:endParaRPr dirty="0"/>
          </a:p>
        </p:txBody>
      </p:sp>
      <p:sp>
        <p:nvSpPr>
          <p:cNvPr id="2168" name="Google Shape;2168;p53"/>
          <p:cNvSpPr txBox="1">
            <a:spLocks noGrp="1"/>
          </p:cNvSpPr>
          <p:nvPr>
            <p:ph type="subTitle" idx="1"/>
          </p:nvPr>
        </p:nvSpPr>
        <p:spPr>
          <a:xfrm>
            <a:off x="2707200" y="3347033"/>
            <a:ext cx="32872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Aim of the Project, Business Questions</a:t>
            </a:r>
            <a:endParaRPr dirty="0"/>
          </a:p>
        </p:txBody>
      </p:sp>
      <p:sp>
        <p:nvSpPr>
          <p:cNvPr id="2169" name="Google Shape;2169;p53"/>
          <p:cNvSpPr txBox="1">
            <a:spLocks noGrp="1"/>
          </p:cNvSpPr>
          <p:nvPr>
            <p:ph type="title" idx="3"/>
          </p:nvPr>
        </p:nvSpPr>
        <p:spPr>
          <a:xfrm>
            <a:off x="7613400" y="2768200"/>
            <a:ext cx="32872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Customer Habits</a:t>
            </a:r>
            <a:endParaRPr dirty="0"/>
          </a:p>
        </p:txBody>
      </p:sp>
      <p:sp>
        <p:nvSpPr>
          <p:cNvPr id="2170" name="Google Shape;2170;p53"/>
          <p:cNvSpPr txBox="1">
            <a:spLocks noGrp="1"/>
          </p:cNvSpPr>
          <p:nvPr>
            <p:ph type="title" idx="4"/>
          </p:nvPr>
        </p:nvSpPr>
        <p:spPr>
          <a:xfrm>
            <a:off x="7613400" y="2437100"/>
            <a:ext cx="602800" cy="48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02</a:t>
            </a:r>
            <a:endParaRPr/>
          </a:p>
        </p:txBody>
      </p:sp>
      <p:sp>
        <p:nvSpPr>
          <p:cNvPr id="2171" name="Google Shape;2171;p53"/>
          <p:cNvSpPr txBox="1">
            <a:spLocks noGrp="1"/>
          </p:cNvSpPr>
          <p:nvPr>
            <p:ph type="subTitle" idx="5"/>
          </p:nvPr>
        </p:nvSpPr>
        <p:spPr>
          <a:xfrm>
            <a:off x="7613400" y="3347033"/>
            <a:ext cx="32872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Preferred Genres, Rental Duration Trends</a:t>
            </a:r>
            <a:endParaRPr dirty="0"/>
          </a:p>
        </p:txBody>
      </p:sp>
      <p:sp>
        <p:nvSpPr>
          <p:cNvPr id="2172" name="Google Shape;2172;p53"/>
          <p:cNvSpPr txBox="1">
            <a:spLocks noGrp="1"/>
          </p:cNvSpPr>
          <p:nvPr>
            <p:ph type="title" idx="6"/>
          </p:nvPr>
        </p:nvSpPr>
        <p:spPr>
          <a:xfrm>
            <a:off x="7613400" y="4742600"/>
            <a:ext cx="32872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Summary</a:t>
            </a:r>
            <a:endParaRPr dirty="0"/>
          </a:p>
        </p:txBody>
      </p:sp>
      <p:sp>
        <p:nvSpPr>
          <p:cNvPr id="2173" name="Google Shape;2173;p53"/>
          <p:cNvSpPr txBox="1">
            <a:spLocks noGrp="1"/>
          </p:cNvSpPr>
          <p:nvPr>
            <p:ph type="title" idx="7"/>
          </p:nvPr>
        </p:nvSpPr>
        <p:spPr>
          <a:xfrm>
            <a:off x="7613400" y="4379495"/>
            <a:ext cx="602800" cy="48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04</a:t>
            </a:r>
            <a:endParaRPr/>
          </a:p>
        </p:txBody>
      </p:sp>
      <p:sp>
        <p:nvSpPr>
          <p:cNvPr id="2174" name="Google Shape;2174;p53"/>
          <p:cNvSpPr txBox="1">
            <a:spLocks noGrp="1"/>
          </p:cNvSpPr>
          <p:nvPr>
            <p:ph type="subTitle" idx="8"/>
          </p:nvPr>
        </p:nvSpPr>
        <p:spPr>
          <a:xfrm>
            <a:off x="7613400" y="5321433"/>
            <a:ext cx="32872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Key Takeaways, Suggestions</a:t>
            </a:r>
            <a:endParaRPr dirty="0"/>
          </a:p>
        </p:txBody>
      </p:sp>
      <p:sp>
        <p:nvSpPr>
          <p:cNvPr id="2175" name="Google Shape;2175;p53"/>
          <p:cNvSpPr txBox="1">
            <a:spLocks noGrp="1"/>
          </p:cNvSpPr>
          <p:nvPr>
            <p:ph type="title" idx="9"/>
          </p:nvPr>
        </p:nvSpPr>
        <p:spPr>
          <a:xfrm>
            <a:off x="2707199" y="4709567"/>
            <a:ext cx="3591991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Geographical trends</a:t>
            </a:r>
            <a:endParaRPr dirty="0"/>
          </a:p>
        </p:txBody>
      </p:sp>
      <p:sp>
        <p:nvSpPr>
          <p:cNvPr id="2176" name="Google Shape;2176;p53"/>
          <p:cNvSpPr txBox="1">
            <a:spLocks noGrp="1"/>
          </p:cNvSpPr>
          <p:nvPr>
            <p:ph type="title" idx="13"/>
          </p:nvPr>
        </p:nvSpPr>
        <p:spPr>
          <a:xfrm>
            <a:off x="2707200" y="4378467"/>
            <a:ext cx="602800" cy="48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03</a:t>
            </a:r>
            <a:endParaRPr/>
          </a:p>
        </p:txBody>
      </p:sp>
      <p:sp>
        <p:nvSpPr>
          <p:cNvPr id="2177" name="Google Shape;2177;p53"/>
          <p:cNvSpPr txBox="1">
            <a:spLocks noGrp="1"/>
          </p:cNvSpPr>
          <p:nvPr>
            <p:ph type="subTitle" idx="14"/>
          </p:nvPr>
        </p:nvSpPr>
        <p:spPr>
          <a:xfrm>
            <a:off x="2707200" y="5322099"/>
            <a:ext cx="32872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Customer distribution, Sales distribution, Key Customers</a:t>
            </a:r>
            <a:endParaRPr dirty="0"/>
          </a:p>
        </p:txBody>
      </p:sp>
      <p:sp>
        <p:nvSpPr>
          <p:cNvPr id="2178" name="Google Shape;2178;p53"/>
          <p:cNvSpPr txBox="1">
            <a:spLocks noGrp="1"/>
          </p:cNvSpPr>
          <p:nvPr>
            <p:ph type="title" idx="15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AGENDA</a:t>
            </a:r>
            <a:endParaRPr b="0" i="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179" name="Google Shape;2179;p53"/>
          <p:cNvSpPr txBox="1"/>
          <p:nvPr/>
        </p:nvSpPr>
        <p:spPr>
          <a:xfrm>
            <a:off x="1393000" y="2428656"/>
            <a:ext cx="1356400" cy="3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i="1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SECTION:</a:t>
            </a:r>
            <a:endParaRPr sz="1867" b="1" i="1" ker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0" name="Google Shape;2180;p53"/>
          <p:cNvSpPr txBox="1"/>
          <p:nvPr/>
        </p:nvSpPr>
        <p:spPr>
          <a:xfrm>
            <a:off x="1393000" y="4364655"/>
            <a:ext cx="1356400" cy="3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i="1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SECTION:</a:t>
            </a:r>
            <a:endParaRPr sz="1867" b="1" i="1" ker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1" name="Google Shape;2181;p53"/>
          <p:cNvSpPr txBox="1"/>
          <p:nvPr/>
        </p:nvSpPr>
        <p:spPr>
          <a:xfrm>
            <a:off x="6299200" y="2428656"/>
            <a:ext cx="1356400" cy="3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i="1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SECTION:</a:t>
            </a:r>
            <a:endParaRPr sz="1867" b="1" i="1" ker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2" name="Google Shape;2182;p53"/>
          <p:cNvSpPr txBox="1"/>
          <p:nvPr/>
        </p:nvSpPr>
        <p:spPr>
          <a:xfrm>
            <a:off x="6299200" y="4364655"/>
            <a:ext cx="1356400" cy="3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i="1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SECTION:</a:t>
            </a:r>
            <a:endParaRPr sz="1867" b="1" i="1" ker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83" name="Google Shape;2183;p53"/>
          <p:cNvGrpSpPr/>
          <p:nvPr/>
        </p:nvGrpSpPr>
        <p:grpSpPr>
          <a:xfrm>
            <a:off x="1291400" y="2287020"/>
            <a:ext cx="9609200" cy="3875213"/>
            <a:chOff x="968550" y="1715265"/>
            <a:chExt cx="7206900" cy="2906410"/>
          </a:xfrm>
        </p:grpSpPr>
        <p:cxnSp>
          <p:nvCxnSpPr>
            <p:cNvPr id="2184" name="Google Shape;2184;p53"/>
            <p:cNvCxnSpPr/>
            <p:nvPr/>
          </p:nvCxnSpPr>
          <p:spPr>
            <a:xfrm>
              <a:off x="968550" y="3183444"/>
              <a:ext cx="7206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5" name="Google Shape;2185;p53"/>
            <p:cNvCxnSpPr/>
            <p:nvPr/>
          </p:nvCxnSpPr>
          <p:spPr>
            <a:xfrm>
              <a:off x="968550" y="1715265"/>
              <a:ext cx="7206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6" name="Google Shape;2186;p53"/>
            <p:cNvCxnSpPr/>
            <p:nvPr/>
          </p:nvCxnSpPr>
          <p:spPr>
            <a:xfrm>
              <a:off x="4572000" y="1715275"/>
              <a:ext cx="0" cy="2906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56"/>
          <p:cNvSpPr txBox="1">
            <a:spLocks noGrp="1"/>
          </p:cNvSpPr>
          <p:nvPr>
            <p:ph type="title"/>
          </p:nvPr>
        </p:nvSpPr>
        <p:spPr>
          <a:xfrm>
            <a:off x="1264032" y="2949433"/>
            <a:ext cx="4716615" cy="184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/>
              <a:t>For an effective online platform launch, understanding Rockbuster’s current customerbase is essential</a:t>
            </a:r>
            <a:endParaRPr sz="2800" dirty="0"/>
          </a:p>
        </p:txBody>
      </p:sp>
      <p:sp>
        <p:nvSpPr>
          <p:cNvPr id="2224" name="Google Shape;2224;p56"/>
          <p:cNvSpPr txBox="1">
            <a:spLocks noGrp="1"/>
          </p:cNvSpPr>
          <p:nvPr>
            <p:ph type="subTitle" idx="1"/>
          </p:nvPr>
        </p:nvSpPr>
        <p:spPr>
          <a:xfrm>
            <a:off x="6183986" y="1941727"/>
            <a:ext cx="5439262" cy="40819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GB" sz="2000" dirty="0"/>
              <a:t>● Which movies </a:t>
            </a:r>
            <a:r>
              <a:rPr lang="en-GB" sz="2000" b="1" dirty="0"/>
              <a:t>contributed the most/least </a:t>
            </a:r>
            <a:r>
              <a:rPr lang="en-GB" sz="2000" dirty="0"/>
              <a:t>to revenue gain?</a:t>
            </a:r>
          </a:p>
          <a:p>
            <a:pPr marL="0" indent="0"/>
            <a:r>
              <a:rPr lang="en-GB" sz="2000" dirty="0"/>
              <a:t>● What was the average </a:t>
            </a:r>
            <a:r>
              <a:rPr lang="en-GB" sz="2000" b="1" dirty="0"/>
              <a:t>rental duration </a:t>
            </a:r>
            <a:r>
              <a:rPr lang="en-GB" sz="2000" dirty="0"/>
              <a:t>for all videos?</a:t>
            </a:r>
          </a:p>
          <a:p>
            <a:pPr marL="0" indent="0"/>
            <a:r>
              <a:rPr lang="en-GB" sz="2000" dirty="0"/>
              <a:t>● </a:t>
            </a:r>
            <a:r>
              <a:rPr lang="en-GB" sz="2000" b="1" dirty="0"/>
              <a:t>Which countries </a:t>
            </a:r>
            <a:r>
              <a:rPr lang="en-GB" sz="2000" dirty="0"/>
              <a:t>are </a:t>
            </a:r>
            <a:r>
              <a:rPr lang="en-GB" sz="2000" dirty="0" err="1"/>
              <a:t>Rockbuster</a:t>
            </a:r>
            <a:r>
              <a:rPr lang="en-GB" sz="2000" dirty="0"/>
              <a:t> customers based in?</a:t>
            </a:r>
          </a:p>
          <a:p>
            <a:pPr marL="0" indent="0"/>
            <a:r>
              <a:rPr lang="en-GB" sz="2000" dirty="0"/>
              <a:t>● Where are </a:t>
            </a:r>
            <a:r>
              <a:rPr lang="en-GB" sz="2000" b="1" dirty="0"/>
              <a:t>customers with a high lifetime value </a:t>
            </a:r>
            <a:r>
              <a:rPr lang="en-GB" sz="2000" dirty="0"/>
              <a:t>based?</a:t>
            </a:r>
          </a:p>
          <a:p>
            <a:pPr marL="0" indent="0"/>
            <a:r>
              <a:rPr lang="en-GB" sz="2000" dirty="0"/>
              <a:t>● Do </a:t>
            </a:r>
            <a:r>
              <a:rPr lang="en-GB" sz="2000" b="1" dirty="0"/>
              <a:t>sales figures vary between geographic regions</a:t>
            </a:r>
            <a:r>
              <a:rPr lang="en-GB" sz="2000" dirty="0"/>
              <a:t>?</a:t>
            </a:r>
            <a:endParaRPr sz="2000" dirty="0"/>
          </a:p>
        </p:txBody>
      </p:sp>
      <p:grpSp>
        <p:nvGrpSpPr>
          <p:cNvPr id="2225" name="Google Shape;2225;p56"/>
          <p:cNvGrpSpPr/>
          <p:nvPr/>
        </p:nvGrpSpPr>
        <p:grpSpPr>
          <a:xfrm>
            <a:off x="1264033" y="1834400"/>
            <a:ext cx="9636567" cy="4189328"/>
            <a:chOff x="968550" y="1375800"/>
            <a:chExt cx="7206900" cy="3061900"/>
          </a:xfrm>
        </p:grpSpPr>
        <p:cxnSp>
          <p:nvCxnSpPr>
            <p:cNvPr id="2226" name="Google Shape;2226;p56"/>
            <p:cNvCxnSpPr/>
            <p:nvPr/>
          </p:nvCxnSpPr>
          <p:spPr>
            <a:xfrm>
              <a:off x="4572000" y="1381000"/>
              <a:ext cx="0" cy="3056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7" name="Google Shape;2227;p56"/>
            <p:cNvCxnSpPr/>
            <p:nvPr/>
          </p:nvCxnSpPr>
          <p:spPr>
            <a:xfrm>
              <a:off x="968550" y="1375800"/>
              <a:ext cx="7206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8" name="Google Shape;2228;p56"/>
            <p:cNvCxnSpPr/>
            <p:nvPr/>
          </p:nvCxnSpPr>
          <p:spPr>
            <a:xfrm>
              <a:off x="968550" y="4431175"/>
              <a:ext cx="7206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Google Shape;2223;p56">
            <a:extLst>
              <a:ext uri="{FF2B5EF4-FFF2-40B4-BE49-F238E27FC236}">
                <a16:creationId xmlns:a16="http://schemas.microsoft.com/office/drawing/2014/main" id="{40835F83-A47E-395B-5D10-C90022594639}"/>
              </a:ext>
            </a:extLst>
          </p:cNvPr>
          <p:cNvSpPr txBox="1">
            <a:spLocks/>
          </p:cNvSpPr>
          <p:nvPr/>
        </p:nvSpPr>
        <p:spPr>
          <a:xfrm>
            <a:off x="7240484" y="1227507"/>
            <a:ext cx="4239200" cy="65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5467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4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4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4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4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4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4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4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4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GB" sz="2800" kern="0" dirty="0"/>
              <a:t>Key Questions</a:t>
            </a:r>
          </a:p>
        </p:txBody>
      </p:sp>
      <p:sp>
        <p:nvSpPr>
          <p:cNvPr id="4" name="Google Shape;2223;p56">
            <a:extLst>
              <a:ext uri="{FF2B5EF4-FFF2-40B4-BE49-F238E27FC236}">
                <a16:creationId xmlns:a16="http://schemas.microsoft.com/office/drawing/2014/main" id="{64111985-1260-63FC-C10F-CE098EA92B7B}"/>
              </a:ext>
            </a:extLst>
          </p:cNvPr>
          <p:cNvSpPr txBox="1">
            <a:spLocks/>
          </p:cNvSpPr>
          <p:nvPr/>
        </p:nvSpPr>
        <p:spPr>
          <a:xfrm>
            <a:off x="1539893" y="1334833"/>
            <a:ext cx="3963340" cy="43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5467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4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4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4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4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4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4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4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ExtraBold"/>
              <a:buNone/>
              <a:defRPr sz="48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r>
              <a:rPr lang="en-GB" sz="2800" kern="0" dirty="0"/>
              <a:t>Goal of the project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109"/>
          <p:cNvSpPr txBox="1">
            <a:spLocks noGrp="1"/>
          </p:cNvSpPr>
          <p:nvPr>
            <p:ph type="title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Top 5 Genres (by revenue generated)</a:t>
            </a:r>
            <a:endParaRPr dirty="0"/>
          </a:p>
        </p:txBody>
      </p:sp>
      <p:sp>
        <p:nvSpPr>
          <p:cNvPr id="3353" name="Google Shape;3353;p109"/>
          <p:cNvSpPr txBox="1"/>
          <p:nvPr/>
        </p:nvSpPr>
        <p:spPr>
          <a:xfrm>
            <a:off x="7457959" y="3068644"/>
            <a:ext cx="36892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 dirty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Sci-fi</a:t>
            </a:r>
            <a:endParaRPr sz="2400" kern="0" dirty="0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354" name="Google Shape;3354;p109"/>
          <p:cNvSpPr txBox="1"/>
          <p:nvPr/>
        </p:nvSpPr>
        <p:spPr>
          <a:xfrm>
            <a:off x="7453784" y="3463389"/>
            <a:ext cx="10556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i="1" kern="0" dirty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4336 $</a:t>
            </a:r>
            <a:endParaRPr sz="1867" i="1" kern="0" dirty="0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355" name="Google Shape;3355;p109"/>
          <p:cNvSpPr txBox="1"/>
          <p:nvPr/>
        </p:nvSpPr>
        <p:spPr>
          <a:xfrm>
            <a:off x="7453763" y="3955303"/>
            <a:ext cx="36892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 dirty="0">
                <a:solidFill>
                  <a:srgbClr val="CCCCC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Animation</a:t>
            </a:r>
            <a:endParaRPr sz="2400" kern="0" dirty="0">
              <a:solidFill>
                <a:srgbClr val="CCCCC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356" name="Google Shape;3356;p109"/>
          <p:cNvSpPr txBox="1"/>
          <p:nvPr/>
        </p:nvSpPr>
        <p:spPr>
          <a:xfrm>
            <a:off x="7453784" y="4383360"/>
            <a:ext cx="10556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i="1" kern="0" dirty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4245 $</a:t>
            </a:r>
            <a:endParaRPr sz="1867" i="1" kern="0" dirty="0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357" name="Google Shape;3357;p109"/>
          <p:cNvSpPr txBox="1"/>
          <p:nvPr/>
        </p:nvSpPr>
        <p:spPr>
          <a:xfrm>
            <a:off x="7457959" y="4953290"/>
            <a:ext cx="36892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 dirty="0">
                <a:solidFill>
                  <a:srgbClr val="A2BBCA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Drama</a:t>
            </a:r>
            <a:endParaRPr sz="2400" kern="0" dirty="0">
              <a:solidFill>
                <a:srgbClr val="A2BBCA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358" name="Google Shape;3358;p109"/>
          <p:cNvSpPr txBox="1"/>
          <p:nvPr/>
        </p:nvSpPr>
        <p:spPr>
          <a:xfrm>
            <a:off x="7457959" y="5398104"/>
            <a:ext cx="10556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i="1" kern="0" dirty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4118 $</a:t>
            </a:r>
            <a:endParaRPr sz="1867" i="1" kern="0" dirty="0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359" name="Google Shape;3359;p109"/>
          <p:cNvSpPr txBox="1"/>
          <p:nvPr/>
        </p:nvSpPr>
        <p:spPr>
          <a:xfrm>
            <a:off x="7449959" y="5947265"/>
            <a:ext cx="36892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 dirty="0">
                <a:solidFill>
                  <a:srgbClr val="CAC6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Comedy</a:t>
            </a:r>
            <a:endParaRPr sz="2400" kern="0" dirty="0">
              <a:solidFill>
                <a:srgbClr val="CAC6A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360" name="Google Shape;3360;p109"/>
          <p:cNvSpPr txBox="1"/>
          <p:nvPr/>
        </p:nvSpPr>
        <p:spPr>
          <a:xfrm>
            <a:off x="7453784" y="6324980"/>
            <a:ext cx="10556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i="1" kern="0" dirty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4002 $</a:t>
            </a:r>
            <a:endParaRPr sz="1867" i="1" kern="0" dirty="0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cxnSp>
        <p:nvCxnSpPr>
          <p:cNvPr id="3373" name="Google Shape;3373;p109"/>
          <p:cNvCxnSpPr>
            <a:cxnSpLocks/>
          </p:cNvCxnSpPr>
          <p:nvPr/>
        </p:nvCxnSpPr>
        <p:spPr>
          <a:xfrm>
            <a:off x="7534800" y="3805693"/>
            <a:ext cx="36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4" name="Google Shape;3374;p109"/>
          <p:cNvCxnSpPr>
            <a:cxnSpLocks/>
          </p:cNvCxnSpPr>
          <p:nvPr/>
        </p:nvCxnSpPr>
        <p:spPr>
          <a:xfrm>
            <a:off x="7584515" y="4789297"/>
            <a:ext cx="36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5" name="Google Shape;3375;p109"/>
          <p:cNvCxnSpPr>
            <a:cxnSpLocks/>
          </p:cNvCxnSpPr>
          <p:nvPr/>
        </p:nvCxnSpPr>
        <p:spPr>
          <a:xfrm>
            <a:off x="7584515" y="5810933"/>
            <a:ext cx="36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359;p109">
            <a:extLst>
              <a:ext uri="{FF2B5EF4-FFF2-40B4-BE49-F238E27FC236}">
                <a16:creationId xmlns:a16="http://schemas.microsoft.com/office/drawing/2014/main" id="{779AFC61-E8B7-90C1-E7C2-5E1DF859E7E4}"/>
              </a:ext>
            </a:extLst>
          </p:cNvPr>
          <p:cNvSpPr txBox="1"/>
          <p:nvPr/>
        </p:nvSpPr>
        <p:spPr>
          <a:xfrm>
            <a:off x="7449959" y="2292486"/>
            <a:ext cx="36892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 dirty="0">
                <a:solidFill>
                  <a:srgbClr val="CAC6A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Sports</a:t>
            </a:r>
            <a:endParaRPr sz="2400" kern="0" dirty="0">
              <a:solidFill>
                <a:srgbClr val="CAC6A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2" name="Google Shape;3360;p109">
            <a:extLst>
              <a:ext uri="{FF2B5EF4-FFF2-40B4-BE49-F238E27FC236}">
                <a16:creationId xmlns:a16="http://schemas.microsoft.com/office/drawing/2014/main" id="{1A5D8F69-1C41-B42F-5453-9D7B4ADAFE13}"/>
              </a:ext>
            </a:extLst>
          </p:cNvPr>
          <p:cNvSpPr txBox="1"/>
          <p:nvPr/>
        </p:nvSpPr>
        <p:spPr>
          <a:xfrm>
            <a:off x="7534800" y="2620243"/>
            <a:ext cx="10556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i="1" kern="0" dirty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4800 $</a:t>
            </a:r>
            <a:endParaRPr sz="1867" i="1" kern="0" dirty="0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cxnSp>
        <p:nvCxnSpPr>
          <p:cNvPr id="14" name="Google Shape;3375;p109">
            <a:extLst>
              <a:ext uri="{FF2B5EF4-FFF2-40B4-BE49-F238E27FC236}">
                <a16:creationId xmlns:a16="http://schemas.microsoft.com/office/drawing/2014/main" id="{39029042-C23B-7F9E-E412-2C760D039915}"/>
              </a:ext>
            </a:extLst>
          </p:cNvPr>
          <p:cNvCxnSpPr>
            <a:cxnSpLocks/>
          </p:cNvCxnSpPr>
          <p:nvPr/>
        </p:nvCxnSpPr>
        <p:spPr>
          <a:xfrm>
            <a:off x="7534800" y="2216202"/>
            <a:ext cx="36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3375;p109">
            <a:extLst>
              <a:ext uri="{FF2B5EF4-FFF2-40B4-BE49-F238E27FC236}">
                <a16:creationId xmlns:a16="http://schemas.microsoft.com/office/drawing/2014/main" id="{FFE79FBD-79BE-98A2-AA13-6646299C03A0}"/>
              </a:ext>
            </a:extLst>
          </p:cNvPr>
          <p:cNvCxnSpPr>
            <a:cxnSpLocks/>
          </p:cNvCxnSpPr>
          <p:nvPr/>
        </p:nvCxnSpPr>
        <p:spPr>
          <a:xfrm>
            <a:off x="7534800" y="2962547"/>
            <a:ext cx="36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DD99E6CE-44F4-0CF1-1D71-7E4C5A742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12" y="2180090"/>
            <a:ext cx="4260488" cy="426048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109"/>
          <p:cNvSpPr txBox="1">
            <a:spLocks noGrp="1"/>
          </p:cNvSpPr>
          <p:nvPr>
            <p:ph type="title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Bottom 5 Genres (by revenue generated)</a:t>
            </a:r>
            <a:endParaRPr dirty="0"/>
          </a:p>
        </p:txBody>
      </p:sp>
      <p:sp>
        <p:nvSpPr>
          <p:cNvPr id="3353" name="Google Shape;3353;p109"/>
          <p:cNvSpPr txBox="1"/>
          <p:nvPr/>
        </p:nvSpPr>
        <p:spPr>
          <a:xfrm>
            <a:off x="7457959" y="3068644"/>
            <a:ext cx="36892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/>
                <a:ea typeface="Open Sans ExtraBold"/>
                <a:cs typeface="Open Sans ExtraBold"/>
                <a:sym typeface="Open Sans ExtraBold"/>
              </a:rPr>
              <a:t>Children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354" name="Google Shape;3354;p109"/>
          <p:cNvSpPr txBox="1"/>
          <p:nvPr/>
        </p:nvSpPr>
        <p:spPr>
          <a:xfrm>
            <a:off x="7453784" y="3463389"/>
            <a:ext cx="10556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/>
                <a:ea typeface="Open Sans ExtraBold"/>
                <a:cs typeface="Open Sans ExtraBold"/>
                <a:sym typeface="Open Sans ExtraBold"/>
              </a:rPr>
              <a:t>3309 $</a:t>
            </a:r>
            <a:endParaRPr kumimoji="0" sz="1867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355" name="Google Shape;3355;p109"/>
          <p:cNvSpPr txBox="1"/>
          <p:nvPr/>
        </p:nvSpPr>
        <p:spPr>
          <a:xfrm>
            <a:off x="7453763" y="3955303"/>
            <a:ext cx="36892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Open Sans ExtraBold"/>
                <a:ea typeface="Open Sans ExtraBold"/>
                <a:cs typeface="Open Sans ExtraBold"/>
                <a:sym typeface="Open Sans ExtraBold"/>
              </a:rPr>
              <a:t>Travel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356" name="Google Shape;3356;p109"/>
          <p:cNvSpPr txBox="1"/>
          <p:nvPr/>
        </p:nvSpPr>
        <p:spPr>
          <a:xfrm>
            <a:off x="7453784" y="4383360"/>
            <a:ext cx="10556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/>
                <a:ea typeface="Open Sans ExtraBold"/>
                <a:cs typeface="Open Sans ExtraBold"/>
                <a:sym typeface="Open Sans ExtraBold"/>
              </a:rPr>
              <a:t>3227 $</a:t>
            </a:r>
            <a:endParaRPr kumimoji="0" sz="1867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357" name="Google Shape;3357;p109"/>
          <p:cNvSpPr txBox="1"/>
          <p:nvPr/>
        </p:nvSpPr>
        <p:spPr>
          <a:xfrm>
            <a:off x="7457959" y="4953290"/>
            <a:ext cx="36892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A2BBCA"/>
                </a:solidFill>
                <a:effectLst/>
                <a:uLnTx/>
                <a:uFillTx/>
                <a:latin typeface="Open Sans ExtraBold"/>
                <a:ea typeface="Open Sans ExtraBold"/>
                <a:cs typeface="Open Sans ExtraBold"/>
                <a:sym typeface="Open Sans ExtraBold"/>
              </a:rPr>
              <a:t>Music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A2BBCA"/>
              </a:solidFill>
              <a:effectLst/>
              <a:uLnTx/>
              <a:uFillTx/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358" name="Google Shape;3358;p109"/>
          <p:cNvSpPr txBox="1"/>
          <p:nvPr/>
        </p:nvSpPr>
        <p:spPr>
          <a:xfrm>
            <a:off x="7457959" y="5398104"/>
            <a:ext cx="10556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/>
                <a:ea typeface="Open Sans ExtraBold"/>
                <a:cs typeface="Open Sans ExtraBold"/>
                <a:sym typeface="Open Sans ExtraBold"/>
              </a:rPr>
              <a:t>3071 $</a:t>
            </a:r>
            <a:endParaRPr kumimoji="0" sz="1867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359" name="Google Shape;3359;p109"/>
          <p:cNvSpPr txBox="1"/>
          <p:nvPr/>
        </p:nvSpPr>
        <p:spPr>
          <a:xfrm>
            <a:off x="7449959" y="5947265"/>
            <a:ext cx="36892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CAC6A2"/>
                </a:solidFill>
                <a:effectLst/>
                <a:uLnTx/>
                <a:uFillTx/>
                <a:latin typeface="Open Sans ExtraBold"/>
                <a:ea typeface="Open Sans ExtraBold"/>
                <a:cs typeface="Open Sans ExtraBold"/>
                <a:sym typeface="Open Sans ExtraBold"/>
              </a:rPr>
              <a:t>Thriller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CAC6A2"/>
              </a:solidFill>
              <a:effectLst/>
              <a:uLnTx/>
              <a:uFillTx/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360" name="Google Shape;3360;p109"/>
          <p:cNvSpPr txBox="1"/>
          <p:nvPr/>
        </p:nvSpPr>
        <p:spPr>
          <a:xfrm>
            <a:off x="7453784" y="6324980"/>
            <a:ext cx="10556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/>
                <a:ea typeface="Open Sans ExtraBold"/>
                <a:cs typeface="Open Sans ExtraBold"/>
                <a:sym typeface="Open Sans ExtraBold"/>
              </a:rPr>
              <a:t>47 $</a:t>
            </a:r>
            <a:endParaRPr kumimoji="0" sz="1867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cxnSp>
        <p:nvCxnSpPr>
          <p:cNvPr id="3373" name="Google Shape;3373;p109"/>
          <p:cNvCxnSpPr>
            <a:cxnSpLocks/>
          </p:cNvCxnSpPr>
          <p:nvPr/>
        </p:nvCxnSpPr>
        <p:spPr>
          <a:xfrm>
            <a:off x="7534800" y="3805693"/>
            <a:ext cx="36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4" name="Google Shape;3374;p109"/>
          <p:cNvCxnSpPr>
            <a:cxnSpLocks/>
          </p:cNvCxnSpPr>
          <p:nvPr/>
        </p:nvCxnSpPr>
        <p:spPr>
          <a:xfrm>
            <a:off x="7584515" y="4789297"/>
            <a:ext cx="36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5" name="Google Shape;3375;p109"/>
          <p:cNvCxnSpPr>
            <a:cxnSpLocks/>
          </p:cNvCxnSpPr>
          <p:nvPr/>
        </p:nvCxnSpPr>
        <p:spPr>
          <a:xfrm>
            <a:off x="7584515" y="5810933"/>
            <a:ext cx="36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359;p109">
            <a:extLst>
              <a:ext uri="{FF2B5EF4-FFF2-40B4-BE49-F238E27FC236}">
                <a16:creationId xmlns:a16="http://schemas.microsoft.com/office/drawing/2014/main" id="{779AFC61-E8B7-90C1-E7C2-5E1DF859E7E4}"/>
              </a:ext>
            </a:extLst>
          </p:cNvPr>
          <p:cNvSpPr txBox="1"/>
          <p:nvPr/>
        </p:nvSpPr>
        <p:spPr>
          <a:xfrm>
            <a:off x="7449959" y="2292486"/>
            <a:ext cx="36892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CAC6A2"/>
                </a:solidFill>
                <a:effectLst/>
                <a:uLnTx/>
                <a:uFillTx/>
                <a:latin typeface="Open Sans ExtraBold"/>
                <a:ea typeface="Open Sans ExtraBold"/>
                <a:cs typeface="Open Sans ExtraBold"/>
                <a:sym typeface="Open Sans ExtraBold"/>
              </a:rPr>
              <a:t>Classics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CAC6A2"/>
              </a:solidFill>
              <a:effectLst/>
              <a:uLnTx/>
              <a:uFillTx/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2" name="Google Shape;3360;p109">
            <a:extLst>
              <a:ext uri="{FF2B5EF4-FFF2-40B4-BE49-F238E27FC236}">
                <a16:creationId xmlns:a16="http://schemas.microsoft.com/office/drawing/2014/main" id="{1A5D8F69-1C41-B42F-5453-9D7B4ADAFE13}"/>
              </a:ext>
            </a:extLst>
          </p:cNvPr>
          <p:cNvSpPr txBox="1"/>
          <p:nvPr/>
        </p:nvSpPr>
        <p:spPr>
          <a:xfrm>
            <a:off x="7534800" y="2620243"/>
            <a:ext cx="1055600" cy="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/>
                <a:ea typeface="Open Sans ExtraBold"/>
                <a:cs typeface="Open Sans ExtraBold"/>
                <a:sym typeface="Open Sans ExtraBold"/>
              </a:rPr>
              <a:t>3353 $</a:t>
            </a:r>
            <a:endParaRPr kumimoji="0" sz="1867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cxnSp>
        <p:nvCxnSpPr>
          <p:cNvPr id="14" name="Google Shape;3375;p109">
            <a:extLst>
              <a:ext uri="{FF2B5EF4-FFF2-40B4-BE49-F238E27FC236}">
                <a16:creationId xmlns:a16="http://schemas.microsoft.com/office/drawing/2014/main" id="{39029042-C23B-7F9E-E412-2C760D039915}"/>
              </a:ext>
            </a:extLst>
          </p:cNvPr>
          <p:cNvCxnSpPr>
            <a:cxnSpLocks/>
          </p:cNvCxnSpPr>
          <p:nvPr/>
        </p:nvCxnSpPr>
        <p:spPr>
          <a:xfrm>
            <a:off x="7534800" y="2216202"/>
            <a:ext cx="36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3375;p109">
            <a:extLst>
              <a:ext uri="{FF2B5EF4-FFF2-40B4-BE49-F238E27FC236}">
                <a16:creationId xmlns:a16="http://schemas.microsoft.com/office/drawing/2014/main" id="{FFE79FBD-79BE-98A2-AA13-6646299C03A0}"/>
              </a:ext>
            </a:extLst>
          </p:cNvPr>
          <p:cNvCxnSpPr>
            <a:cxnSpLocks/>
          </p:cNvCxnSpPr>
          <p:nvPr/>
        </p:nvCxnSpPr>
        <p:spPr>
          <a:xfrm>
            <a:off x="7534800" y="2962547"/>
            <a:ext cx="36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B2A353F4-A06F-7D86-DCD4-BEF249B1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74" y="1908740"/>
            <a:ext cx="4712974" cy="47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0131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56"/>
          <p:cNvSpPr txBox="1">
            <a:spLocks noGrp="1"/>
          </p:cNvSpPr>
          <p:nvPr>
            <p:ph type="title"/>
          </p:nvPr>
        </p:nvSpPr>
        <p:spPr>
          <a:xfrm>
            <a:off x="1264033" y="2949433"/>
            <a:ext cx="4239200" cy="184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4400" dirty="0" err="1"/>
              <a:t>Rockbuster</a:t>
            </a:r>
            <a:r>
              <a:rPr lang="en-GB" sz="4400" dirty="0"/>
              <a:t> Rental habits</a:t>
            </a:r>
            <a:endParaRPr sz="4400" dirty="0"/>
          </a:p>
        </p:txBody>
      </p:sp>
      <p:sp>
        <p:nvSpPr>
          <p:cNvPr id="2224" name="Google Shape;2224;p56"/>
          <p:cNvSpPr txBox="1">
            <a:spLocks noGrp="1"/>
          </p:cNvSpPr>
          <p:nvPr>
            <p:ph type="subTitle" idx="1"/>
          </p:nvPr>
        </p:nvSpPr>
        <p:spPr>
          <a:xfrm>
            <a:off x="6183986" y="1941727"/>
            <a:ext cx="5439262" cy="40819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-GB" sz="2800" dirty="0"/>
              <a:t>Rental duration varies between</a:t>
            </a:r>
          </a:p>
          <a:p>
            <a:pPr marL="0" indent="0"/>
            <a:r>
              <a:rPr lang="en-GB" sz="2800" dirty="0"/>
              <a:t>		 </a:t>
            </a:r>
            <a:r>
              <a:rPr lang="en-GB" sz="4800" b="1" dirty="0">
                <a:solidFill>
                  <a:srgbClr val="92D050"/>
                </a:solidFill>
              </a:rPr>
              <a:t>3-7 days</a:t>
            </a:r>
          </a:p>
          <a:p>
            <a:pPr marL="0" indent="0"/>
            <a:endParaRPr lang="en-GB" sz="2800" dirty="0"/>
          </a:p>
          <a:p>
            <a:pPr marL="0" indent="0"/>
            <a:endParaRPr lang="en-GB" sz="2800" dirty="0"/>
          </a:p>
          <a:p>
            <a:pPr marL="0" indent="0" algn="ctr"/>
            <a:r>
              <a:rPr lang="en-GB" sz="2800" dirty="0"/>
              <a:t> Average rental duration is</a:t>
            </a:r>
          </a:p>
          <a:p>
            <a:pPr marL="0" indent="0"/>
            <a:r>
              <a:rPr lang="en-GB" sz="2800" dirty="0"/>
              <a:t>		</a:t>
            </a:r>
            <a:r>
              <a:rPr lang="en-GB" sz="4800" dirty="0"/>
              <a:t> </a:t>
            </a:r>
            <a:r>
              <a:rPr lang="en-GB" sz="4800" b="1" dirty="0">
                <a:solidFill>
                  <a:srgbClr val="FFC000"/>
                </a:solidFill>
              </a:rPr>
              <a:t>5 days</a:t>
            </a:r>
            <a:endParaRPr sz="4800" b="1" dirty="0">
              <a:solidFill>
                <a:srgbClr val="FFC000"/>
              </a:solidFill>
            </a:endParaRPr>
          </a:p>
        </p:txBody>
      </p:sp>
      <p:grpSp>
        <p:nvGrpSpPr>
          <p:cNvPr id="2225" name="Google Shape;2225;p56"/>
          <p:cNvGrpSpPr/>
          <p:nvPr/>
        </p:nvGrpSpPr>
        <p:grpSpPr>
          <a:xfrm>
            <a:off x="1264033" y="1834400"/>
            <a:ext cx="9636567" cy="4189328"/>
            <a:chOff x="968550" y="1375800"/>
            <a:chExt cx="7206900" cy="3061900"/>
          </a:xfrm>
        </p:grpSpPr>
        <p:cxnSp>
          <p:nvCxnSpPr>
            <p:cNvPr id="2226" name="Google Shape;2226;p56"/>
            <p:cNvCxnSpPr/>
            <p:nvPr/>
          </p:nvCxnSpPr>
          <p:spPr>
            <a:xfrm>
              <a:off x="4572000" y="1381000"/>
              <a:ext cx="0" cy="3056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7" name="Google Shape;2227;p56"/>
            <p:cNvCxnSpPr/>
            <p:nvPr/>
          </p:nvCxnSpPr>
          <p:spPr>
            <a:xfrm>
              <a:off x="968550" y="1375800"/>
              <a:ext cx="7206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8" name="Google Shape;2228;p56"/>
            <p:cNvCxnSpPr/>
            <p:nvPr/>
          </p:nvCxnSpPr>
          <p:spPr>
            <a:xfrm>
              <a:off x="968550" y="4431175"/>
              <a:ext cx="7206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18253120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67"/>
          <p:cNvSpPr txBox="1">
            <a:spLocks noGrp="1"/>
          </p:cNvSpPr>
          <p:nvPr>
            <p:ph type="title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Top C</a:t>
            </a:r>
            <a:r>
              <a:rPr lang="en-GB" dirty="0"/>
              <a:t>o</a:t>
            </a:r>
            <a:r>
              <a:rPr lang="en" dirty="0"/>
              <a:t>untries B</a:t>
            </a:r>
            <a:r>
              <a:rPr lang="en-GB" dirty="0"/>
              <a:t>a</a:t>
            </a:r>
            <a:r>
              <a:rPr lang="en" dirty="0"/>
              <a:t>sed on number of customers</a:t>
            </a:r>
            <a:endParaRPr dirty="0"/>
          </a:p>
        </p:txBody>
      </p:sp>
      <p:cxnSp>
        <p:nvCxnSpPr>
          <p:cNvPr id="2488" name="Google Shape;2488;p67"/>
          <p:cNvCxnSpPr/>
          <p:nvPr/>
        </p:nvCxnSpPr>
        <p:spPr>
          <a:xfrm>
            <a:off x="8702961" y="2149888"/>
            <a:ext cx="0" cy="3945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F5F9C0B0-5F1D-1213-F978-D8627D4578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7" r="13646"/>
          <a:stretch/>
        </p:blipFill>
        <p:spPr>
          <a:xfrm>
            <a:off x="8931002" y="3059135"/>
            <a:ext cx="2765932" cy="1396134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CB073A8-B557-F7B2-E5BD-1B4B2FFDA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" y="2028586"/>
            <a:ext cx="7979855" cy="459628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CAE3-E5C7-F41E-29AA-AE3CD20F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Geographic Differences by Total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E44E9-AF03-9ACB-7977-E40A6943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09" y="2149888"/>
            <a:ext cx="8493551" cy="44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0413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67"/>
          <p:cNvSpPr txBox="1">
            <a:spLocks noGrp="1"/>
          </p:cNvSpPr>
          <p:nvPr>
            <p:ph type="title"/>
          </p:nvPr>
        </p:nvSpPr>
        <p:spPr>
          <a:xfrm>
            <a:off x="960000" y="1386288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/>
              <a:t>High-value customer distribution</a:t>
            </a:r>
            <a:endParaRPr dirty="0"/>
          </a:p>
        </p:txBody>
      </p:sp>
      <p:cxnSp>
        <p:nvCxnSpPr>
          <p:cNvPr id="2488" name="Google Shape;2488;p67"/>
          <p:cNvCxnSpPr/>
          <p:nvPr/>
        </p:nvCxnSpPr>
        <p:spPr>
          <a:xfrm>
            <a:off x="8809966" y="2227709"/>
            <a:ext cx="0" cy="3945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3011E9B1-3D89-F450-71B6-718611787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6" y="1979025"/>
            <a:ext cx="8082196" cy="4655237"/>
          </a:xfrm>
          <a:prstGeom prst="rect">
            <a:avLst/>
          </a:prstGeom>
        </p:spPr>
      </p:pic>
      <p:pic>
        <p:nvPicPr>
          <p:cNvPr id="7" name="Picture 6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DB08711F-7A08-7D95-DA2D-5EB950DD68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8" r="15510" b="1290"/>
          <a:stretch/>
        </p:blipFill>
        <p:spPr>
          <a:xfrm>
            <a:off x="8897527" y="2149888"/>
            <a:ext cx="2777417" cy="1449975"/>
          </a:xfrm>
          <a:prstGeom prst="rect">
            <a:avLst/>
          </a:prstGeom>
        </p:spPr>
      </p:pic>
      <p:sp>
        <p:nvSpPr>
          <p:cNvPr id="9" name="Google Shape;3358;p109">
            <a:extLst>
              <a:ext uri="{FF2B5EF4-FFF2-40B4-BE49-F238E27FC236}">
                <a16:creationId xmlns:a16="http://schemas.microsoft.com/office/drawing/2014/main" id="{449DF964-82E7-0237-595B-D22113207C41}"/>
              </a:ext>
            </a:extLst>
          </p:cNvPr>
          <p:cNvSpPr txBox="1"/>
          <p:nvPr/>
        </p:nvSpPr>
        <p:spPr>
          <a:xfrm>
            <a:off x="8853747" y="4135313"/>
            <a:ext cx="2864975" cy="14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/>
                <a:ea typeface="Open Sans ExtraBold"/>
                <a:cs typeface="Open Sans ExtraBold"/>
                <a:sym typeface="Open Sans ExtraBold"/>
              </a:rPr>
              <a:t>Customers above 100$ lifetime payment were identified as high-value</a:t>
            </a:r>
            <a:endParaRPr kumimoji="0" sz="1867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cxnSp>
        <p:nvCxnSpPr>
          <p:cNvPr id="10" name="Google Shape;3374;p109">
            <a:extLst>
              <a:ext uri="{FF2B5EF4-FFF2-40B4-BE49-F238E27FC236}">
                <a16:creationId xmlns:a16="http://schemas.microsoft.com/office/drawing/2014/main" id="{70B1E1E0-11BB-9998-1B3C-A27F76516ECF}"/>
              </a:ext>
            </a:extLst>
          </p:cNvPr>
          <p:cNvCxnSpPr>
            <a:cxnSpLocks/>
          </p:cNvCxnSpPr>
          <p:nvPr/>
        </p:nvCxnSpPr>
        <p:spPr>
          <a:xfrm>
            <a:off x="8809966" y="3774258"/>
            <a:ext cx="2864978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3375;p109">
            <a:extLst>
              <a:ext uri="{FF2B5EF4-FFF2-40B4-BE49-F238E27FC236}">
                <a16:creationId xmlns:a16="http://schemas.microsoft.com/office/drawing/2014/main" id="{26C882D3-1C31-485B-5F9D-BD3701ADCC26}"/>
              </a:ext>
            </a:extLst>
          </p:cNvPr>
          <p:cNvCxnSpPr>
            <a:cxnSpLocks/>
          </p:cNvCxnSpPr>
          <p:nvPr/>
        </p:nvCxnSpPr>
        <p:spPr>
          <a:xfrm>
            <a:off x="8897527" y="6163339"/>
            <a:ext cx="36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3689733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able Read Meeting by Slidesgo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A2BBCA"/>
      </a:lt2>
      <a:accent1>
        <a:srgbClr val="CAC6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330</Words>
  <Application>Microsoft Office PowerPoint</Application>
  <PresentationFormat>Widescreen</PresentationFormat>
  <Paragraphs>78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 Vietnam</vt:lpstr>
      <vt:lpstr>Bebas Neue</vt:lpstr>
      <vt:lpstr>Calibri</vt:lpstr>
      <vt:lpstr>Open Sans</vt:lpstr>
      <vt:lpstr>Open Sans ExtraBold</vt:lpstr>
      <vt:lpstr>Table Read Meeting by Slidesgo</vt:lpstr>
      <vt:lpstr>Rockbuster Stealth LLC</vt:lpstr>
      <vt:lpstr>Project Goals</vt:lpstr>
      <vt:lpstr>For an effective online platform launch, understanding Rockbuster’s current customerbase is essential</vt:lpstr>
      <vt:lpstr>Top 5 Genres (by revenue generated)</vt:lpstr>
      <vt:lpstr>Bottom 5 Genres (by revenue generated)</vt:lpstr>
      <vt:lpstr>Rockbuster Rental habits</vt:lpstr>
      <vt:lpstr>Top Countries Based on number of customers</vt:lpstr>
      <vt:lpstr>Geographic Differences by Total Revenue</vt:lpstr>
      <vt:lpstr>High-value customer distribution</vt:lpstr>
      <vt:lpstr>Moovie 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Richárd Pávay</dc:creator>
  <cp:lastModifiedBy>Richárd Pávay</cp:lastModifiedBy>
  <cp:revision>16</cp:revision>
  <dcterms:created xsi:type="dcterms:W3CDTF">2023-04-01T12:39:57Z</dcterms:created>
  <dcterms:modified xsi:type="dcterms:W3CDTF">2023-04-02T19:50:32Z</dcterms:modified>
</cp:coreProperties>
</file>