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3462-2019-48FF-9DDD-9D6703A0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D3E28-B47B-47B2-ACCD-DDF74BCC0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AE9C-1893-4E9A-8B19-0007CD1D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24DA-A24F-4332-BB2A-2709C784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010-0D7B-4948-B4FE-CFB72908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5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2C2F-8463-443B-8C7A-0476E9F7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F211B-64BE-403A-B5A6-D8AC554C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4F2E-4BCC-4DA4-88E6-4236FBE2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197B-A72B-447F-B060-DF002EC1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D8A0-8061-4B13-A0F6-F0421D00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B3239-F8B2-467B-B26A-B0B1238F2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6DE6C-0280-42CD-A7EA-6DF2DBD5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834E-C66B-48B4-8C88-57818760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42DF-841D-4444-B2A1-770FD553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C274-B348-41E9-B7A9-47674818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BBE5-6DC1-416B-AB58-D407A34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D1BD-CD5E-45C1-B347-6D164270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CD17-DE5F-4A44-9738-F0466D65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49DB-0D13-4408-8802-6FB9DD0B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26C4-574D-478E-957C-BC2BF04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6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D36-227D-4D4C-90A5-5E0E8320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DBE6-7E3F-44E2-9AB1-3AB514B0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7222-3D59-4851-8A05-A717232E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FB06-A000-4733-9BB1-FF35B3A9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B59F-64F4-4F95-8E87-39C42E29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3438-0904-4321-82E5-626CAB8E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15-624C-407B-9652-8D92A024F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EEB3D-3E90-4E9D-AECA-F8A19F8F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7E4E-A4C7-4771-B0A5-6918607C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929BA-E9A6-4E32-B4A6-0D64EBFE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25F02-35BB-46CC-A5B0-D23F7C24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5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4CC2-71EB-40AB-A2DE-1C8D7E24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CBD3-0284-482D-B02B-E7E01503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0D50B-35EC-4342-AFA6-2A6840FB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4A4BD-2205-46C0-87CA-70733060E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7DA5D-7126-42C9-A464-F5C038DC2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98BC1-ABB9-45B9-8157-CCE602D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F76CB-13B0-4407-A2EB-8928B201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87736-04F8-4ED9-B013-36AAAD11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265-19EA-435D-89D2-91E7D430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3B152-41B7-4BEC-9B7A-C2874127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795ED-53E1-4423-AF75-394F10A1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32020-591C-4955-8417-7244D8C5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1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F1646-41E4-4A9F-B3F1-2540B7C1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07C03-1CFB-4570-A9BD-07DD6E42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E172F-B27B-4782-974B-713AD60C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AED0-C96B-4337-9054-8D02AC16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54CF-9D8D-4915-B3AE-F7B82F5B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70DBC-3D8C-4F94-B76F-23CB27CC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BC991-1FC3-4CC2-8E04-DADCCD7B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333E-78EB-4789-AC3A-643D8D43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7EAA7-73BF-470C-8510-D00AFF37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0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1FA8-ABA5-4DC1-98DF-F1B20435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58B01-6EAF-43ED-B83B-B189AB76C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0FAE-9E4F-4600-A1A1-537BD647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9D4F-828E-44C0-B482-F65C8C2F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AC19-4313-4B4D-89E7-831791E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98B4F-F849-4CCD-A61A-5527E68B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A79D0-1A0F-4413-97C0-A12BBA73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746B-95B0-4B71-9AB2-010E3F82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DC1D-001A-4D1F-97EA-8B89112E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17AB-7F47-46BE-8A27-97357DBC422B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29F3-DD07-4B1B-84C3-55C966FD7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A89D-D739-45FA-B68B-BD6084E89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7CE9-EB0B-49BB-BB3E-79A8D5B67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3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727E9E5-B0CB-4D90-B971-D63F8C20F6B0}"/>
              </a:ext>
            </a:extLst>
          </p:cNvPr>
          <p:cNvGrpSpPr/>
          <p:nvPr/>
        </p:nvGrpSpPr>
        <p:grpSpPr>
          <a:xfrm>
            <a:off x="2788117" y="1048567"/>
            <a:ext cx="5801284" cy="4026933"/>
            <a:chOff x="2788117" y="1048567"/>
            <a:chExt cx="5801284" cy="40269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831348-F206-496C-BD69-383721899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2971" y="1597488"/>
              <a:ext cx="4513687" cy="347801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F38626-EA2E-4925-8D49-DE0547FF0DF6}"/>
                </a:ext>
              </a:extLst>
            </p:cNvPr>
            <p:cNvCxnSpPr/>
            <p:nvPr/>
          </p:nvCxnSpPr>
          <p:spPr>
            <a:xfrm>
              <a:off x="3223549" y="1417899"/>
              <a:ext cx="364603" cy="341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3DA56D-CB8B-431F-8BA1-B7BFDBC03B46}"/>
                </a:ext>
              </a:extLst>
            </p:cNvPr>
            <p:cNvSpPr txBox="1"/>
            <p:nvPr/>
          </p:nvSpPr>
          <p:spPr>
            <a:xfrm>
              <a:off x="2887247" y="1048567"/>
              <a:ext cx="1337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Address 256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5FCA9B6-870F-4DF2-A1B0-22CE9DE5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818" y="1417899"/>
              <a:ext cx="287438" cy="341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B925D7-58D3-4552-89EC-222A72091655}"/>
                </a:ext>
              </a:extLst>
            </p:cNvPr>
            <p:cNvSpPr txBox="1"/>
            <p:nvPr/>
          </p:nvSpPr>
          <p:spPr>
            <a:xfrm>
              <a:off x="7936658" y="104856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287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4876A2-9E6E-462B-A9F7-380052F47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818" y="4527630"/>
              <a:ext cx="287438" cy="341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678F06-EB4E-4D14-940F-7B99AB832BD3}"/>
                </a:ext>
              </a:extLst>
            </p:cNvPr>
            <p:cNvSpPr txBox="1"/>
            <p:nvPr/>
          </p:nvSpPr>
          <p:spPr>
            <a:xfrm>
              <a:off x="7936658" y="415829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1023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0F29D4-31E9-4378-ACCE-A8DABF7EC365}"/>
                </a:ext>
              </a:extLst>
            </p:cNvPr>
            <p:cNvSpPr txBox="1"/>
            <p:nvPr/>
          </p:nvSpPr>
          <p:spPr>
            <a:xfrm>
              <a:off x="5143999" y="1219293"/>
              <a:ext cx="1259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32 columns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DCC2CD-CB3A-4578-B0D2-94D33A3587DD}"/>
                </a:ext>
              </a:extLst>
            </p:cNvPr>
            <p:cNvSpPr txBox="1"/>
            <p:nvPr/>
          </p:nvSpPr>
          <p:spPr>
            <a:xfrm>
              <a:off x="2788117" y="3105834"/>
              <a:ext cx="634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24</a:t>
              </a:r>
            </a:p>
            <a:p>
              <a:r>
                <a:rPr lang="en-GB" dirty="0"/>
                <a:t>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7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09D746-85D3-40BB-924C-6DDD1FD6F352}"/>
              </a:ext>
            </a:extLst>
          </p:cNvPr>
          <p:cNvGrpSpPr/>
          <p:nvPr/>
        </p:nvGrpSpPr>
        <p:grpSpPr>
          <a:xfrm>
            <a:off x="1928812" y="138112"/>
            <a:ext cx="5064917" cy="3999837"/>
            <a:chOff x="1928812" y="138112"/>
            <a:chExt cx="5064917" cy="3999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3351B2-3F2E-4B28-B393-77EEC1A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812" y="138112"/>
              <a:ext cx="5064917" cy="399983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471E32-4FE5-4450-8371-0D8673B5CC59}"/>
                </a:ext>
              </a:extLst>
            </p:cNvPr>
            <p:cNvCxnSpPr/>
            <p:nvPr/>
          </p:nvCxnSpPr>
          <p:spPr>
            <a:xfrm>
              <a:off x="3894880" y="3249593"/>
              <a:ext cx="0" cy="3588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325263-6FF5-4C65-9D45-C7045E2465FB}"/>
                </a:ext>
              </a:extLst>
            </p:cNvPr>
            <p:cNvCxnSpPr/>
            <p:nvPr/>
          </p:nvCxnSpPr>
          <p:spPr>
            <a:xfrm>
              <a:off x="4058855" y="3249593"/>
              <a:ext cx="0" cy="3588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4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26CCA-FA67-48DA-8C0D-66E103A7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976562"/>
            <a:ext cx="9353550" cy="904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E12AE8-D547-4F6D-BA57-56467E96A465}"/>
              </a:ext>
            </a:extLst>
          </p:cNvPr>
          <p:cNvCxnSpPr/>
          <p:nvPr/>
        </p:nvCxnSpPr>
        <p:spPr>
          <a:xfrm>
            <a:off x="5683170" y="2419109"/>
            <a:ext cx="0" cy="60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E5BDFF-0333-4F83-ACF1-2E2988EA806C}"/>
              </a:ext>
            </a:extLst>
          </p:cNvPr>
          <p:cNvCxnSpPr/>
          <p:nvPr/>
        </p:nvCxnSpPr>
        <p:spPr>
          <a:xfrm>
            <a:off x="7010400" y="2419108"/>
            <a:ext cx="0" cy="60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CA19E9-4DBB-4CF2-8CB0-4394840E9046}"/>
              </a:ext>
            </a:extLst>
          </p:cNvPr>
          <p:cNvSpPr txBox="1"/>
          <p:nvPr/>
        </p:nvSpPr>
        <p:spPr>
          <a:xfrm>
            <a:off x="5123471" y="1797386"/>
            <a:ext cx="164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 of queue</a:t>
            </a:r>
          </a:p>
          <a:p>
            <a:r>
              <a:rPr lang="en-GB" dirty="0"/>
              <a:t>Pointer (r3)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20DCB-167C-4796-AC2A-C61F79A861A3}"/>
              </a:ext>
            </a:extLst>
          </p:cNvPr>
          <p:cNvSpPr txBox="1"/>
          <p:nvPr/>
        </p:nvSpPr>
        <p:spPr>
          <a:xfrm>
            <a:off x="6771188" y="1797386"/>
            <a:ext cx="150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Rear of queue</a:t>
            </a:r>
          </a:p>
          <a:p>
            <a:r>
              <a:rPr lang="en-GB" dirty="0"/>
              <a:t>Pointer (r4)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AF1CF5-6654-445B-8EAF-F7B9E7300EC8}"/>
              </a:ext>
            </a:extLst>
          </p:cNvPr>
          <p:cNvCxnSpPr>
            <a:cxnSpLocks/>
          </p:cNvCxnSpPr>
          <p:nvPr/>
        </p:nvCxnSpPr>
        <p:spPr>
          <a:xfrm flipV="1">
            <a:off x="5771304" y="3428999"/>
            <a:ext cx="0" cy="379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B34AE4-704C-4F2F-8E09-D403E88025BC}"/>
              </a:ext>
            </a:extLst>
          </p:cNvPr>
          <p:cNvCxnSpPr>
            <a:cxnSpLocks/>
          </p:cNvCxnSpPr>
          <p:nvPr/>
        </p:nvCxnSpPr>
        <p:spPr>
          <a:xfrm flipV="1">
            <a:off x="7010400" y="3428999"/>
            <a:ext cx="0" cy="379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F45AAD-9161-437C-BA9F-BA3CAEC599B7}"/>
              </a:ext>
            </a:extLst>
          </p:cNvPr>
          <p:cNvSpPr txBox="1"/>
          <p:nvPr/>
        </p:nvSpPr>
        <p:spPr>
          <a:xfrm>
            <a:off x="5221507" y="3777566"/>
            <a:ext cx="159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Screen address</a:t>
            </a:r>
          </a:p>
          <a:p>
            <a:r>
              <a:rPr lang="en-GB" dirty="0"/>
              <a:t>of snake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73C89-FAD1-4604-8A93-50E409018F08}"/>
              </a:ext>
            </a:extLst>
          </p:cNvPr>
          <p:cNvSpPr txBox="1"/>
          <p:nvPr/>
        </p:nvSpPr>
        <p:spPr>
          <a:xfrm>
            <a:off x="6871511" y="3792560"/>
            <a:ext cx="159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Screen address</a:t>
            </a:r>
          </a:p>
          <a:p>
            <a:r>
              <a:rPr lang="en-GB" dirty="0"/>
              <a:t>of snake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814B3-303E-455F-968D-5E05E332211D}"/>
              </a:ext>
            </a:extLst>
          </p:cNvPr>
          <p:cNvSpPr txBox="1"/>
          <p:nvPr/>
        </p:nvSpPr>
        <p:spPr>
          <a:xfrm>
            <a:off x="1507354" y="2779892"/>
            <a:ext cx="356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Previous addresses (now dead data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29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7DA58-95CC-441B-B918-95B3496C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795587"/>
            <a:ext cx="9829800" cy="12668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66207-856C-4DC0-AF66-6041616D57D6}"/>
              </a:ext>
            </a:extLst>
          </p:cNvPr>
          <p:cNvCxnSpPr/>
          <p:nvPr/>
        </p:nvCxnSpPr>
        <p:spPr>
          <a:xfrm>
            <a:off x="7743463" y="2346794"/>
            <a:ext cx="0" cy="60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324C1-17CE-4105-BCD9-D9A399D37BBD}"/>
              </a:ext>
            </a:extLst>
          </p:cNvPr>
          <p:cNvCxnSpPr/>
          <p:nvPr/>
        </p:nvCxnSpPr>
        <p:spPr>
          <a:xfrm>
            <a:off x="3011346" y="2346794"/>
            <a:ext cx="0" cy="60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C196C6-1AC2-465B-AEB3-8C59A50D3091}"/>
              </a:ext>
            </a:extLst>
          </p:cNvPr>
          <p:cNvSpPr txBox="1"/>
          <p:nvPr/>
        </p:nvSpPr>
        <p:spPr>
          <a:xfrm>
            <a:off x="7282150" y="1709509"/>
            <a:ext cx="164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 of queue</a:t>
            </a:r>
          </a:p>
          <a:p>
            <a:r>
              <a:rPr lang="en-GB" dirty="0"/>
              <a:t>Pointer (r4)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176DC-17C4-4407-97B6-E914590D6005}"/>
              </a:ext>
            </a:extLst>
          </p:cNvPr>
          <p:cNvSpPr txBox="1"/>
          <p:nvPr/>
        </p:nvSpPr>
        <p:spPr>
          <a:xfrm>
            <a:off x="1852544" y="1787771"/>
            <a:ext cx="150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Rear of queue</a:t>
            </a:r>
          </a:p>
          <a:p>
            <a:r>
              <a:rPr lang="en-GB" dirty="0"/>
              <a:t>Pointer (r3)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1350E-F229-4DB7-BD8A-D78799E8C613}"/>
              </a:ext>
            </a:extLst>
          </p:cNvPr>
          <p:cNvCxnSpPr>
            <a:cxnSpLocks/>
          </p:cNvCxnSpPr>
          <p:nvPr/>
        </p:nvCxnSpPr>
        <p:spPr>
          <a:xfrm flipV="1">
            <a:off x="7831947" y="3396426"/>
            <a:ext cx="0" cy="379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102A1-CE65-4732-A636-0BA912C9AECD}"/>
              </a:ext>
            </a:extLst>
          </p:cNvPr>
          <p:cNvCxnSpPr>
            <a:cxnSpLocks/>
          </p:cNvCxnSpPr>
          <p:nvPr/>
        </p:nvCxnSpPr>
        <p:spPr>
          <a:xfrm flipV="1">
            <a:off x="3011346" y="3318164"/>
            <a:ext cx="0" cy="379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82728A-BCE8-4876-8C57-C6C1D04DEBC1}"/>
              </a:ext>
            </a:extLst>
          </p:cNvPr>
          <p:cNvSpPr txBox="1"/>
          <p:nvPr/>
        </p:nvSpPr>
        <p:spPr>
          <a:xfrm>
            <a:off x="7282150" y="3744993"/>
            <a:ext cx="159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Screen address</a:t>
            </a:r>
          </a:p>
          <a:p>
            <a:r>
              <a:rPr lang="en-GB" dirty="0"/>
              <a:t>of snake 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BF3BC-B4AF-4D7B-AC39-C8057BC41A11}"/>
              </a:ext>
            </a:extLst>
          </p:cNvPr>
          <p:cNvSpPr txBox="1"/>
          <p:nvPr/>
        </p:nvSpPr>
        <p:spPr>
          <a:xfrm>
            <a:off x="2872457" y="3681725"/>
            <a:ext cx="159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Screen address</a:t>
            </a:r>
          </a:p>
          <a:p>
            <a:r>
              <a:rPr lang="en-GB" dirty="0"/>
              <a:t>of snake 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4D350-F32F-4B33-AA27-CE40E07771E0}"/>
              </a:ext>
            </a:extLst>
          </p:cNvPr>
          <p:cNvSpPr txBox="1"/>
          <p:nvPr/>
        </p:nvSpPr>
        <p:spPr>
          <a:xfrm>
            <a:off x="3660245" y="2647736"/>
            <a:ext cx="356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Previous addresses (now dead data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98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Pawson</dc:creator>
  <cp:lastModifiedBy>Richard Pawson</cp:lastModifiedBy>
  <cp:revision>6</cp:revision>
  <dcterms:created xsi:type="dcterms:W3CDTF">2018-01-17T14:24:05Z</dcterms:created>
  <dcterms:modified xsi:type="dcterms:W3CDTF">2018-01-22T22:16:54Z</dcterms:modified>
</cp:coreProperties>
</file>