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62537-355F-46D8-AE09-B8FECAE0E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4F762-03EC-4B6D-8CDD-814E4D42C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FDCDC-2B9A-47FD-A93C-95C30ED2D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9EDA-0AB4-44D3-A515-79C5D231FD4C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8ADE8-E93D-4BCF-A0A9-B5F917369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5D3A3-9D0C-4019-8093-D2E1620B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E3AD-F4BD-4F03-B858-A09C102F4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54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8826-EBA0-43B5-B33D-C8EDD73B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1DF11-1C5E-40AF-A3FB-D066F029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9927F-C547-4038-BB6C-CFC32719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9EDA-0AB4-44D3-A515-79C5D231FD4C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7750F-6E40-4AEF-B6A6-27DC5F22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942C9-6E8A-4EC0-9886-556F04C3B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E3AD-F4BD-4F03-B858-A09C102F4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86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87545F-1298-48B2-81BD-ED6593F40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99CA8-BA9F-4125-A8C6-611D15899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BC40C-B5CE-4274-9A84-5F5EA03F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9EDA-0AB4-44D3-A515-79C5D231FD4C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18A05-8153-4875-BD0A-12A38C20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A12F0-98C5-46BB-88D5-5122A0FF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E3AD-F4BD-4F03-B858-A09C102F4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13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AA7B-9601-4AF0-8E19-2707EDE2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57F0-530C-48B2-AD08-0AE3F2EC9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F892A-9D39-4FBE-B92B-1D56F941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9EDA-0AB4-44D3-A515-79C5D231FD4C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E4DE2-58FD-412E-9F24-81C62BEE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8F8E3-0CB3-475A-AE72-5C214458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E3AD-F4BD-4F03-B858-A09C102F4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82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2E58C-B032-401C-8F6D-C3926BFC4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EE938-F1B2-4AB4-9C54-AB52AB64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16C94-BC84-418B-8E9A-1FFA07A8D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9EDA-0AB4-44D3-A515-79C5D231FD4C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5DB0D-98EE-4E3A-8D39-3DCC1E96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F3DCB-6A49-499D-99C3-B4FF3673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E3AD-F4BD-4F03-B858-A09C102F4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45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1EBDA-6E62-4438-A615-2229BDCD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E5A12-74AE-4E25-9C74-909211836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012D9-E253-4C22-BB88-03413A632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A21F2-351C-4841-B620-96783D72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9EDA-0AB4-44D3-A515-79C5D231FD4C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5305F-0692-41CD-914B-A60BA200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D9319-6812-447A-A21C-EB4135C8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E3AD-F4BD-4F03-B858-A09C102F4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0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2D8D-8260-4C51-912D-C1CF2801D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F9159-9636-47EA-814A-146AEB787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BB07B-00BF-43CE-9FC5-059113684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30072-76C3-475E-B3E2-2CF9BE522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82D72B-0168-466B-926C-AE15C2364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2682F1-8020-47B1-B992-C7D74A7B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9EDA-0AB4-44D3-A515-79C5D231FD4C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6A07D-1E4E-4642-A2ED-1CA51D7E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644BC3-CD72-410F-87BD-1B55B8D09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E3AD-F4BD-4F03-B858-A09C102F4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82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4604-A166-4073-B787-B94E8B5A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06622F-FB86-4C41-8965-AE43BEAF6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9EDA-0AB4-44D3-A515-79C5D231FD4C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BF9FD-0741-4197-A7A2-B40F9480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CA398-E86D-4552-B68D-30EAD020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E3AD-F4BD-4F03-B858-A09C102F4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68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BA5547-DD4E-452F-A785-EE1DF7FB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9EDA-0AB4-44D3-A515-79C5D231FD4C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EEE4ED-2F8A-4F29-B7B9-7ABF5ED2A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1A488-7CAA-4353-A8DC-07AF745A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E3AD-F4BD-4F03-B858-A09C102F4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23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92471-1A26-4FD9-84CD-4C1D07C8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1B4D0-FFDD-4984-B794-D07AC848C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67C2C-C95F-41C5-BFA1-A517F770A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5DB45-871A-4EB1-B490-776EB285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9EDA-0AB4-44D3-A515-79C5D231FD4C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59820-DE9F-4F37-9300-4A772B4D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E0ACE-0597-4A8D-83BE-FA0095318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E3AD-F4BD-4F03-B858-A09C102F4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24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71AC-9BBF-4DF7-8C9C-F97B7BDBE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D51737-1866-40F6-BA4F-74EAEC448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67E80-EDD4-4D1D-8938-649B9A792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FF625-A66E-4FED-A14A-A356A8F14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9EDA-0AB4-44D3-A515-79C5D231FD4C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396E6-A1EB-4A3C-B094-27409E9B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3BA6C-A93F-438E-A668-4A28B0D9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E3AD-F4BD-4F03-B858-A09C102F4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58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C1EBB-1C58-4431-80BB-433C5652C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A8960-CEFD-4ECD-8BBE-B2160AB01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F77F4-408D-45F1-BA89-001675635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69EDA-0AB4-44D3-A515-79C5D231FD4C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24BE9-4120-4E70-8383-0B2083810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FC0DA-DFC1-42AF-99ED-37697FAE4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0E3AD-F4BD-4F03-B858-A09C102F4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22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00C3BD0-BF92-43FD-B774-2EF5F14A496E}"/>
              </a:ext>
            </a:extLst>
          </p:cNvPr>
          <p:cNvGrpSpPr/>
          <p:nvPr/>
        </p:nvGrpSpPr>
        <p:grpSpPr>
          <a:xfrm>
            <a:off x="450689" y="410288"/>
            <a:ext cx="5676900" cy="5959274"/>
            <a:chOff x="1156745" y="405114"/>
            <a:chExt cx="5676900" cy="595927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2EDAE87-9FF9-4714-86F4-9C3D19174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6745" y="458888"/>
              <a:ext cx="5676900" cy="5905500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5948AE0-66D9-46AC-B683-92B2878A58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6203" y="1961908"/>
              <a:ext cx="746566" cy="186931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C266D54-7C4F-4F35-9E9E-9A862796D07C}"/>
                </a:ext>
              </a:extLst>
            </p:cNvPr>
            <p:cNvCxnSpPr>
              <a:cxnSpLocks/>
            </p:cNvCxnSpPr>
            <p:nvPr/>
          </p:nvCxnSpPr>
          <p:spPr>
            <a:xfrm>
              <a:off x="2488557" y="1973483"/>
              <a:ext cx="3541854" cy="4051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B9E82BE-BF53-410B-8C03-0933B14CD7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30684" y="526648"/>
              <a:ext cx="52085" cy="144683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61F79C-69AF-4EF1-931D-9C9110A03360}"/>
                </a:ext>
              </a:extLst>
            </p:cNvPr>
            <p:cNvSpPr txBox="1"/>
            <p:nvPr/>
          </p:nvSpPr>
          <p:spPr>
            <a:xfrm>
              <a:off x="2558005" y="405114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>
                  <a:solidFill>
                    <a:srgbClr val="FF0000"/>
                  </a:solidFill>
                </a:rPr>
                <a:t>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DA7DF3-BBDC-4C15-B146-7058C2B77B59}"/>
                </a:ext>
              </a:extLst>
            </p:cNvPr>
            <p:cNvSpPr txBox="1"/>
            <p:nvPr/>
          </p:nvSpPr>
          <p:spPr>
            <a:xfrm>
              <a:off x="1801978" y="3654161"/>
              <a:ext cx="354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45E404-59C5-4828-BA1C-536E665506F5}"/>
                </a:ext>
              </a:extLst>
            </p:cNvPr>
            <p:cNvSpPr txBox="1"/>
            <p:nvPr/>
          </p:nvSpPr>
          <p:spPr>
            <a:xfrm>
              <a:off x="5933815" y="1644266"/>
              <a:ext cx="3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>
                  <a:solidFill>
                    <a:srgbClr val="FF0000"/>
                  </a:solidFill>
                </a:rPr>
                <a:t>Z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E1BB33-BC22-4531-89C6-17087C36EE66}"/>
                </a:ext>
              </a:extLst>
            </p:cNvPr>
            <p:cNvSpPr txBox="1"/>
            <p:nvPr/>
          </p:nvSpPr>
          <p:spPr>
            <a:xfrm>
              <a:off x="3630426" y="3159094"/>
              <a:ext cx="811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>
                  <a:solidFill>
                    <a:srgbClr val="FF0000"/>
                  </a:solidFill>
                </a:rPr>
                <a:t>0,0,0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9FAEA74-AC59-4703-88C5-028EFB114EDC}"/>
              </a:ext>
            </a:extLst>
          </p:cNvPr>
          <p:cNvSpPr/>
          <p:nvPr/>
        </p:nvSpPr>
        <p:spPr>
          <a:xfrm>
            <a:off x="6292605" y="1009916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Plane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Vector3D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(0,1,0),0, 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StandardSurfaces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.CheckerBoard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Sphere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Vector3D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(0,0.5,0),0.5,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StandardSurfaces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.Shiny),</a:t>
            </a: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Sphere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Vector3D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(1,1,1),0.2,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StandardSurfaces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.Shiny)</a:t>
            </a:r>
          </a:p>
          <a:p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Camera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Vector3D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(6, 4, 0),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Vector3D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(0, 0, 0))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941047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Pawson</dc:creator>
  <cp:lastModifiedBy>Richard Pawson</cp:lastModifiedBy>
  <cp:revision>2</cp:revision>
  <dcterms:created xsi:type="dcterms:W3CDTF">2017-07-05T13:56:24Z</dcterms:created>
  <dcterms:modified xsi:type="dcterms:W3CDTF">2017-07-05T14:03:45Z</dcterms:modified>
</cp:coreProperties>
</file>