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84129-1129-43DF-8864-6C5D221B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3F256-49C6-4A2A-9133-FF2E69A3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8AA86-A8C2-425E-8E48-FF42CA46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A0B09-2ACE-4519-A03B-65080862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032E3-E1FE-4496-8C39-3DABFA7C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7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04A-C9D3-40D5-8388-E077FADF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38A91-AAC2-40AB-9D25-0E723F08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5FBF9-5A1D-44EA-A593-1EB88BB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B8959-74DA-4664-9384-14BC193F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15AD5-C5C4-4F9D-BD3B-DE55AB61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74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F03DD-FF26-4CD6-9B2D-E1DF2F9A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53E6F2-56A0-41E1-9E4D-288CD453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11BEB-A620-4585-95FE-242B2C4F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63631-7BBF-47D4-9C35-8E94A9A2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1BD19-10B8-4C3B-ADF6-7EF6402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7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F1D07-7B06-478F-88F8-A18C7E83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8471F-2238-49D7-837D-A6B94DED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A2FA3-B78B-4E7B-AB87-E6A9ED50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607EF-1445-46C6-96D5-5AA8AC8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5BAA1-B6BE-4D9A-A949-892D7028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4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345A-1400-4208-A782-B14FA479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F5207C-95D4-463D-9886-F9EB0B15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BD1AB-F12A-4102-8470-7E3F53B0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F752D-16FA-4188-B28A-A2B5EDD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ED89F-2B1D-45CA-B478-1675C652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7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F36FC-667C-4CBB-A536-6F528D07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D9D39-B0B4-4213-BE23-02ADB4FB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DA13E3-9CF0-4288-B628-33CAA917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30972-6A52-45FE-B8E1-A66A70C2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DF3CEB-B97F-414A-81A1-9B4C6FE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0EDA17-1CEA-4A9C-9C56-346D075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7034-6BA7-48E7-91A7-DB4D12ED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DB0CFD-DC75-4B58-9D3D-A8634ED6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EB784-3701-42F0-836B-1146CE88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63A272-FE83-4D2C-85EE-0BD7EF099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B24AB9-8F5B-4F1B-8248-E69C88DC9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B87DD2-41F5-4209-B3DC-7C4F155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0C6CF4-2840-4AE6-8908-D26277C4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07434E-6FC5-4D4A-9B26-5355155F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3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4D54F-0106-42DA-AF31-589FBFE6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3D924D-79F0-4670-84BD-7AEC07A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661ED6-5C86-4397-873B-2994062C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6BFB61-532E-41D5-BA78-5568FA20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8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2963D1-9DD8-4283-97E1-4F3D024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0C9E3-FA35-474C-9F7D-473BA00E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745CC9-AE4F-4845-832A-0A2A320C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9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BDC3B-8155-4AD6-A50D-8838D4B9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E6CF4-8E8C-4B18-A451-56E4E4D1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BF2BD-7ED7-4C7A-A67C-C8FF6F56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3F090-034F-4055-86A7-DA9CD78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A0AEF7-3037-413B-A757-C1074452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3AFBE-1ACC-4EB8-BE30-3F18A76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7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8DB7B-E372-452C-BBCA-F9A15B28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FE1BD6-DBFB-448C-8504-54414CAAE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83AAA-080A-4F9B-860E-63889680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64A18-7F31-4E61-9555-3CDBE4B8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FE5D3-126E-4F17-BB03-3ACB4A36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5663A-E2CA-472F-8640-876F9775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1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E304B7-240C-4982-83B5-A11AA298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260659-CA27-47C2-B055-141811DD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53735-A07F-4B0F-B61E-4AFA30375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F9C7-A48C-4167-97EC-1BB373CF4299}" type="datetimeFigureOut">
              <a:rPr lang="es-CO" smtClean="0"/>
              <a:t>19/09/2021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11C6A-A5F8-415B-8BF1-91123307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39E4B-5D0F-47F8-BAA5-5F261698C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7178-2CB4-4E20-92E3-EACFD1D88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4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03639E-2860-4FBD-9061-586E050A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718060-1CB1-4AA0-AF43-7C64A3F5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1C5D40-0C5B-4499-AC1E-66F00094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6E1616-291B-4324-8A15-8A6DD2F5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9234C5-1F16-45AF-915C-6272F3F5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B9D198-4C03-46D1-923C-87C0D897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5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2E8BF5-F2A7-4621-813D-DD0A2B5E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Ricardo Pico Ramirez</dc:creator>
  <cp:lastModifiedBy>Jose Ricardo Pico Ramirez</cp:lastModifiedBy>
  <cp:revision>1</cp:revision>
  <dcterms:created xsi:type="dcterms:W3CDTF">2021-09-20T01:23:20Z</dcterms:created>
  <dcterms:modified xsi:type="dcterms:W3CDTF">2021-09-20T02:48:35Z</dcterms:modified>
</cp:coreProperties>
</file>