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80641-81E9-4B41-BA3E-019260FF1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488FFB-F690-4F28-9B0C-75E16C1B7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3DA2F5-9339-4B84-81CB-C670B8EB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B1F5-D037-45C3-917E-10D36CD5C792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74BCB0-2E74-4A34-B78E-31EAD36F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DBB46B-6D86-41D6-BC09-005B2AB6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D7F5-183D-47FD-AF3A-022810D53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587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98B8B-E07E-4220-B11D-7BDEC190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CCF8DF-DD51-40B1-8487-B9F303946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F25A8D-0C2E-4AC0-8E90-C09B9DEA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B1F5-D037-45C3-917E-10D36CD5C792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D48AA2-C411-4D3B-8714-EFC254A5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68C978-1C72-4930-9BC4-AA49C2DC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D7F5-183D-47FD-AF3A-022810D53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234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EF8C01-267A-4E70-BD09-4DCC881C0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0B82E4-7458-45D5-BEA5-23EB1987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79182F-AD62-4974-AC4C-8CB9D426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B1F5-D037-45C3-917E-10D36CD5C792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F80C4A-D96D-41CA-B011-89B71AF9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270E56-A266-4F4E-8D71-70348601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D7F5-183D-47FD-AF3A-022810D53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061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B477F-1BBB-49D6-8281-90297C6C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887080-B51D-4087-954D-D6774E029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751B49-148B-4177-BDC2-D2BFBB89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B1F5-D037-45C3-917E-10D36CD5C792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9535EE-A4A8-43CE-90E5-40A3C105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624AF-77FA-44FE-9CAF-6E62D4EC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D7F5-183D-47FD-AF3A-022810D53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548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FC799-23A9-4F78-9762-D142412D8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426F42-899D-4BB8-AD21-C716194DE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50D595-6D17-4050-B898-258C1647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B1F5-D037-45C3-917E-10D36CD5C792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CD7645-D6DB-444E-834F-16F7DC01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88B33A-AFC2-4C0E-BDA0-D5BF383A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D7F5-183D-47FD-AF3A-022810D53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302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80530-4F7B-4F9E-93AE-F903D507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2A8147-8579-4C7B-81AD-59FDEC7A2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B4BD32-CA82-487F-8D6D-B869C8D4A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EE326A-65FF-4E7F-9698-42826A05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B1F5-D037-45C3-917E-10D36CD5C792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A3F8B0-F73A-4FF0-819B-F4D3CA48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B73CD0-0479-4F94-9117-C80FE024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D7F5-183D-47FD-AF3A-022810D53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588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EDF12-20B7-4233-A62A-07E31C2BB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03E5B5-92D8-4161-BDB9-728BCA704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589EFC-1DF1-4565-9916-C57E81B2A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ACE49B-C2CC-4890-931B-543549B58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7E41E3-14B5-4CCA-8B86-00B07E36D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9AC7C09-5E28-41F0-B02D-FE653718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B1F5-D037-45C3-917E-10D36CD5C792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BCD0D8-626E-46C2-860F-1DC48D6A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5E892B-BE80-4CBB-8278-C1E95941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D7F5-183D-47FD-AF3A-022810D53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005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80601-1798-4326-AEEF-21A414EE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73DD677-FB4D-403B-8D78-D9F6C508E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B1F5-D037-45C3-917E-10D36CD5C792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6DE359-837B-4355-BF20-D355D342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EA653F-033B-40F5-ACF0-7B643DB6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D7F5-183D-47FD-AF3A-022810D53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770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E8F313-5DA6-42D3-9F17-000C111B3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B1F5-D037-45C3-917E-10D36CD5C792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8F898B-84C6-4322-9E06-AA5EDE27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25446A-61D7-4C24-9168-0A74EB41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D7F5-183D-47FD-AF3A-022810D53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672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0A8CB-F2A6-4878-B5EB-82972B49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1CF990-C6B8-4CD8-815C-E6B07548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C012D0-0767-485F-859C-64FD270B8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A005A6-F596-4092-9021-C4EBA17B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B1F5-D037-45C3-917E-10D36CD5C792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F79061-5A0F-4A44-8F85-C4BF8989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28FE68-6D19-47B8-AAFD-6BCD97E4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D7F5-183D-47FD-AF3A-022810D53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97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C5136-5780-4F5C-AFB5-7F639E8F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0FA6F95-D322-47DA-AFC5-BFFB52217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5053C0-387B-406B-9EC6-989204B72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6BBA9F-3A3C-4EFF-A8A3-251150DB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B1F5-D037-45C3-917E-10D36CD5C792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150EDA-168A-425F-86D2-4C9E0A80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A6F60C-7ABF-43D9-9508-05B950CF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D7F5-183D-47FD-AF3A-022810D53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385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2EAB5B-BE3D-43E0-8E1A-4CE41F73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5FD92A-68D5-4B3E-B4E8-136CE0C6A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F85125-4968-489C-A70E-FE6E203BF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CB1F5-D037-45C3-917E-10D36CD5C792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89143-4D94-4698-AFEA-341AC7F91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48545C-CAB0-4649-AAB7-EEFB1A98B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9D7F5-183D-47FD-AF3A-022810D53F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705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875AEEE-43D5-4B66-B80A-BDF194C9F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7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5B868FC-6B6F-49AC-B214-4EA3D9CE1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7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3D35584-D5FD-452B-8F99-03427B921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A98244-CF1E-4D24-AC2D-0885D3281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1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CB946F4-AD0B-4BC5-8B99-A85E8C68B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104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Ricardo Pico Ramirez</dc:creator>
  <cp:lastModifiedBy>Jose Ricardo Pico Ramirez</cp:lastModifiedBy>
  <cp:revision>2</cp:revision>
  <dcterms:created xsi:type="dcterms:W3CDTF">2021-09-24T02:04:32Z</dcterms:created>
  <dcterms:modified xsi:type="dcterms:W3CDTF">2021-09-25T05:14:28Z</dcterms:modified>
</cp:coreProperties>
</file>