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F1FD-2370-4E08-8529-73322B9F4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13F3F-914F-40E8-9299-E4757199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D512B-288D-4C80-931F-AFF1352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88C27-9453-4F32-8127-A879A876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A4FFE-0F3D-44EB-A80E-8C8EE0A3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73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11781-4C82-4AC2-BCDD-7DE2DE79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B8D69F-0835-443B-80EB-3BF30DB3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04BBB-BC48-4236-9967-1C0AD163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24C69A-DB81-4583-A714-7AA2C03A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14A9F-8798-474E-9775-F621E996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6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C41B58-C7FB-4D36-BFC6-6F96B9D92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E7AE6-45EB-4261-8DF3-FB489314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2A338-F9A8-40E2-A0AB-9422080D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CB3CF-D067-49B6-AAC0-FB7BC588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47E902-6EB1-4813-BCC9-6B7EA91D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86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FEDCE-5970-4818-9192-39D3ADBB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FF81B-E426-4588-90C6-A66C9C3B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54150-7969-4199-8F70-A1F9140C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35523-9E4C-4408-BE5F-FA9F512F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19A39-30AF-4DF2-93C6-59AA26E8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54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92E7A-3EBE-4546-B71F-C64F6D41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C66556-DDD1-448F-8D9C-227F7BF7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299FB-4BCE-4D33-9D1F-C4F5F91C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F01F7-1E51-4FEE-8128-90BAF882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B2731-2681-4A1F-B9E7-06A15D50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90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EC90C-D3A7-4AC0-8498-A88F6F14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7B1AA-576B-42B1-91A9-F3552E6C5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662EB0-0CCF-4842-A063-D8DFE153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0BC5C8-4CF5-47F9-843A-390E9736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EAC302-4BC7-4AF9-AC71-1F2FF74D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AB950E-9E95-42C9-99C0-CD460E3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51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67C3A-06B5-4490-9983-68C0441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390413-A7FA-4C73-8414-421E76E8B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F28850-1A0C-4747-BCCE-82B99D512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AB6562-CEFB-4CDF-8696-185A42DEB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728D60-D145-4315-BCD0-E3EA05CE2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C91875-E319-4AB3-A3BC-D1F9E1CE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D9E843-CF98-4F64-85BE-56C2E37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2C019C-8881-4516-B5D9-D705D048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23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BEB92-04A7-4DA1-BB30-940D2228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A310B1-8FF3-42BC-B7A4-F59AAF08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5BFE54-8715-493D-B9D3-B7216DE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D43BAF-BAFF-4C9B-BCE7-0672B03B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07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9358D2-A45D-4D1C-A3C2-253D50D0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46C55F-F34B-45BE-8BA6-0E0EFD8A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6F243A-39E3-4100-A0C0-3E1A823C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68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B9B3C-2B63-418F-9828-80D4708F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9F8EE-ACC7-44C8-9424-724BA6E1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0EA525-1A57-438D-A276-7915A34C3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74BF4-85B3-4A07-B027-F2C275C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9F73D9-9C4D-476F-91B4-C575365A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1AB059-835F-481F-9217-C7CF1A6F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8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A2E13-07E3-4790-A9ED-C31F5714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5B8A42-7993-4C18-9A42-B6711D3C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7223E2-EBA4-462D-AB90-980C09DF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AE019F-E994-4B3D-A4A5-F6DE9778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1C81F-DCFD-4A0E-856D-FEF80169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9414EB-1D74-40F8-B02B-D9750670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62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E96924-5EB6-45FD-9841-FCE9D3B8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4044E5-EAA4-46BC-A82C-C4932663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260B0C-7984-4642-9350-51501E6D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DA8E-3007-4FDE-AED5-CFD86DF46DA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4A74A-66D7-4400-BA3C-6F54E8427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32998-6C55-49D2-89F7-9B097D404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383E-6F39-4058-89DB-CBE269BCC1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7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3B7766C-7471-424E-9668-F9ADD712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1D1943-A5C8-480F-BED2-E8E542BE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4A3674-1D93-4A9F-AC51-B04101D8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7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6C0BEC7-B927-43AC-A849-1123DD7A9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7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662C3D0-CE2D-47D4-9554-C209C4670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30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6044131-12C2-453E-9667-79EEFCF79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6" t="14750" b="15788"/>
          <a:stretch/>
        </p:blipFill>
        <p:spPr>
          <a:xfrm>
            <a:off x="-1" y="-1"/>
            <a:ext cx="1221970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407F1B-BE5E-4F02-8A0C-956CDAC7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E07107-1A8B-4AF9-A2EE-57C2EC3D4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1" t="14156" b="1489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Ricardo Pico Ramirez</dc:creator>
  <cp:lastModifiedBy>Jose Ricardo Pico Ramirez</cp:lastModifiedBy>
  <cp:revision>2</cp:revision>
  <dcterms:created xsi:type="dcterms:W3CDTF">2021-09-25T01:26:54Z</dcterms:created>
  <dcterms:modified xsi:type="dcterms:W3CDTF">2021-09-25T05:14:50Z</dcterms:modified>
</cp:coreProperties>
</file>