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891B7-463D-45A8-8B68-1A956A6CA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C2740-1941-4FDE-8B85-40E62DF4A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1F365-E804-4AF7-90C9-8D9335A1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798CA-9694-4451-A063-BDB81B0C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2E30D-CACB-47EF-A08F-1BAFD339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7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41D9-1FB7-429C-8A88-A208F60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A660D6-AC27-4E0A-97F9-35D6D7F1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8D120-1330-4F97-AA2C-4A12129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84463-3C02-4B3F-8BD0-AB9E153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80AA1-47A6-46BD-8753-889E225E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087-C905-4940-BF2E-45C617FD5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096369-B9F7-43A0-ABCB-F57A0ED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6F5EF-9224-4CBA-A69E-1E5BC05D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8639B-3A49-4FD9-993F-0484E0D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464BA-6EBC-44F0-B67E-C8C1782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68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2C83-30DC-4839-9AE2-03DF4B2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6954E-61F9-45B4-9A3B-F0918CD3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A6396-8F29-4CC2-B1DB-681A66B1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5FF1B-6048-4130-AC94-9D4D0074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23510-767C-4B5E-BE88-B5F6DE2E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6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79F-1CA0-47D7-A15D-E8DECBBE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20645-D887-453D-A94F-3C5C898B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F105-FFA0-48AF-AC32-F63E5E8A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52C54-F9C1-42EA-928F-EE85848F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9DB03-7836-4AF4-9B7B-0EEDC5B3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8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925B-87AB-4FF2-9AC7-96EDC41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C087-693E-4660-97A4-866F272F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8FC00-1F3A-4AA4-8CA4-2A228D8F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48EA5-CFFA-4AC0-B7CE-DF42152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C6D09-3513-4A9B-A7FA-590A2EDD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36526-56FB-49AF-B4E1-79C524B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8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70AE7-0110-4D45-8D67-CFEA42E1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960C1-2991-4C94-94F7-14A2591B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E32C5-7C8F-4688-A1D0-12BA717D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72E253-77C3-45B7-9D49-759DB0AA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00027C-FFD8-4E7B-8013-CD073A5C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9BC769-F8C6-4732-981D-ADB48BA8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B7DC19-C120-4B68-91C2-DF172195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B57258-3C7B-4934-8845-1125033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3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9075-3E95-42D4-88EB-DB3DAEDA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A775C3-DF0A-4A3D-BBE7-50DE91F5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5559A8-D568-4ECF-AA38-5B746CF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A36F23-F40E-4240-8BB9-95FA851E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4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CED75B-0BC5-40B1-A05B-CD52A44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A640C9-2D88-46D4-B3CF-F54BCB41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086F49-AEE2-4609-B4F1-28F2AD1E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4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60F5-7BA1-4CAE-980E-C2AB0CF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9F77B-14DA-4D29-B385-BC943C7D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FB5D3-B222-4A29-AAE0-2CA875AB9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36898-5742-4A92-9A18-9E8CBAE3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C5AAA-C59E-4252-8A16-47276064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6A210-AD66-4A34-B5C2-92EEF1CE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9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5107-AB35-4C1A-AE79-838F3E1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4C757C-0C24-46B8-B4A5-231D856D6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166488-48F8-4B9D-9188-5D979F96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CD0A32-8A57-4FCE-9F09-F55B47F6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32E78-2547-4C04-AF6F-B81BBDB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E7495-DF58-4CF1-8932-FCB69892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2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DE6CC5-FF65-4970-98B7-8DE03402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E0271-21AA-44F8-A24A-2EE1D0B9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D2600-1BEE-4112-BD9F-F6AF5EC7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EC1C-C1F6-4FB2-9CEB-63C45502DC6B}" type="datetimeFigureOut">
              <a:rPr lang="es-CO" smtClean="0"/>
              <a:t>08/10/2021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DB49-E5B8-4D36-BC7C-E1D5AB444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A21DD-FD5E-459E-AB89-95226B717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2C6A-D1AD-4645-A417-D72DB255E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7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B4627B-6C54-404C-973B-2EE454D2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2BA685-FBCF-430D-9F4D-8C14362B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D50EAD-D9FE-47B2-86AE-E221EBB4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624C0-EA4C-4454-B8A7-0049848D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DF5084-F919-4C15-91F6-F9D83303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177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Ricardo Pico Ramirez</dc:creator>
  <cp:lastModifiedBy>Jose Ricardo Pico Ramirez</cp:lastModifiedBy>
  <cp:revision>1</cp:revision>
  <dcterms:created xsi:type="dcterms:W3CDTF">2021-10-09T02:56:58Z</dcterms:created>
  <dcterms:modified xsi:type="dcterms:W3CDTF">2021-10-12T05:27:47Z</dcterms:modified>
</cp:coreProperties>
</file>