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1020445" y="1176020"/>
            <a:ext cx="841375" cy="94869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5"/>
          <p:cNvSpPr/>
          <p:nvPr/>
        </p:nvSpPr>
        <p:spPr bwMode="auto">
          <a:xfrm>
            <a:off x="7519035" y="755650"/>
            <a:ext cx="1309370" cy="92456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流程图: 直接访问存储器 5"/>
          <p:cNvSpPr/>
          <p:nvPr/>
        </p:nvSpPr>
        <p:spPr>
          <a:xfrm>
            <a:off x="3687445" y="2557780"/>
            <a:ext cx="696595" cy="6362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直接访问存储器 6"/>
          <p:cNvSpPr/>
          <p:nvPr/>
        </p:nvSpPr>
        <p:spPr>
          <a:xfrm>
            <a:off x="4161155" y="2557780"/>
            <a:ext cx="696595" cy="6362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直接访问存储器 7"/>
          <p:cNvSpPr/>
          <p:nvPr/>
        </p:nvSpPr>
        <p:spPr>
          <a:xfrm>
            <a:off x="4619625" y="2557780"/>
            <a:ext cx="696595" cy="6362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直接访问存储器 8"/>
          <p:cNvSpPr/>
          <p:nvPr/>
        </p:nvSpPr>
        <p:spPr>
          <a:xfrm>
            <a:off x="5063490" y="2557780"/>
            <a:ext cx="696595" cy="6362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直接访问存储器 9"/>
          <p:cNvSpPr/>
          <p:nvPr/>
        </p:nvSpPr>
        <p:spPr>
          <a:xfrm>
            <a:off x="5525135" y="2557780"/>
            <a:ext cx="696595" cy="6362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 5"/>
          <p:cNvSpPr/>
          <p:nvPr/>
        </p:nvSpPr>
        <p:spPr bwMode="auto">
          <a:xfrm>
            <a:off x="7915275" y="2269490"/>
            <a:ext cx="1309370" cy="92456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 5"/>
          <p:cNvSpPr/>
          <p:nvPr/>
        </p:nvSpPr>
        <p:spPr bwMode="auto">
          <a:xfrm>
            <a:off x="7915275" y="3513455"/>
            <a:ext cx="1309370" cy="92456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 5"/>
          <p:cNvSpPr/>
          <p:nvPr/>
        </p:nvSpPr>
        <p:spPr bwMode="auto">
          <a:xfrm>
            <a:off x="7062470" y="4582160"/>
            <a:ext cx="1309370" cy="92456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棱台 13"/>
          <p:cNvSpPr/>
          <p:nvPr/>
        </p:nvSpPr>
        <p:spPr>
          <a:xfrm>
            <a:off x="1020445" y="3938905"/>
            <a:ext cx="1057275" cy="93662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93620" y="1981200"/>
            <a:ext cx="1249045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581910" y="3350260"/>
            <a:ext cx="925195" cy="1009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522085" y="1716405"/>
            <a:ext cx="864870" cy="60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630035" y="3518535"/>
            <a:ext cx="672465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08380" y="226949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手工触发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20445" y="513842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定时触发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81910" y="2691765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添加任务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327140" y="2653665"/>
            <a:ext cx="1278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分配任务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28795" y="2189480"/>
            <a:ext cx="1278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任务队列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828405" y="1176020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371840" y="5138420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33230" y="269176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繁忙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24645" y="393890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繁忙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95960" y="310515"/>
            <a:ext cx="461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20171214-message-queue.jpg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柳伟卫</cp:lastModifiedBy>
  <cp:revision>6</cp:revision>
  <dcterms:created xsi:type="dcterms:W3CDTF">2015-05-05T08:02:00Z</dcterms:created>
  <dcterms:modified xsi:type="dcterms:W3CDTF">2017-12-13T17:11:42Z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