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" initials="d" lastIdx="1" clrIdx="0">
    <p:extLst>
      <p:ext uri="{19B8F6BF-5375-455C-9EA6-DF929625EA0E}">
        <p15:presenceInfo xmlns:p15="http://schemas.microsoft.com/office/powerpoint/2012/main" userId="d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63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73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11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28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03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73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62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0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92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3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8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CD53B2E-5A85-4F17-875E-762E639A8D2F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D35E59-E1DD-458A-B303-879CDF96D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0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3680-BDC9-4330-BC99-1A111062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5837"/>
          </a:xfrm>
        </p:spPr>
        <p:txBody>
          <a:bodyPr>
            <a:normAutofit fontScale="90000"/>
          </a:bodyPr>
          <a:lstStyle/>
          <a:p>
            <a:r>
              <a:rPr lang="pt-BR" dirty="0"/>
              <a:t>Memento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4D9F8-F68F-446B-9B8C-24C1BC6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8200"/>
            <a:ext cx="9144000" cy="4648200"/>
          </a:xfrm>
        </p:spPr>
        <p:txBody>
          <a:bodyPr>
            <a:normAutofit/>
          </a:bodyPr>
          <a:lstStyle/>
          <a:p>
            <a:r>
              <a:rPr lang="pt-BR" b="1" dirty="0"/>
              <a:t>Também conhecido como: </a:t>
            </a:r>
            <a:r>
              <a:rPr lang="pt-BR" dirty="0"/>
              <a:t>Snapshot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r"/>
            <a:r>
              <a:rPr lang="pt-BR" dirty="0"/>
              <a:t>                             Por: Otavio, Pedro, Richard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4FECC96-27E8-43C0-B741-2B58B5661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32" y="2665642"/>
            <a:ext cx="3140725" cy="17666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090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3680-BDC9-4330-BC99-1A111062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7332"/>
            <a:ext cx="11049000" cy="414867"/>
          </a:xfrm>
        </p:spPr>
        <p:txBody>
          <a:bodyPr>
            <a:noAutofit/>
          </a:bodyPr>
          <a:lstStyle/>
          <a:p>
            <a:r>
              <a:rPr lang="pt-BR" sz="3200" b="1" dirty="0"/>
              <a:t>Propósito</a:t>
            </a:r>
            <a:br>
              <a:rPr lang="pt-BR" sz="3200" b="1" dirty="0"/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4D9F8-F68F-446B-9B8C-24C1BC6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677332"/>
            <a:ext cx="9144000" cy="1320801"/>
          </a:xfrm>
        </p:spPr>
        <p:txBody>
          <a:bodyPr>
            <a:normAutofit/>
          </a:bodyPr>
          <a:lstStyle/>
          <a:p>
            <a:r>
              <a:rPr lang="pt-BR" dirty="0"/>
              <a:t>O </a:t>
            </a:r>
            <a:r>
              <a:rPr lang="pt-BR" b="1" dirty="0"/>
              <a:t>Memento</a:t>
            </a:r>
            <a:r>
              <a:rPr lang="pt-BR" dirty="0"/>
              <a:t> é um padrão de projeto comportamental que permite que você salve e restaure o estado anterior de um objeto sem revelar os detalhes de sua implementação.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DB0F8F-552B-4A35-9958-57D6B9BE0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86467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3680-BDC9-4330-BC99-1A111062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" y="241297"/>
            <a:ext cx="5435601" cy="436034"/>
          </a:xfrm>
        </p:spPr>
        <p:txBody>
          <a:bodyPr>
            <a:noAutofit/>
          </a:bodyPr>
          <a:lstStyle/>
          <a:p>
            <a:r>
              <a:rPr lang="pt-BR" sz="3200" dirty="0"/>
              <a:t>O que é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4D9F8-F68F-446B-9B8C-24C1BC6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" y="918631"/>
            <a:ext cx="11345334" cy="3788838"/>
          </a:xfrm>
        </p:spPr>
        <p:txBody>
          <a:bodyPr>
            <a:normAutofit/>
          </a:bodyPr>
          <a:lstStyle/>
          <a:p>
            <a:r>
              <a:rPr lang="pt-BR" dirty="0"/>
              <a:t>Imagine que você está criando uma aplicação de editor de texto. Além da simples edição de texto, seu editor pode formatar o texto, inserir imagens em linha,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Em determinado momento você decide permitir que os usuários desfaçam quaisquer operações realizadas no texto.</a:t>
            </a:r>
          </a:p>
          <a:p>
            <a:r>
              <a:rPr lang="pt-BR" dirty="0"/>
              <a:t>Para a implementação você decide usar a abordagem direta. Antes de realizar qualquer operação, a aplicação grava o estado de todos os objetos e salva eles em algum armazenamento. Mais tarde, quando um usuário decide reverter a ação, a aplicação busca o último retrato do histórico e usa ele para restaurar o estado de todos os objetos.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454B60-D2D6-491E-9316-9B83A084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59" y="4546603"/>
            <a:ext cx="4476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9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3680-BDC9-4330-BC99-1A111062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" y="80430"/>
            <a:ext cx="5435601" cy="436034"/>
          </a:xfrm>
        </p:spPr>
        <p:txBody>
          <a:bodyPr>
            <a:noAutofit/>
          </a:bodyPr>
          <a:lstStyle/>
          <a:p>
            <a:r>
              <a:rPr lang="pt-BR" sz="3200" dirty="0"/>
              <a:t>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4D9F8-F68F-446B-9B8C-24C1BC6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" y="516465"/>
            <a:ext cx="11345334" cy="229658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padrão sugere armazenar a cópia do estado de um objeto em um objeto especial chamado </a:t>
            </a:r>
            <a:r>
              <a:rPr lang="pt-BR" i="1" dirty="0"/>
              <a:t>memento</a:t>
            </a:r>
            <a:r>
              <a:rPr lang="pt-BR" dirty="0"/>
              <a:t>. Os conteúdos de um memento não são acessíveis para qualquer outro objeto exceto aquele que o produziu. Outros objetos podem se comunicar com mementos usando uma interface limitada que pode permitir a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recuperação</a:t>
            </a:r>
            <a:r>
              <a:rPr lang="pt-BR" dirty="0"/>
              <a:t> dos metadados do retrato (data de criação, nome a operação efetuada, etc.), mas não ao estado do objeto original contido no retrato.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AC9D33-1FE4-4AE3-B191-FB63194D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3" y="2661700"/>
            <a:ext cx="4649259" cy="34297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105427-AF88-4692-84BB-6609FEE7802B}"/>
              </a:ext>
            </a:extLst>
          </p:cNvPr>
          <p:cNvSpPr txBox="1"/>
          <p:nvPr/>
        </p:nvSpPr>
        <p:spPr>
          <a:xfrm>
            <a:off x="6671733" y="2345266"/>
            <a:ext cx="4649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Quando um usuário aciona o desfazer, o histórico pega o memento mais recente da pilha e o passa de volta para o editor, pedindo uma reversão. Já que o editor tem acesso total ao memento, ele muda seu próprio estado com os valores obtidos do memento.</a:t>
            </a:r>
          </a:p>
        </p:txBody>
      </p:sp>
    </p:spTree>
    <p:extLst>
      <p:ext uri="{BB962C8B-B14F-4D97-AF65-F5344CB8AC3E}">
        <p14:creationId xmlns:p14="http://schemas.microsoft.com/office/powerpoint/2010/main" val="58987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3680-BDC9-4330-BC99-1A111062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" y="80430"/>
            <a:ext cx="5435601" cy="436034"/>
          </a:xfrm>
        </p:spPr>
        <p:txBody>
          <a:bodyPr>
            <a:noAutofit/>
          </a:bodyPr>
          <a:lstStyle/>
          <a:p>
            <a:r>
              <a:rPr lang="pt-BR" sz="3200" dirty="0"/>
              <a:t>Estrutura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4D9F8-F68F-446B-9B8C-24C1BC6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" y="516465"/>
            <a:ext cx="11345334" cy="2296586"/>
          </a:xfrm>
        </p:spPr>
        <p:txBody>
          <a:bodyPr>
            <a:normAutofit/>
          </a:bodyPr>
          <a:lstStyle/>
          <a:p>
            <a:r>
              <a:rPr lang="pt-BR" b="1" dirty="0"/>
              <a:t>Implementação baseada em classes aninhadas.</a:t>
            </a:r>
          </a:p>
          <a:p>
            <a:r>
              <a:rPr lang="pt-BR" sz="1800" dirty="0"/>
              <a:t>A implementação clássica do padrão dependente do apoio para classes aninhadas, disponível em muitas linguagens de programação populares (tais como C++, C#, e Java).</a:t>
            </a:r>
            <a:endParaRPr lang="pt-BR" sz="1800" b="1" dirty="0"/>
          </a:p>
          <a:p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70D197-1A87-41DD-BC19-21B2A59E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2113492"/>
            <a:ext cx="5524500" cy="29527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BD1E636-997E-4B50-87BE-58476AF015CF}"/>
              </a:ext>
            </a:extLst>
          </p:cNvPr>
          <p:cNvSpPr txBox="1"/>
          <p:nvPr/>
        </p:nvSpPr>
        <p:spPr>
          <a:xfrm>
            <a:off x="563030" y="3840481"/>
            <a:ext cx="8572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Nessa implementação, a classe memento está aninhada dentro da originadora. Isso permite que a originadora acesse os campos e métodos do memento, mesmo que eles tenham sido declarados privados. Por outro lado, a cuidadora tem um acesso muito limitado aos campos do memento, que permite ela armazenar os mementos em uma pilha, mas não permite mexer com seu estado.</a:t>
            </a:r>
          </a:p>
        </p:txBody>
      </p:sp>
    </p:spTree>
    <p:extLst>
      <p:ext uri="{BB962C8B-B14F-4D97-AF65-F5344CB8AC3E}">
        <p14:creationId xmlns:p14="http://schemas.microsoft.com/office/powerpoint/2010/main" val="238236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3680-BDC9-4330-BC99-1A111062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" y="80430"/>
            <a:ext cx="5435601" cy="436034"/>
          </a:xfrm>
        </p:spPr>
        <p:txBody>
          <a:bodyPr>
            <a:noAutofit/>
          </a:bodyPr>
          <a:lstStyle/>
          <a:p>
            <a:r>
              <a:rPr lang="pt-BR" sz="3200" dirty="0"/>
              <a:t>Aplicabilidade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4D9F8-F68F-446B-9B8C-24C1BC6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" y="761998"/>
            <a:ext cx="11345334" cy="62611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Utilize o padrão Memento quando você quer produzir retratos do estado de um objeto para ser capaz de restaurar um estado anterior do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 O padrão Memento permite que você faça cópias completas do estado de um objeto, incluindo campos privados, e armazená-los separadamente do objeto. Embora a maioria das pessoas vão lembrar desse padrão graças ao caso “desfazer”, ele também é indispensável quando se está lidando com transações (isto é, se você precisa reverter uma operação quando se depara com um erro).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Utilize o padrão quando o acesso direto para os campos/</a:t>
            </a:r>
            <a:r>
              <a:rPr lang="pt-BR" sz="2000" b="1" dirty="0" err="1"/>
              <a:t>getters</a:t>
            </a:r>
            <a:r>
              <a:rPr lang="pt-BR" sz="2000" b="1" dirty="0"/>
              <a:t>/</a:t>
            </a:r>
            <a:r>
              <a:rPr lang="pt-BR" sz="2000" b="1" dirty="0" err="1"/>
              <a:t>setters</a:t>
            </a:r>
            <a:r>
              <a:rPr lang="pt-BR" sz="2000" b="1" dirty="0"/>
              <a:t> de um objeto viola seu encapsulamento.</a:t>
            </a:r>
            <a:endParaRPr lang="pt-B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 Memento faz o próprio objeto ser responsável por criar um retrato de seu estado. Nenhum outro objeto pode ler o retrato, fazendo do estado original do objeto algo seguro e confiável.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13399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3680-BDC9-4330-BC99-1A111062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" y="80430"/>
            <a:ext cx="5435601" cy="436034"/>
          </a:xfrm>
        </p:spPr>
        <p:txBody>
          <a:bodyPr>
            <a:noAutofit/>
          </a:bodyPr>
          <a:lstStyle/>
          <a:p>
            <a:r>
              <a:rPr lang="pt-BR" sz="3200" dirty="0"/>
              <a:t>Prós e contras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4D9F8-F68F-446B-9B8C-24C1BC6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" y="965201"/>
            <a:ext cx="5376334" cy="4347636"/>
          </a:xfrm>
        </p:spPr>
        <p:txBody>
          <a:bodyPr>
            <a:normAutofit/>
          </a:bodyPr>
          <a:lstStyle/>
          <a:p>
            <a:r>
              <a:rPr lang="pt-BR" sz="2400" dirty="0"/>
              <a:t>✔</a:t>
            </a:r>
            <a:r>
              <a:rPr lang="pt-BR" sz="2000" dirty="0"/>
              <a:t>Você pode produzir retratos do estado de um objeto sem violar seu encapsulamento.</a:t>
            </a:r>
          </a:p>
          <a:p>
            <a:endParaRPr lang="pt-BR" sz="2000" dirty="0"/>
          </a:p>
          <a:p>
            <a:r>
              <a:rPr lang="pt-BR" sz="2400" dirty="0"/>
              <a:t>✔</a:t>
            </a:r>
            <a:r>
              <a:rPr lang="pt-BR" sz="2000" dirty="0"/>
              <a:t>Você pode simplificar o código da originadora permitindo que a cuidadora mantenha o histórico do estado da originadora</a:t>
            </a:r>
            <a:r>
              <a:rPr lang="pt-BR" dirty="0"/>
              <a:t>.</a:t>
            </a:r>
            <a:endParaRPr lang="pt-BR" sz="2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E2F60A-D243-4F07-A688-AB2408BA7B67}"/>
              </a:ext>
            </a:extLst>
          </p:cNvPr>
          <p:cNvSpPr txBox="1"/>
          <p:nvPr/>
        </p:nvSpPr>
        <p:spPr>
          <a:xfrm>
            <a:off x="7128933" y="889000"/>
            <a:ext cx="48598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✘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aplicação pode consumir muita RAM se os clientes criarem mementos com muita frequência.</a:t>
            </a:r>
          </a:p>
          <a:p>
            <a:endParaRPr lang="pt-BR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pt-BR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✘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Cuidadoras devem acompanhar o ciclo de vida da originadora para serem capazes de destruir mementos obsoletos.</a:t>
            </a:r>
          </a:p>
          <a:p>
            <a:endParaRPr lang="pt-BR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pt-BR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✘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maioria das linguagens de programação dinâmicas, tais como PHP, Python, e Java Script, não conseguem garantir que o estado dentro do memento permaneça intacto.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pt-BR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1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3680-BDC9-4330-BC99-1A111062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" y="80429"/>
            <a:ext cx="5539317" cy="481545"/>
          </a:xfrm>
        </p:spPr>
        <p:txBody>
          <a:bodyPr>
            <a:noAutofit/>
          </a:bodyPr>
          <a:lstStyle/>
          <a:p>
            <a:r>
              <a:rPr lang="pt-BR" sz="3200" dirty="0"/>
              <a:t>Exemplo</a:t>
            </a:r>
            <a:r>
              <a:rPr lang="pt-BR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3200" dirty="0"/>
              <a:t>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4D9F8-F68F-446B-9B8C-24C1BC6D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" y="657225"/>
            <a:ext cx="10406592" cy="4208462"/>
          </a:xfrm>
        </p:spPr>
        <p:txBody>
          <a:bodyPr>
            <a:normAutofit/>
          </a:bodyPr>
          <a:lstStyle/>
          <a:p>
            <a:r>
              <a:rPr lang="pt-BR" sz="2000" b="1" dirty="0"/>
              <a:t>Backup </a:t>
            </a:r>
          </a:p>
          <a:p>
            <a:endParaRPr lang="pt-BR" sz="2000" b="1" dirty="0"/>
          </a:p>
          <a:p>
            <a:r>
              <a:rPr lang="pt-BR" sz="2000" b="1" dirty="0"/>
              <a:t>O sistema valida a autenticidade do código de segurança do cartão de conta corrente e a senha digitada pelo usuário em uma base de dados. Há uma persistência, e essas pesquisas em base de dados são relativamente custosas. Se para cada operação o sistema tivesse que abrir uma nova conexão para recuperar as mesmas informações o custo acabaria sendo muito alto. Para evitar esse custo desnecessário pode-se adotar o Memento como estratégia de backup.</a:t>
            </a:r>
          </a:p>
        </p:txBody>
      </p:sp>
    </p:spTree>
    <p:extLst>
      <p:ext uri="{BB962C8B-B14F-4D97-AF65-F5344CB8AC3E}">
        <p14:creationId xmlns:p14="http://schemas.microsoft.com/office/powerpoint/2010/main" val="2912706074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192</TotalTime>
  <Words>735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Exibir</vt:lpstr>
      <vt:lpstr>Memento</vt:lpstr>
      <vt:lpstr>Propósito </vt:lpstr>
      <vt:lpstr>O que é </vt:lpstr>
      <vt:lpstr>...</vt:lpstr>
      <vt:lpstr>Estrutura</vt:lpstr>
      <vt:lpstr>Aplicabilidade</vt:lpstr>
      <vt:lpstr>Prós e contras</vt:lpstr>
      <vt:lpstr>Exemplo Funcional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</dc:title>
  <dc:creator>des</dc:creator>
  <cp:lastModifiedBy>des</cp:lastModifiedBy>
  <cp:revision>13</cp:revision>
  <dcterms:created xsi:type="dcterms:W3CDTF">2024-05-13T10:49:12Z</dcterms:created>
  <dcterms:modified xsi:type="dcterms:W3CDTF">2024-05-14T10:40:08Z</dcterms:modified>
</cp:coreProperties>
</file>