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98" r:id="rId2"/>
    <p:sldId id="308" r:id="rId3"/>
    <p:sldId id="300" r:id="rId4"/>
    <p:sldId id="301" r:id="rId5"/>
    <p:sldId id="302" r:id="rId6"/>
    <p:sldId id="306" r:id="rId7"/>
    <p:sldId id="307" r:id="rId8"/>
    <p:sldId id="303" r:id="rId9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FF99"/>
    <a:srgbClr val="AE6EE8"/>
    <a:srgbClr val="FFCC66"/>
    <a:srgbClr val="FFCCCC"/>
    <a:srgbClr val="99FFCC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63579F-29E8-4B32-AFD3-313252F5AF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9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FF1E8E-2903-4DEA-9E23-174BB3AE0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C09-5ED6-4B45-AF23-35183D518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B290F25-937B-4BF3-B185-46E957FA6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C01ECF-2F6D-4135-ADAD-30EBF332E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A62E39-EA15-46E4-9869-7F2F6FFCB9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0A0D6D-48D3-472F-837D-981FD94F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31B19E-D98F-455A-AABB-EBA5F86F64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CB1FD-4D09-488C-B605-EBBC2FC21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600E0-49C5-46F9-84BB-E9AFC93DC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52CC3E-381F-4198-8513-13C75F16DF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399CDA-7DFD-4484-A5A6-B48D7079A9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2CFF62-441B-4D63-B3F3-8174F64EC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sukar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inferens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inferens</a:t>
            </a:r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slaid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2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Maksud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Soalan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Inferens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1981200"/>
          </a:xfrm>
          <a:solidFill>
            <a:srgbClr val="99FF99"/>
          </a:solidFill>
          <a:ln w="76200" cmpd="tri">
            <a:solidFill>
              <a:schemeClr val="tx1"/>
            </a:solidFill>
          </a:ln>
        </p:spPr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sz="2800" b="1" dirty="0">
                <a:solidFill>
                  <a:srgbClr val="FF0066"/>
                </a:solidFill>
                <a:latin typeface="Trebuchet MS" pitchFamily="34" charset="0"/>
              </a:rPr>
              <a:t>INFERENS</a:t>
            </a:r>
          </a:p>
          <a:p>
            <a:pPr marL="609600" indent="-609600">
              <a:buFont typeface="Wingdings" pitchFamily="2" charset="2"/>
              <a:buChar char="Ø"/>
            </a:pPr>
            <a:r>
              <a:rPr lang="en-US" sz="2800" b="1" dirty="0" err="1">
                <a:latin typeface="Trebuchet MS" pitchFamily="34" charset="0"/>
              </a:rPr>
              <a:t>Soalan</a:t>
            </a:r>
            <a:r>
              <a:rPr lang="en-US" sz="2800" b="1" dirty="0">
                <a:latin typeface="Trebuchet MS" pitchFamily="34" charset="0"/>
              </a:rPr>
              <a:t> yang </a:t>
            </a:r>
            <a:r>
              <a:rPr lang="en-US" sz="2800" b="1" dirty="0" err="1">
                <a:latin typeface="Trebuchet MS" pitchFamily="34" charset="0"/>
              </a:rPr>
              <a:t>memerlukan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jawapan</a:t>
            </a:r>
            <a:r>
              <a:rPr lang="en-US" sz="2800" b="1" dirty="0">
                <a:latin typeface="Trebuchet MS" pitchFamily="34" charset="0"/>
              </a:rPr>
              <a:t> yang </a:t>
            </a:r>
            <a:r>
              <a:rPr lang="en-US" sz="2800" b="1" dirty="0" err="1">
                <a:latin typeface="Trebuchet MS" pitchFamily="34" charset="0"/>
              </a:rPr>
              <a:t>harus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dicungkil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daripada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teks</a:t>
            </a:r>
            <a:r>
              <a:rPr lang="en-US" sz="2800" b="1" dirty="0">
                <a:latin typeface="Trebuchet MS" pitchFamily="34" charset="0"/>
              </a:rPr>
              <a:t> </a:t>
            </a:r>
            <a:r>
              <a:rPr lang="en-US" sz="2800" b="1" dirty="0" err="1">
                <a:latin typeface="Trebuchet MS" pitchFamily="34" charset="0"/>
              </a:rPr>
              <a:t>bacaan</a:t>
            </a:r>
            <a:r>
              <a:rPr lang="en-US" sz="2800" b="1" dirty="0">
                <a:latin typeface="Trebuchet MS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6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927592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Sila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baca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cerita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ini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Papyrus" pitchFamily="66" charset="0"/>
                <a:ea typeface="+mj-ea"/>
                <a:cs typeface="+mj-cs"/>
              </a:rPr>
              <a:t>   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Papyru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88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927592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inferens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1: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83058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ts val="1800"/>
              </a:spcBef>
              <a:spcAft>
                <a:spcPts val="180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Mengapakah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baju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sekolah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basah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900529"/>
            <a:ext cx="2438400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 fontScale="47500" lnSpcReduction="20000"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inferens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1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2900" y="1727371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</a:t>
            </a:r>
            <a:r>
              <a:rPr lang="en-US" b="1" dirty="0">
                <a:solidFill>
                  <a:srgbClr val="C5C5C5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2900" y="4251945"/>
            <a:ext cx="8305800" cy="461665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Mengapakah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baju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sekolah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basah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2998" y="3639755"/>
            <a:ext cx="3457002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inferens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1:  </a:t>
            </a:r>
            <a:endParaRPr lang="en-US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2999" y="5105400"/>
            <a:ext cx="2237801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1:  </a:t>
            </a:r>
            <a:endParaRPr lang="en-US" sz="5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2999" y="5715000"/>
            <a:ext cx="83058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Baju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sekolah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basah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kerana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terkena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hujan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apabila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payungnya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terbang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ditiup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angin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kencang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.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2900" y="1721584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Hari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itu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hujan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telah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turun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dengan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lebatnya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menggigil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kesejukan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kerana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baju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basah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Payung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yang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dibawanya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tadi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telah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terbang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ditiup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angin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kencang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43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927592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inferens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2: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4724400"/>
            <a:ext cx="8499348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Apakah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yang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berlaku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kepada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apabila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baju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sekolahnya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rebuchet MS" pitchFamily="34" charset="0"/>
              </a:rPr>
              <a:t>basah</a:t>
            </a: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900529"/>
            <a:ext cx="2438400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 fontScale="47500" lnSpcReduction="20000"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inferens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2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2900" y="1727371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</a:t>
            </a:r>
            <a:r>
              <a:rPr lang="en-US" b="1" dirty="0">
                <a:solidFill>
                  <a:srgbClr val="C5C5C5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42900" y="4251945"/>
            <a:ext cx="85344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Apakah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yang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berlaku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kepada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apabila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baju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sekolahnya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basah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?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2998" y="3639755"/>
            <a:ext cx="3457002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inferens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2:  </a:t>
            </a:r>
            <a:endParaRPr lang="en-US" sz="4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2999" y="5105400"/>
            <a:ext cx="2314001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2:  </a:t>
            </a:r>
            <a:endParaRPr lang="en-US" sz="5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2999" y="5715000"/>
            <a:ext cx="83058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menggigil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kesejukan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apabila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baju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rebuchet MS" pitchFamily="34" charset="0"/>
              </a:rPr>
              <a:t>basah</a:t>
            </a:r>
            <a:r>
              <a:rPr lang="en-US" b="1" dirty="0" smtClean="0">
                <a:solidFill>
                  <a:srgbClr val="0070C0"/>
                </a:solidFill>
                <a:latin typeface="Trebuchet MS" pitchFamily="34" charset="0"/>
              </a:rPr>
              <a:t>.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2900" y="1721584"/>
            <a:ext cx="8534400" cy="16312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menggigil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kesejukan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kerana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baju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rebuchet MS" pitchFamily="34" charset="0"/>
              </a:rPr>
              <a:t>basah</a:t>
            </a:r>
            <a:r>
              <a:rPr lang="en-US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77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cuba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32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1765</TotalTime>
  <Words>143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Papyrus</vt:lpstr>
      <vt:lpstr>Times New Roman</vt:lpstr>
      <vt:lpstr>Trebuchet MS</vt:lpstr>
      <vt:lpstr>Tw Cen MT</vt:lpstr>
      <vt:lpstr>Wingdings</vt:lpstr>
      <vt:lpstr>Wingdings 2</vt:lpstr>
      <vt:lpstr>Median</vt:lpstr>
      <vt:lpstr>Sila lihat slaid ini sekali lagi.</vt:lpstr>
      <vt:lpstr>Maksud Soalan Inferens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Sekarang, cuba lagi!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PEMBINAAN SOALAN KEFAHAMAN</dc:title>
  <dc:creator>Suryani Atan</dc:creator>
  <cp:lastModifiedBy>Suryani ATAN (MOE)</cp:lastModifiedBy>
  <cp:revision>94</cp:revision>
  <dcterms:created xsi:type="dcterms:W3CDTF">2005-01-30T21:04:16Z</dcterms:created>
  <dcterms:modified xsi:type="dcterms:W3CDTF">2018-02-13T03:41:58Z</dcterms:modified>
</cp:coreProperties>
</file>