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"/>
  </p:handoutMasterIdLst>
  <p:sldIdLst>
    <p:sldId id="298" r:id="rId2"/>
    <p:sldId id="308" r:id="rId3"/>
    <p:sldId id="300" r:id="rId4"/>
    <p:sldId id="301" r:id="rId5"/>
    <p:sldId id="302" r:id="rId6"/>
    <p:sldId id="303" r:id="rId7"/>
  </p:sldIdLst>
  <p:sldSz cx="9144000" cy="6858000" type="screen4x3"/>
  <p:notesSz cx="6662738" cy="98329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9FF99"/>
    <a:srgbClr val="AE6EE8"/>
    <a:srgbClr val="FFCC66"/>
    <a:srgbClr val="FFCCCC"/>
    <a:srgbClr val="99FFCC"/>
    <a:srgbClr val="00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0" autoAdjust="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9263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39263"/>
            <a:ext cx="28876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63579F-29E8-4B32-AFD3-313252F5AF2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490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FF1E8E-2903-4DEA-9E23-174BB3AE07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CC09-5ED6-4B45-AF23-35183D518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B290F25-937B-4BF3-B185-46E957FA6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C01ECF-2F6D-4135-ADAD-30EBF332E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4A62E39-EA15-46E4-9869-7F2F6FFCB9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60A0D6D-48D3-472F-837D-981FD94FF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431B19E-D98F-455A-AABB-EBA5F86F64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9CB1FD-4D09-488C-B605-EBBC2FC21E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2600E0-49C5-46F9-84BB-E9AFC93DC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52CC3E-381F-4198-8513-13C75F16DF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C399CDA-7DFD-4484-A5A6-B48D7079A9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92CFF62-441B-4D63-B3F3-8174F64EC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Soalan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sukar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soalan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soalan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?</a:t>
            </a:r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Sila</a:t>
            </a:r>
            <a:r>
              <a:rPr lang="en-US" dirty="0" smtClean="0"/>
              <a:t> </a:t>
            </a: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slaid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023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/>
          <a:lstStyle/>
          <a:p>
            <a:r>
              <a:rPr lang="en-US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Maksud</a:t>
            </a: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Soalan</a:t>
            </a: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Penilaian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1981200"/>
          </a:xfrm>
          <a:solidFill>
            <a:srgbClr val="99FF99"/>
          </a:solidFill>
          <a:ln w="76200" cmpd="tri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609600" indent="-609600">
              <a:buFontTx/>
              <a:buAutoNum type="arabicPeriod" startAt="3"/>
            </a:pPr>
            <a:r>
              <a:rPr lang="en-US" sz="2800" b="1" dirty="0">
                <a:solidFill>
                  <a:srgbClr val="FF0066"/>
                </a:solidFill>
                <a:latin typeface="Trebuchet MS" pitchFamily="34" charset="0"/>
              </a:rPr>
              <a:t>PENILAIAN (Evaluation)</a:t>
            </a:r>
          </a:p>
          <a:p>
            <a:pPr marL="609600" indent="-609600">
              <a:buFont typeface="Wingdings" pitchFamily="2" charset="2"/>
              <a:buChar char="Ø"/>
            </a:pPr>
            <a:r>
              <a:rPr lang="en-US" sz="2800" b="1" dirty="0" err="1">
                <a:latin typeface="Trebuchet MS" pitchFamily="34" charset="0"/>
              </a:rPr>
              <a:t>Soalan</a:t>
            </a:r>
            <a:r>
              <a:rPr lang="en-US" sz="2800" b="1" dirty="0">
                <a:latin typeface="Trebuchet MS" pitchFamily="34" charset="0"/>
              </a:rPr>
              <a:t> yang </a:t>
            </a:r>
            <a:r>
              <a:rPr lang="en-US" sz="2800" b="1" dirty="0" err="1">
                <a:latin typeface="Trebuchet MS" pitchFamily="34" charset="0"/>
              </a:rPr>
              <a:t>memerlukan</a:t>
            </a:r>
            <a:r>
              <a:rPr lang="en-US" sz="2800" b="1" dirty="0">
                <a:latin typeface="Trebuchet MS" pitchFamily="34" charset="0"/>
              </a:rPr>
              <a:t> </a:t>
            </a:r>
            <a:r>
              <a:rPr lang="en-US" sz="2800" b="1" dirty="0" err="1">
                <a:latin typeface="Trebuchet MS" pitchFamily="34" charset="0"/>
              </a:rPr>
              <a:t>penilaian</a:t>
            </a:r>
            <a:r>
              <a:rPr lang="en-US" sz="2800" b="1" dirty="0">
                <a:latin typeface="Trebuchet MS" pitchFamily="34" charset="0"/>
              </a:rPr>
              <a:t> </a:t>
            </a:r>
            <a:r>
              <a:rPr lang="en-US" sz="2800" b="1" dirty="0" err="1">
                <a:latin typeface="Trebuchet MS" pitchFamily="34" charset="0"/>
              </a:rPr>
              <a:t>pelajar</a:t>
            </a:r>
            <a:r>
              <a:rPr lang="en-US" sz="2800" b="1" dirty="0">
                <a:latin typeface="Trebuchet MS" pitchFamily="34" charset="0"/>
              </a:rPr>
              <a:t> </a:t>
            </a:r>
            <a:r>
              <a:rPr lang="en-US" sz="2800" b="1" dirty="0" err="1">
                <a:latin typeface="Trebuchet MS" pitchFamily="34" charset="0"/>
              </a:rPr>
              <a:t>berdasarkan</a:t>
            </a:r>
            <a:r>
              <a:rPr lang="en-US" sz="2800" b="1" dirty="0">
                <a:latin typeface="Trebuchet MS" pitchFamily="34" charset="0"/>
              </a:rPr>
              <a:t> </a:t>
            </a:r>
            <a:r>
              <a:rPr lang="en-US" sz="2800" b="1" dirty="0" err="1" smtClean="0">
                <a:latin typeface="Trebuchet MS" pitchFamily="34" charset="0"/>
              </a:rPr>
              <a:t>keterangan</a:t>
            </a:r>
            <a:r>
              <a:rPr lang="en-US" sz="2800" b="1" dirty="0" smtClean="0">
                <a:latin typeface="Trebuchet MS" pitchFamily="34" charset="0"/>
              </a:rPr>
              <a:t> </a:t>
            </a:r>
            <a:r>
              <a:rPr lang="en-US" sz="2800" b="1" dirty="0" err="1" smtClean="0">
                <a:latin typeface="Trebuchet MS" pitchFamily="34" charset="0"/>
              </a:rPr>
              <a:t>atau</a:t>
            </a:r>
            <a:r>
              <a:rPr lang="en-US" sz="2800" b="1" dirty="0" smtClean="0">
                <a:latin typeface="Trebuchet MS" pitchFamily="34" charset="0"/>
              </a:rPr>
              <a:t> </a:t>
            </a:r>
            <a:r>
              <a:rPr lang="en-US" sz="2800" b="1" dirty="0" err="1" smtClean="0">
                <a:latin typeface="Trebuchet MS" pitchFamily="34" charset="0"/>
              </a:rPr>
              <a:t>tindakan</a:t>
            </a:r>
            <a:r>
              <a:rPr lang="en-US" sz="2800" b="1" dirty="0" smtClean="0">
                <a:latin typeface="Trebuchet MS" pitchFamily="34" charset="0"/>
              </a:rPr>
              <a:t> </a:t>
            </a:r>
            <a:r>
              <a:rPr lang="en-US" sz="2800" b="1" dirty="0" err="1" smtClean="0">
                <a:latin typeface="Trebuchet MS" pitchFamily="34" charset="0"/>
              </a:rPr>
              <a:t>watak-watak</a:t>
            </a:r>
            <a:r>
              <a:rPr lang="en-US" sz="2800" b="1" dirty="0" smtClean="0">
                <a:latin typeface="Trebuchet MS" pitchFamily="34" charset="0"/>
              </a:rPr>
              <a:t> yang </a:t>
            </a:r>
            <a:r>
              <a:rPr lang="en-US" sz="2800" b="1" dirty="0" err="1">
                <a:latin typeface="Trebuchet MS" pitchFamily="34" charset="0"/>
              </a:rPr>
              <a:t>terdapat</a:t>
            </a:r>
            <a:r>
              <a:rPr lang="en-US" sz="2800" b="1" dirty="0">
                <a:latin typeface="Trebuchet MS" pitchFamily="34" charset="0"/>
              </a:rPr>
              <a:t> </a:t>
            </a:r>
            <a:r>
              <a:rPr lang="en-US" sz="2800" b="1" dirty="0" err="1">
                <a:latin typeface="Trebuchet MS" pitchFamily="34" charset="0"/>
              </a:rPr>
              <a:t>dalam</a:t>
            </a:r>
            <a:r>
              <a:rPr lang="en-US" sz="2800" b="1" dirty="0">
                <a:latin typeface="Trebuchet MS" pitchFamily="34" charset="0"/>
              </a:rPr>
              <a:t> </a:t>
            </a:r>
            <a:r>
              <a:rPr lang="en-US" sz="2800" b="1" dirty="0" err="1">
                <a:latin typeface="Trebuchet MS" pitchFamily="34" charset="0"/>
              </a:rPr>
              <a:t>teks</a:t>
            </a:r>
            <a:r>
              <a:rPr lang="en-US" sz="2800" b="1" dirty="0">
                <a:latin typeface="Trebuchet MS" pitchFamily="34" charset="0"/>
              </a:rPr>
              <a:t> </a:t>
            </a:r>
            <a:r>
              <a:rPr lang="en-US" sz="2800" b="1" dirty="0" err="1">
                <a:latin typeface="Trebuchet MS" pitchFamily="34" charset="0"/>
              </a:rPr>
              <a:t>bacaan</a:t>
            </a:r>
            <a:r>
              <a:rPr lang="en-US" sz="2800" b="1" dirty="0">
                <a:latin typeface="Trebuchet MS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06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22148" y="1927592"/>
            <a:ext cx="8534400" cy="16312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	</a:t>
            </a:r>
            <a:r>
              <a:rPr lang="en-US" b="1" dirty="0" err="1">
                <a:latin typeface="Trebuchet MS" pitchFamily="34" charset="0"/>
              </a:rPr>
              <a:t>Hari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itu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hujan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turun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dengan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lebatnya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Aminah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menggigil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kesejukan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kerana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baju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sekolahnya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basah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Payung</a:t>
            </a:r>
            <a:r>
              <a:rPr lang="en-US" b="1" dirty="0">
                <a:latin typeface="Trebuchet MS" pitchFamily="34" charset="0"/>
              </a:rPr>
              <a:t> yang </a:t>
            </a:r>
            <a:r>
              <a:rPr lang="en-US" b="1" dirty="0" err="1">
                <a:latin typeface="Trebuchet MS" pitchFamily="34" charset="0"/>
              </a:rPr>
              <a:t>dibawanya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tadi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terbang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ditiup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angin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kencang</a:t>
            </a:r>
            <a:r>
              <a:rPr lang="en-US" b="1" dirty="0">
                <a:latin typeface="Trebuchet MS" pitchFamily="34" charset="0"/>
              </a:rPr>
              <a:t>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  <a:ea typeface="+mj-ea"/>
                <a:cs typeface="+mj-cs"/>
              </a:rPr>
              <a:t>Sila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  <a:ea typeface="+mj-ea"/>
                <a:cs typeface="+mj-cs"/>
              </a:rPr>
              <a:t>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  <a:ea typeface="+mj-ea"/>
                <a:cs typeface="+mj-cs"/>
              </a:rPr>
              <a:t>baca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  <a:ea typeface="+mj-ea"/>
                <a:cs typeface="+mj-cs"/>
              </a:rPr>
              <a:t>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  <a:ea typeface="+mj-ea"/>
                <a:cs typeface="+mj-cs"/>
              </a:rPr>
              <a:t>cerita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  <a:ea typeface="+mj-ea"/>
                <a:cs typeface="+mj-cs"/>
              </a:rPr>
              <a:t>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  <a:ea typeface="+mj-ea"/>
                <a:cs typeface="+mj-cs"/>
              </a:rPr>
              <a:t>ini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  <a:ea typeface="+mj-ea"/>
                <a:cs typeface="+mj-cs"/>
              </a:rPr>
              <a:t>: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Papyrus" pitchFamily="66" charset="0"/>
                <a:ea typeface="+mj-ea"/>
                <a:cs typeface="+mj-cs"/>
              </a:rPr>
              <a:t>   </a:t>
            </a: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Papyrus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9885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22148" y="1927592"/>
            <a:ext cx="8534400" cy="16312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	</a:t>
            </a:r>
            <a:r>
              <a:rPr lang="en-US" b="1" dirty="0" err="1">
                <a:latin typeface="Trebuchet MS" pitchFamily="34" charset="0"/>
              </a:rPr>
              <a:t>Hari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itu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hujan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turun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dengan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lebatnya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Aminah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menggigil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kesejukan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kerana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baju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sekolahnya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basah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Payung</a:t>
            </a:r>
            <a:r>
              <a:rPr lang="en-US" b="1" dirty="0">
                <a:latin typeface="Trebuchet MS" pitchFamily="34" charset="0"/>
              </a:rPr>
              <a:t> yang </a:t>
            </a:r>
            <a:r>
              <a:rPr lang="en-US" b="1" dirty="0" err="1">
                <a:latin typeface="Trebuchet MS" pitchFamily="34" charset="0"/>
              </a:rPr>
              <a:t>dibawanya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tadi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terbang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ditiup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angin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kencang</a:t>
            </a:r>
            <a:r>
              <a:rPr lang="en-US" b="1" dirty="0">
                <a:latin typeface="Trebuchet MS" pitchFamily="34" charset="0"/>
              </a:rPr>
              <a:t>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12648" y="217583"/>
            <a:ext cx="8153400" cy="990600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rm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en-US" sz="4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Contoh</a:t>
            </a:r>
            <a: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4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s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oalan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penilaian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1:  </a:t>
            </a:r>
            <a:endParaRPr lang="en-US" sz="72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4724400"/>
            <a:ext cx="8305800" cy="830997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  </a:t>
            </a:r>
            <a:r>
              <a:rPr lang="en-US" b="1" dirty="0" err="1" smtClean="0">
                <a:solidFill>
                  <a:srgbClr val="FF0066"/>
                </a:solidFill>
                <a:latin typeface="Trebuchet MS" pitchFamily="34" charset="0"/>
              </a:rPr>
              <a:t>Setujukah</a:t>
            </a: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  <a:latin typeface="Trebuchet MS" pitchFamily="34" charset="0"/>
              </a:rPr>
              <a:t>kamu</a:t>
            </a: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  <a:latin typeface="Trebuchet MS" pitchFamily="34" charset="0"/>
              </a:rPr>
              <a:t>bahawa</a:t>
            </a: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  <a:latin typeface="Trebuchet MS" pitchFamily="34" charset="0"/>
              </a:rPr>
              <a:t>Aminah</a:t>
            </a: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  <a:latin typeface="Trebuchet MS" pitchFamily="34" charset="0"/>
              </a:rPr>
              <a:t>harus</a:t>
            </a: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  <a:latin typeface="Trebuchet MS" pitchFamily="34" charset="0"/>
              </a:rPr>
              <a:t>lebih</a:t>
            </a: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  <a:latin typeface="Trebuchet MS" pitchFamily="34" charset="0"/>
              </a:rPr>
              <a:t>berhati-hati</a:t>
            </a: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  <a:latin typeface="Trebuchet MS" pitchFamily="34" charset="0"/>
              </a:rPr>
              <a:t>semasa</a:t>
            </a: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  <a:latin typeface="Trebuchet MS" pitchFamily="34" charset="0"/>
              </a:rPr>
              <a:t>hari</a:t>
            </a: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  <a:latin typeface="Trebuchet MS" pitchFamily="34" charset="0"/>
              </a:rPr>
              <a:t>hujan</a:t>
            </a: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?</a:t>
            </a:r>
            <a:endParaRPr lang="en-US" b="1" dirty="0">
              <a:solidFill>
                <a:srgbClr val="FF0066"/>
              </a:solidFill>
              <a:latin typeface="Trebuchet MS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3900529"/>
            <a:ext cx="2438400" cy="609600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rmAutofit fontScale="47500" lnSpcReduction="20000"/>
          </a:bodyPr>
          <a:lstStyle/>
          <a:p>
            <a:pPr lvl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4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S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oalan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penilaian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1:  </a:t>
            </a:r>
            <a:endParaRPr lang="en-US" sz="72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5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42900" y="1524000"/>
            <a:ext cx="8534400" cy="16312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	</a:t>
            </a:r>
            <a:r>
              <a:rPr lang="en-US" b="1" dirty="0" err="1">
                <a:latin typeface="Trebuchet MS" pitchFamily="34" charset="0"/>
              </a:rPr>
              <a:t>Hari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itu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hujan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turun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dengan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lebatnya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Aminah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menggigil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kesejukan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kerana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baju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sekolahnya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basah</a:t>
            </a:r>
            <a:r>
              <a:rPr lang="en-US" b="1" dirty="0">
                <a:latin typeface="Trebuchet MS" pitchFamily="34" charset="0"/>
              </a:rPr>
              <a:t>.</a:t>
            </a:r>
            <a:r>
              <a:rPr lang="en-US" b="1" dirty="0">
                <a:solidFill>
                  <a:srgbClr val="C5C5C5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Payung</a:t>
            </a:r>
            <a:r>
              <a:rPr lang="en-US" b="1" dirty="0">
                <a:latin typeface="Trebuchet MS" pitchFamily="34" charset="0"/>
              </a:rPr>
              <a:t> yang </a:t>
            </a:r>
            <a:r>
              <a:rPr lang="en-US" b="1" dirty="0" err="1">
                <a:latin typeface="Trebuchet MS" pitchFamily="34" charset="0"/>
              </a:rPr>
              <a:t>dibawanya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tadi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terbang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ditiup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angin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kencang</a:t>
            </a:r>
            <a:r>
              <a:rPr lang="en-US" b="1" dirty="0">
                <a:latin typeface="Trebuchet MS" pitchFamily="34" charset="0"/>
              </a:rPr>
              <a:t>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12648" y="217583"/>
            <a:ext cx="8153400" cy="990600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rm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en-US" sz="4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Contoh</a:t>
            </a:r>
            <a: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Jawapan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:  </a:t>
            </a:r>
            <a:endParaRPr lang="en-US" sz="72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42900" y="3962400"/>
            <a:ext cx="8305800" cy="830997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 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Setujukah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kamu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bahawa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Aminah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harus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lebih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berhati-hati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semasa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hari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hujan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?</a:t>
            </a:r>
            <a:endParaRPr lang="en-US" b="1" dirty="0">
              <a:solidFill>
                <a:srgbClr val="FF0066"/>
              </a:solidFill>
              <a:latin typeface="Trebuchet MS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52998" y="3352800"/>
            <a:ext cx="3152202" cy="609600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Autofit/>
          </a:bodyPr>
          <a:lstStyle/>
          <a:p>
            <a:pPr lvl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2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S</a:t>
            </a:r>
            <a:r>
              <a:rPr lang="en-US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oalan</a:t>
            </a:r>
            <a:r>
              <a:rPr 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penilaian</a:t>
            </a:r>
            <a:r>
              <a:rPr 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1:  </a:t>
            </a:r>
            <a:endParaRPr lang="en-US" sz="44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52999" y="4953000"/>
            <a:ext cx="2085401" cy="609600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Autofit/>
          </a:bodyPr>
          <a:lstStyle/>
          <a:p>
            <a:pPr lvl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Jawapan</a:t>
            </a:r>
            <a:r>
              <a:rPr 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1:  </a:t>
            </a:r>
            <a:endParaRPr lang="en-US" sz="4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2999" y="5562600"/>
            <a:ext cx="8305800" cy="1200329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Saya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setuju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terutama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sekali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jika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ada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angin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kencang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.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Buktinya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payungnya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telah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terbang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lalu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baju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sekolahnya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basah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hingga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menyebabkan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dia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menggigil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kesejukan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.</a:t>
            </a:r>
            <a:endParaRPr lang="en-US" b="1" dirty="0">
              <a:solidFill>
                <a:srgbClr val="FF0066"/>
              </a:solidFill>
              <a:latin typeface="Trebuchet MS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42900" y="1524000"/>
            <a:ext cx="8534400" cy="16312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	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Hari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itu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hujan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telah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turun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dengan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lebatnya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.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Aminah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menggigil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kesejukan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kerana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baju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sekolahnya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basah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.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Payung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yang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dibawanya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tadi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telah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terbang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ditiup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angin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kencang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439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Sekarang</a:t>
            </a:r>
            <a:r>
              <a:rPr lang="en-US" dirty="0" smtClean="0"/>
              <a:t>, </a:t>
            </a:r>
            <a:r>
              <a:rPr lang="en-US" dirty="0" err="1" smtClean="0"/>
              <a:t>cuba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32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1751</TotalTime>
  <Words>122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Papyrus</vt:lpstr>
      <vt:lpstr>Times New Roman</vt:lpstr>
      <vt:lpstr>Trebuchet MS</vt:lpstr>
      <vt:lpstr>Tw Cen MT</vt:lpstr>
      <vt:lpstr>Wingdings</vt:lpstr>
      <vt:lpstr>Wingdings 2</vt:lpstr>
      <vt:lpstr>Median</vt:lpstr>
      <vt:lpstr>Sila lihat slaid ini sekali lagi.</vt:lpstr>
      <vt:lpstr>Maksud Soalan Penilaian</vt:lpstr>
      <vt:lpstr>PowerPoint Presentation</vt:lpstr>
      <vt:lpstr>PowerPoint Presentation</vt:lpstr>
      <vt:lpstr>PowerPoint Presentation</vt:lpstr>
      <vt:lpstr>Sekarang, cuba lagi!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PEMBINAAN SOALAN KEFAHAMAN</dc:title>
  <dc:creator>Suryani Atan</dc:creator>
  <cp:lastModifiedBy>Suryani ATAN (MOE)</cp:lastModifiedBy>
  <cp:revision>93</cp:revision>
  <dcterms:created xsi:type="dcterms:W3CDTF">2005-01-30T21:04:16Z</dcterms:created>
  <dcterms:modified xsi:type="dcterms:W3CDTF">2018-02-13T05:12:09Z</dcterms:modified>
</cp:coreProperties>
</file>