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Layouts/slideLayout35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1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4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0.xml" ContentType="application/vnd.openxmlformats-officedocument.presentationml.slideLayout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0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<p14:section name="Template Instructions" id="{D97762E0-F512-4654-A68D-122F12046569}">
          <p14:sldIdLst/>
        </p14:section>
        <p14:section name="Right click for options" id="{5C661DC1-D038-4612-9AFE-4506515A23D4}">
          <p14:sldIdLst>
            <p14:sldId id="275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293"/>
            <p14:sldId id="299"/>
          </p14:sldIdLst>
        </p14:section>
      </p14:sectionLst>
    </p:ex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81">
          <p15:clr>
            <a:srgbClr val="A4A3A4"/>
          </p15:clr>
        </p15:guide>
        <p15:guide id="2" orient="horz" pos="3023">
          <p15:clr>
            <a:srgbClr val="A4A3A4"/>
          </p15:clr>
        </p15:guide>
        <p15:guide id="3" orient="horz" pos="2917">
          <p15:clr>
            <a:srgbClr val="A4A3A4"/>
          </p15:clr>
        </p15:guide>
        <p15:guide id="4" orient="horz" pos="1355">
          <p15:clr>
            <a:srgbClr val="A4A3A4"/>
          </p15:clr>
        </p15:guide>
        <p15:guide id="5" pos="5488">
          <p15:clr>
            <a:srgbClr val="A4A3A4"/>
          </p15:clr>
        </p15:guide>
        <p15:guide id="6" pos="4887">
          <p15:clr>
            <a:srgbClr val="A4A3A4"/>
          </p15:clr>
        </p15:guide>
        <p15:guide id="7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Shay" initials="" lastIdx="0" clrIdx="0"/>
  <p:cmAuthor id="1" name="Shay" initials="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FCFCD0"/>
    <a:srgbClr val="000000"/>
    <a:srgbClr val="04253E"/>
    <a:srgbClr val="063456"/>
    <a:srgbClr val="054A74"/>
    <a:srgbClr val="03689E"/>
    <a:srgbClr val="95D8FD"/>
    <a:srgbClr val="048BD6"/>
    <a:srgbClr val="1E497D"/>
    <a:srgbClr val="FFFFFF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20000" autoAdjust="0"/>
    <p:restoredTop sz="97254" autoAdjust="0"/>
  </p:normalViewPr>
  <p:slideViewPr>
    <p:cSldViewPr snapToObjects="1">
      <p:cViewPr>
        <p:scale>
          <a:sx n="130" d="100"/>
          <a:sy n="130" d="100"/>
        </p:scale>
        <p:origin x="-88" y="424"/>
      </p:cViewPr>
      <p:guideLst>
        <p:guide orient="horz" pos="281"/>
        <p:guide orient="horz" pos="3023"/>
        <p:guide orient="horz" pos="2917"/>
        <p:guide orient="horz" pos="1355"/>
        <p:guide pos="5488"/>
        <p:guide pos="4887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117" d="100"/>
          <a:sy n="117" d="100"/>
        </p:scale>
        <p:origin x="7668" y="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3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t" anchorCtr="0"/>
          <a:lstStyle/>
          <a:p>
            <a:endParaRPr lang="en-AU" sz="1000" dirty="0"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>
              <a:defRPr sz="1200"/>
            </a:lvl1pPr>
          </a:lstStyle>
          <a:p>
            <a:fld id="{4E50C307-5AD1-4F8C-91A0-1FC7219EFB34}" type="datetimeFigureOut">
              <a:rPr lang="en-AU" sz="1000" smtClean="0">
                <a:cs typeface="Arial" pitchFamily="34" charset="0"/>
              </a:rPr>
              <a:pPr/>
              <a:t>9/18/17</a:t>
            </a:fld>
            <a:endParaRPr lang="en-AU" sz="1000" dirty="0"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>
              <a:defRPr sz="1200"/>
            </a:lvl1pPr>
          </a:lstStyle>
          <a:p>
            <a:endParaRPr lang="en-AU" sz="1000" dirty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69261" y="8685213"/>
            <a:ext cx="1087153" cy="457200"/>
          </a:xfrm>
          <a:prstGeom prst="rect">
            <a:avLst/>
          </a:prstGeom>
        </p:spPr>
        <p:txBody>
          <a:bodyPr vert="horz" lIns="0" tIns="36000" rIns="91440" bIns="36000" rtlCol="0" anchor="b"/>
          <a:lstStyle>
            <a:lvl1pPr algn="r">
              <a:defRPr sz="1200"/>
            </a:lvl1pPr>
          </a:lstStyle>
          <a:p>
            <a:fld id="{AF84CFB5-B6E9-4915-957C-05CFA717E28F}" type="slidenum">
              <a:rPr lang="en-AU" sz="1000" smtClean="0">
                <a:cs typeface="Arial" pitchFamily="34" charset="0"/>
              </a:rPr>
              <a:pPr/>
              <a:t>‹#›</a:t>
            </a:fld>
            <a:endParaRPr lang="en-AU" sz="1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8290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0478" y="212476"/>
            <a:ext cx="5189106" cy="2919364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55969" y="8685213"/>
            <a:ext cx="989013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D5A593CC-2149-4E6C-BC3C-0044C280ECB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332656" y="3203848"/>
            <a:ext cx="6192688" cy="568863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257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defTabSz="914400" rtl="0" eaLnBrk="1" latinLnBrk="0" hangingPunct="1">
      <a:spcAft>
        <a:spcPts val="1000"/>
      </a:spcAft>
      <a:buFont typeface="Arial" panose="020B0604020202020204" pitchFamily="34" charset="0"/>
      <a:buChar char="•"/>
      <a:defRPr lang="en-US" sz="1300" b="0" kern="1200" dirty="0" smtClean="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1pPr>
    <a:lvl2pPr marL="742950" indent="-285750" algn="l" defTabSz="914400" rtl="0" eaLnBrk="1" latinLnBrk="0" hangingPunct="1">
      <a:spcAft>
        <a:spcPts val="1000"/>
      </a:spcAft>
      <a:buFont typeface="Arial" panose="020B0604020202020204" pitchFamily="34" charset="0"/>
      <a:buChar char="•"/>
      <a:defRPr lang="en-US" sz="1300" b="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200150" indent="-285750" algn="l" defTabSz="914400" rtl="0" eaLnBrk="1" latinLnBrk="0" hangingPunct="1">
      <a:spcAft>
        <a:spcPts val="1000"/>
      </a:spcAft>
      <a:buFont typeface="Arial" panose="020B0604020202020204" pitchFamily="34" charset="0"/>
      <a:buChar char="•"/>
      <a:defRPr lang="en-US" sz="1300" b="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57350" indent="-285750" algn="l" defTabSz="914400" rtl="0" eaLnBrk="1" latinLnBrk="0" hangingPunct="1">
      <a:spcAft>
        <a:spcPts val="1000"/>
      </a:spcAft>
      <a:buFont typeface="Arial" panose="020B0604020202020204" pitchFamily="34" charset="0"/>
      <a:buChar char="•"/>
      <a:defRPr lang="en-US" sz="1300" b="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114550" indent="-285750" algn="l" defTabSz="914400" rtl="0" eaLnBrk="1" latinLnBrk="0" hangingPunct="1">
      <a:spcAft>
        <a:spcPts val="1000"/>
      </a:spcAft>
      <a:buFont typeface="Arial" panose="020B0604020202020204" pitchFamily="34" charset="0"/>
      <a:buChar char="•"/>
      <a:defRPr lang="en-AU" sz="1300" b="0" kern="1200" baseline="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_Mi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280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280500"/>
            <a:ext cx="9144000" cy="141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98000" y="627534"/>
            <a:ext cx="4050000" cy="563803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1857"/>
            <a:ext cx="9144000" cy="1721644"/>
          </a:xfrm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in the middle to insert picture. </a:t>
            </a:r>
            <a:br>
              <a:rPr lang="en-US" dirty="0"/>
            </a:br>
            <a:r>
              <a:rPr lang="en-US" dirty="0"/>
              <a:t>Then right click and send to back</a:t>
            </a:r>
            <a:endParaRPr lang="en-A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2718810" y="6465"/>
            <a:ext cx="2610290" cy="3098285"/>
            <a:chOff x="-2763815" y="63040"/>
            <a:chExt cx="2610290" cy="4131046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7628" y="2673655"/>
            <a:ext cx="4050836" cy="546167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cap="all">
                <a:solidFill>
                  <a:schemeClr val="bg1"/>
                </a:solidFill>
              </a:defRPr>
            </a:lvl1pPr>
            <a:lvl2pPr marL="0" indent="0" algn="l">
              <a:buNone/>
              <a:defRPr sz="1200" cap="all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text </a:t>
            </a:r>
          </a:p>
          <a:p>
            <a:pPr lvl="1"/>
            <a:r>
              <a:rPr lang="en-AU" noProof="0" dirty="0"/>
              <a:t>level two</a:t>
            </a:r>
            <a:br>
              <a:rPr lang="en-AU" noProof="0" dirty="0"/>
            </a:br>
            <a:endParaRPr lang="en-AU" noProof="0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698000" y="1221600"/>
            <a:ext cx="4050000" cy="563803"/>
          </a:xfrm>
        </p:spPr>
        <p:txBody>
          <a:bodyPr anchor="t" anchorCtr="0"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4697627" y="1779662"/>
            <a:ext cx="3986792" cy="88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521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Divider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76528"/>
            <a:ext cx="9144000" cy="3766973"/>
          </a:xfrm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in the middle to insert picture. </a:t>
            </a:r>
            <a:br>
              <a:rPr lang="en-US" dirty="0"/>
            </a:br>
            <a:r>
              <a:rPr lang="en-US" dirty="0"/>
              <a:t>Then right click and send to back</a:t>
            </a:r>
            <a:endParaRPr lang="en-AU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1236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233900"/>
            <a:ext cx="9144000" cy="141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704321" y="1477038"/>
            <a:ext cx="3453391" cy="1744222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2718810" y="6465"/>
            <a:ext cx="2610290" cy="3098285"/>
            <a:chOff x="-2763815" y="63040"/>
            <a:chExt cx="2610290" cy="4131046"/>
          </a:xfrm>
        </p:grpSpPr>
        <p:sp>
          <p:nvSpPr>
            <p:cNvPr id="17" name="TextBox 16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ectangle 18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458847" y="238583"/>
            <a:ext cx="5958359" cy="4633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6692400" y="238583"/>
            <a:ext cx="1997180" cy="442800"/>
          </a:xfrm>
          <a:prstGeom prst="rect">
            <a:avLst/>
          </a:prstGeom>
        </p:spPr>
      </p:pic>
      <p:sp>
        <p:nvSpPr>
          <p:cNvPr id="13" name="Slide Number Placeholder 13"/>
          <p:cNvSpPr>
            <a:spLocks noGrp="1"/>
          </p:cNvSpPr>
          <p:nvPr>
            <p:ph type="sldNum" sz="quarter" idx="17"/>
          </p:nvPr>
        </p:nvSpPr>
        <p:spPr>
          <a:xfrm>
            <a:off x="8431609" y="4838400"/>
            <a:ext cx="252810" cy="25281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4013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Agenda">
    <p:bg>
      <p:bgPr>
        <a:gradFill>
          <a:gsLst>
            <a:gs pos="18000">
              <a:schemeClr val="accent6"/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5362637"/>
              </p:ext>
            </p:extLst>
          </p:nvPr>
        </p:nvGraphicFramePr>
        <p:xfrm>
          <a:off x="-6408" y="1097124"/>
          <a:ext cx="9150409" cy="3432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59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0000"/>
                    </a:ext>
                  </a:extLst>
                </a:gridCol>
                <a:gridCol w="8972550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0001"/>
                    </a:ext>
                  </a:extLst>
                </a:gridCol>
              </a:tblGrid>
              <a:tr h="862141"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25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0000"/>
                  </a:ext>
                </a:extLst>
              </a:tr>
              <a:tr h="852960"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34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0001"/>
                  </a:ext>
                </a:extLst>
              </a:tr>
              <a:tr h="858622"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0002"/>
                  </a:ext>
                </a:extLst>
              </a:tr>
              <a:tr h="858622"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68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0003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704320" y="1096943"/>
            <a:ext cx="3456732" cy="232887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41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60800" y="1257319"/>
            <a:ext cx="4724980" cy="562951"/>
          </a:xfrm>
        </p:spPr>
        <p:txBody>
          <a:bodyPr anchor="ctr"/>
          <a:lstStyle>
            <a:lvl1pPr>
              <a:spcBef>
                <a:spcPts val="0"/>
              </a:spcBef>
              <a:spcAft>
                <a:spcPts val="400"/>
              </a:spcAft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58846" y="2111759"/>
            <a:ext cx="4724980" cy="562951"/>
          </a:xfrm>
        </p:spPr>
        <p:txBody>
          <a:bodyPr anchor="ctr"/>
          <a:lstStyle>
            <a:lvl1pPr>
              <a:spcBef>
                <a:spcPts val="0"/>
              </a:spcBef>
              <a:spcAft>
                <a:spcPts val="400"/>
              </a:spcAft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458846" y="2966199"/>
            <a:ext cx="4724980" cy="562951"/>
          </a:xfrm>
        </p:spPr>
        <p:txBody>
          <a:bodyPr anchor="ctr"/>
          <a:lstStyle>
            <a:lvl1pPr>
              <a:spcBef>
                <a:spcPts val="0"/>
              </a:spcBef>
              <a:spcAft>
                <a:spcPts val="400"/>
              </a:spcAft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457451" y="3820639"/>
            <a:ext cx="4724980" cy="562951"/>
          </a:xfrm>
        </p:spPr>
        <p:txBody>
          <a:bodyPr anchor="ctr"/>
          <a:lstStyle>
            <a:lvl1pPr>
              <a:spcBef>
                <a:spcPts val="0"/>
              </a:spcBef>
              <a:spcAft>
                <a:spcPts val="400"/>
              </a:spcAft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6692400" y="238583"/>
            <a:ext cx="1997180" cy="442800"/>
          </a:xfrm>
          <a:prstGeom prst="rect">
            <a:avLst/>
          </a:prstGeom>
        </p:spPr>
      </p:pic>
      <p:sp>
        <p:nvSpPr>
          <p:cNvPr id="13" name="Slide Number Placeholder 13"/>
          <p:cNvSpPr>
            <a:spLocks noGrp="1"/>
          </p:cNvSpPr>
          <p:nvPr>
            <p:ph type="sldNum" sz="quarter" idx="17"/>
          </p:nvPr>
        </p:nvSpPr>
        <p:spPr>
          <a:xfrm>
            <a:off x="8431609" y="4838400"/>
            <a:ext cx="252810" cy="25281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302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_S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388" y="801572"/>
            <a:ext cx="1934124" cy="57155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0054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637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4190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_Mi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956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115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n Content_S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801" y="1587599"/>
            <a:ext cx="3886174" cy="304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826026" y="1587599"/>
            <a:ext cx="3886174" cy="304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9759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n Conten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801" y="1587599"/>
            <a:ext cx="3886174" cy="304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826026" y="1587599"/>
            <a:ext cx="3886174" cy="304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7684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n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801" y="1587599"/>
            <a:ext cx="3886174" cy="304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826026" y="1587599"/>
            <a:ext cx="3886174" cy="304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451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280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8000" y="627534"/>
            <a:ext cx="4050000" cy="563803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3280500"/>
            <a:ext cx="9144000" cy="141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1857"/>
            <a:ext cx="9144000" cy="1721644"/>
          </a:xfrm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in the middle to insert picture. </a:t>
            </a:r>
            <a:br>
              <a:rPr lang="en-US" dirty="0"/>
            </a:br>
            <a:r>
              <a:rPr lang="en-US" dirty="0"/>
              <a:t>Then right click and send to back</a:t>
            </a:r>
            <a:endParaRPr lang="en-AU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718810" y="6465"/>
            <a:ext cx="2610290" cy="3098285"/>
            <a:chOff x="-2763815" y="63040"/>
            <a:chExt cx="2610290" cy="4131046"/>
          </a:xfrm>
        </p:grpSpPr>
        <p:sp>
          <p:nvSpPr>
            <p:cNvPr id="17" name="TextBox 16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ectangle 18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7628" y="2673655"/>
            <a:ext cx="4050836" cy="546167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cap="all">
                <a:solidFill>
                  <a:schemeClr val="bg1"/>
                </a:solidFill>
              </a:defRPr>
            </a:lvl1pPr>
            <a:lvl2pPr marL="0" indent="0" algn="l">
              <a:buNone/>
              <a:defRPr sz="1200" cap="all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text </a:t>
            </a:r>
          </a:p>
          <a:p>
            <a:pPr lvl="1"/>
            <a:r>
              <a:rPr lang="en-AU" noProof="0" dirty="0"/>
              <a:t>level two</a:t>
            </a:r>
            <a:br>
              <a:rPr lang="en-AU" noProof="0" dirty="0"/>
            </a:br>
            <a:endParaRPr lang="en-AU" noProof="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698000" y="1221600"/>
            <a:ext cx="4050000" cy="563803"/>
          </a:xfrm>
        </p:spPr>
        <p:txBody>
          <a:bodyPr anchor="t" anchorCtr="0"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4698000" y="1778400"/>
            <a:ext cx="3986792" cy="88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3736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n Content_Mi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801" y="1587599"/>
            <a:ext cx="3886174" cy="304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826026" y="1587599"/>
            <a:ext cx="3886174" cy="304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4424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n Conten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801" y="1587599"/>
            <a:ext cx="3886174" cy="304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826026" y="1587599"/>
            <a:ext cx="3886174" cy="304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3253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_Sand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0" y="4299942"/>
            <a:ext cx="9144000" cy="843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800" y="1586168"/>
            <a:ext cx="8245225" cy="2713774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2922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_Green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0" y="4299942"/>
            <a:ext cx="9144000" cy="843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800" y="1586168"/>
            <a:ext cx="8245225" cy="2713774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2359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_Orang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0" y="4299942"/>
            <a:ext cx="9144000" cy="843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800" y="1586168"/>
            <a:ext cx="8245225" cy="2713774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6424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_Mid Blu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0" y="4299942"/>
            <a:ext cx="9144000" cy="843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800" y="1586168"/>
            <a:ext cx="8245225" cy="2713774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3154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_Blu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0" y="4299942"/>
            <a:ext cx="9144000" cy="843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800" y="1586168"/>
            <a:ext cx="8245225" cy="2713774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5486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66206" b="67200"/>
          <a:stretch/>
        </p:blipFill>
        <p:spPr>
          <a:xfrm rot="570371">
            <a:off x="7596336" y="1696732"/>
            <a:ext cx="1203532" cy="12000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53128" r="55639"/>
          <a:stretch/>
        </p:blipFill>
        <p:spPr>
          <a:xfrm rot="413556">
            <a:off x="5259060" y="4083918"/>
            <a:ext cx="1579889" cy="17148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801" y="1587600"/>
            <a:ext cx="4111200" cy="3042741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9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-2718810" y="6465"/>
            <a:ext cx="2610290" cy="3098285"/>
            <a:chOff x="-2763815" y="63040"/>
            <a:chExt cx="2610290" cy="4131046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ectangle 23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32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44008" y="1419622"/>
            <a:ext cx="1504337" cy="1502451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middle to insert picture</a:t>
            </a:r>
            <a:endParaRPr lang="en-AU" dirty="0"/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5722457" y="2137225"/>
            <a:ext cx="2958514" cy="2954805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middle to insert picture</a:t>
            </a:r>
            <a:endParaRPr lang="en-AU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1989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and Imag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801" y="1587600"/>
            <a:ext cx="4111200" cy="3042741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9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-2718810" y="6465"/>
            <a:ext cx="2610290" cy="3098285"/>
            <a:chOff x="-2763815" y="63040"/>
            <a:chExt cx="2610290" cy="4131046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ectangle 23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66206" b="67200"/>
          <a:stretch/>
        </p:blipFill>
        <p:spPr>
          <a:xfrm rot="570371">
            <a:off x="7596336" y="1696732"/>
            <a:ext cx="1203532" cy="120004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53128" r="55639"/>
          <a:stretch/>
        </p:blipFill>
        <p:spPr>
          <a:xfrm rot="413556">
            <a:off x="5259060" y="4083918"/>
            <a:ext cx="1579889" cy="1714898"/>
          </a:xfrm>
          <a:prstGeom prst="rect">
            <a:avLst/>
          </a:prstGeom>
        </p:spPr>
      </p:pic>
      <p:sp>
        <p:nvSpPr>
          <p:cNvPr id="32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44008" y="1419622"/>
            <a:ext cx="1504337" cy="1502451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middle to insert picture</a:t>
            </a:r>
            <a:endParaRPr lang="en-AU" dirty="0"/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5722457" y="2137225"/>
            <a:ext cx="2958514" cy="2954805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middle to insert picture</a:t>
            </a:r>
            <a:endParaRPr lang="en-AU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1423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and Imag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801" y="1587600"/>
            <a:ext cx="4111200" cy="3042741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9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-2718810" y="6465"/>
            <a:ext cx="2610290" cy="3098285"/>
            <a:chOff x="-2763815" y="63040"/>
            <a:chExt cx="2610290" cy="4131046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ectangle 23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66206" b="67200"/>
          <a:stretch/>
        </p:blipFill>
        <p:spPr>
          <a:xfrm rot="570371">
            <a:off x="7596336" y="1696732"/>
            <a:ext cx="1203532" cy="120004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53128" r="55639"/>
          <a:stretch/>
        </p:blipFill>
        <p:spPr>
          <a:xfrm rot="413556">
            <a:off x="5259060" y="4083918"/>
            <a:ext cx="1579889" cy="1714898"/>
          </a:xfrm>
          <a:prstGeom prst="rect">
            <a:avLst/>
          </a:prstGeom>
        </p:spPr>
      </p:pic>
      <p:sp>
        <p:nvSpPr>
          <p:cNvPr id="32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44008" y="1419622"/>
            <a:ext cx="1504337" cy="1502451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middle to insert picture</a:t>
            </a:r>
            <a:endParaRPr lang="en-AU" dirty="0"/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5722457" y="2137225"/>
            <a:ext cx="2958514" cy="2954805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middle to insert picture</a:t>
            </a:r>
            <a:endParaRPr lang="en-AU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4137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2805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8000" y="627534"/>
            <a:ext cx="4050000" cy="563803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3280500"/>
            <a:ext cx="9144000" cy="141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1857"/>
            <a:ext cx="9144000" cy="1721644"/>
          </a:xfrm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in the middle to insert picture. </a:t>
            </a:r>
            <a:br>
              <a:rPr lang="en-US" dirty="0"/>
            </a:br>
            <a:r>
              <a:rPr lang="en-US" dirty="0"/>
              <a:t>Then right click and send to back</a:t>
            </a:r>
            <a:endParaRPr lang="en-AU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718810" y="6465"/>
            <a:ext cx="2610290" cy="3098285"/>
            <a:chOff x="-2763815" y="63040"/>
            <a:chExt cx="2610290" cy="4131046"/>
          </a:xfrm>
        </p:grpSpPr>
        <p:sp>
          <p:nvSpPr>
            <p:cNvPr id="17" name="TextBox 16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ectangle 18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7628" y="2673655"/>
            <a:ext cx="4050836" cy="546167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cap="all">
                <a:solidFill>
                  <a:schemeClr val="bg1"/>
                </a:solidFill>
              </a:defRPr>
            </a:lvl1pPr>
            <a:lvl2pPr marL="0" indent="0" algn="l">
              <a:buNone/>
              <a:defRPr sz="1200" cap="all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text </a:t>
            </a:r>
          </a:p>
          <a:p>
            <a:pPr lvl="1"/>
            <a:r>
              <a:rPr lang="en-AU" noProof="0" dirty="0"/>
              <a:t>level two</a:t>
            </a:r>
            <a:br>
              <a:rPr lang="en-AU" noProof="0" dirty="0"/>
            </a:br>
            <a:endParaRPr lang="en-AU" noProof="0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698000" y="1221600"/>
            <a:ext cx="4050000" cy="563803"/>
          </a:xfrm>
        </p:spPr>
        <p:txBody>
          <a:bodyPr anchor="t" anchorCtr="0"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4698000" y="1778400"/>
            <a:ext cx="3986792" cy="88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289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and Images_Mi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801" y="1587600"/>
            <a:ext cx="4111200" cy="3042741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9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-2718810" y="6465"/>
            <a:ext cx="2610290" cy="3098285"/>
            <a:chOff x="-2763815" y="63040"/>
            <a:chExt cx="2610290" cy="4131046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ectangle 23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66206" b="67200"/>
          <a:stretch/>
        </p:blipFill>
        <p:spPr>
          <a:xfrm rot="570371">
            <a:off x="7596336" y="1696732"/>
            <a:ext cx="1203532" cy="12000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53128" r="55639"/>
          <a:stretch/>
        </p:blipFill>
        <p:spPr>
          <a:xfrm rot="413556">
            <a:off x="5259060" y="4083918"/>
            <a:ext cx="1579889" cy="1714898"/>
          </a:xfrm>
          <a:prstGeom prst="rect">
            <a:avLst/>
          </a:prstGeom>
        </p:spPr>
      </p:pic>
      <p:sp>
        <p:nvSpPr>
          <p:cNvPr id="33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44008" y="1419622"/>
            <a:ext cx="1504337" cy="1502451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middle to insert picture</a:t>
            </a:r>
            <a:endParaRPr lang="en-AU" dirty="0"/>
          </a:p>
        </p:txBody>
      </p:sp>
      <p:sp>
        <p:nvSpPr>
          <p:cNvPr id="3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5722457" y="2137225"/>
            <a:ext cx="2958514" cy="2954805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middle to insert picture</a:t>
            </a:r>
            <a:endParaRPr lang="en-AU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64490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and Image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0801" y="1587600"/>
            <a:ext cx="4111200" cy="3042741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9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-2718810" y="6465"/>
            <a:ext cx="2610290" cy="3098285"/>
            <a:chOff x="-2763815" y="63040"/>
            <a:chExt cx="2610290" cy="4131046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ectangle 23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66206" b="67200"/>
          <a:stretch/>
        </p:blipFill>
        <p:spPr>
          <a:xfrm rot="570371">
            <a:off x="7596336" y="1696732"/>
            <a:ext cx="1203532" cy="120004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53128" r="55639"/>
          <a:stretch/>
        </p:blipFill>
        <p:spPr>
          <a:xfrm rot="413556">
            <a:off x="5259060" y="4083918"/>
            <a:ext cx="1579889" cy="1714898"/>
          </a:xfrm>
          <a:prstGeom prst="rect">
            <a:avLst/>
          </a:prstGeom>
        </p:spPr>
      </p:pic>
      <p:sp>
        <p:nvSpPr>
          <p:cNvPr id="32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44008" y="1419622"/>
            <a:ext cx="1504337" cy="1502451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middle to insert picture</a:t>
            </a:r>
            <a:endParaRPr lang="en-AU" dirty="0"/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5722457" y="2137225"/>
            <a:ext cx="2958514" cy="2954805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middle to insert picture</a:t>
            </a:r>
            <a:endParaRPr lang="en-AU" dirty="0"/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1332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 Images_S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3213865" y="47280"/>
            <a:ext cx="2610290" cy="3098285"/>
            <a:chOff x="-2763815" y="63040"/>
            <a:chExt cx="2610290" cy="4131046"/>
          </a:xfrm>
        </p:grpSpPr>
        <p:sp>
          <p:nvSpPr>
            <p:cNvPr id="28" name="TextBox 27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Rectangle 29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753380" y="3594358"/>
            <a:ext cx="2610290" cy="1549142"/>
            <a:chOff x="9566884" y="-20149"/>
            <a:chExt cx="2610290" cy="2065523"/>
          </a:xfrm>
        </p:grpSpPr>
        <p:sp>
          <p:nvSpPr>
            <p:cNvPr id="32" name="TextBox 3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Rectangle 3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4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  <p:sp>
        <p:nvSpPr>
          <p:cNvPr id="54" name="Text Placeholder 20"/>
          <p:cNvSpPr>
            <a:spLocks noGrp="1" noChangeAspect="1"/>
          </p:cNvSpPr>
          <p:nvPr>
            <p:ph type="body" sz="quarter" idx="22"/>
          </p:nvPr>
        </p:nvSpPr>
        <p:spPr>
          <a:xfrm>
            <a:off x="179512" y="1925298"/>
            <a:ext cx="1255987" cy="1256001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solidFill>
              <a:schemeClr val="bg2"/>
            </a:solidFill>
          </a:ln>
        </p:spPr>
        <p:txBody>
          <a:bodyPr anchor="ctr"/>
          <a:lstStyle>
            <a:lvl1pPr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Text Placeholder 20"/>
          <p:cNvSpPr>
            <a:spLocks noGrp="1" noChangeAspect="1"/>
          </p:cNvSpPr>
          <p:nvPr>
            <p:ph type="body" sz="quarter" idx="23"/>
          </p:nvPr>
        </p:nvSpPr>
        <p:spPr>
          <a:xfrm>
            <a:off x="3101090" y="1899420"/>
            <a:ext cx="1255987" cy="1256001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solidFill>
              <a:schemeClr val="bg2"/>
            </a:solidFill>
          </a:ln>
        </p:spPr>
        <p:txBody>
          <a:bodyPr anchor="ctr"/>
          <a:lstStyle>
            <a:lvl1pPr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20"/>
          <p:cNvSpPr>
            <a:spLocks noGrp="1" noChangeAspect="1"/>
          </p:cNvSpPr>
          <p:nvPr>
            <p:ph type="body" sz="quarter" idx="24"/>
          </p:nvPr>
        </p:nvSpPr>
        <p:spPr>
          <a:xfrm>
            <a:off x="6043125" y="1898416"/>
            <a:ext cx="1255987" cy="1256001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solidFill>
              <a:schemeClr val="bg2"/>
            </a:solidFill>
          </a:ln>
        </p:spPr>
        <p:txBody>
          <a:bodyPr anchor="ctr"/>
          <a:lstStyle>
            <a:lvl1pPr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-2" y="1377192"/>
            <a:ext cx="1756800" cy="2080800"/>
          </a:xfrm>
          <a:custGeom>
            <a:avLst/>
            <a:gdLst/>
            <a:ahLst/>
            <a:cxnLst/>
            <a:rect l="l" t="t" r="r" b="b"/>
            <a:pathLst>
              <a:path w="2289600" h="2630597">
                <a:moveTo>
                  <a:pt x="284395" y="0"/>
                </a:moveTo>
                <a:lnTo>
                  <a:pt x="1515605" y="0"/>
                </a:lnTo>
                <a:cubicBezTo>
                  <a:pt x="1974557" y="225448"/>
                  <a:pt x="2289600" y="697379"/>
                  <a:pt x="2289600" y="1242797"/>
                </a:cubicBezTo>
                <a:cubicBezTo>
                  <a:pt x="2289600" y="2009258"/>
                  <a:pt x="1667455" y="2630597"/>
                  <a:pt x="900000" y="2630597"/>
                </a:cubicBezTo>
                <a:cubicBezTo>
                  <a:pt x="556430" y="2630597"/>
                  <a:pt x="241983" y="2506073"/>
                  <a:pt x="0" y="2299091"/>
                </a:cubicBezTo>
                <a:lnTo>
                  <a:pt x="0" y="189031"/>
                </a:lnTo>
                <a:cubicBezTo>
                  <a:pt x="85329" y="113814"/>
                  <a:pt x="181226" y="50679"/>
                  <a:pt x="2843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 baseline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58" name="Picture Placeholder 10"/>
          <p:cNvSpPr>
            <a:spLocks noGrp="1"/>
          </p:cNvSpPr>
          <p:nvPr>
            <p:ph type="pic" sz="quarter" idx="29" hasCustomPrompt="1"/>
          </p:nvPr>
        </p:nvSpPr>
        <p:spPr>
          <a:xfrm>
            <a:off x="2513879" y="1377192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30597">
                <a:moveTo>
                  <a:pt x="773996" y="0"/>
                </a:moveTo>
                <a:lnTo>
                  <a:pt x="2005205" y="0"/>
                </a:lnTo>
                <a:cubicBezTo>
                  <a:pt x="2464157" y="225448"/>
                  <a:pt x="2779200" y="697379"/>
                  <a:pt x="2779200" y="1242797"/>
                </a:cubicBezTo>
                <a:cubicBezTo>
                  <a:pt x="2779200" y="2009258"/>
                  <a:pt x="2157055" y="2630597"/>
                  <a:pt x="1389600" y="2630597"/>
                </a:cubicBezTo>
                <a:cubicBezTo>
                  <a:pt x="622145" y="2630597"/>
                  <a:pt x="0" y="2009258"/>
                  <a:pt x="0" y="1242797"/>
                </a:cubicBezTo>
                <a:cubicBezTo>
                  <a:pt x="0" y="697379"/>
                  <a:pt x="315044" y="225448"/>
                  <a:pt x="7739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59" name="Picture Placeholder 10"/>
          <p:cNvSpPr>
            <a:spLocks noGrp="1"/>
          </p:cNvSpPr>
          <p:nvPr>
            <p:ph type="pic" sz="quarter" idx="30" hasCustomPrompt="1"/>
          </p:nvPr>
        </p:nvSpPr>
        <p:spPr>
          <a:xfrm>
            <a:off x="5455914" y="137618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30597">
                <a:moveTo>
                  <a:pt x="773996" y="0"/>
                </a:moveTo>
                <a:lnTo>
                  <a:pt x="2005205" y="0"/>
                </a:lnTo>
                <a:cubicBezTo>
                  <a:pt x="2464157" y="225448"/>
                  <a:pt x="2779200" y="697379"/>
                  <a:pt x="2779200" y="1242797"/>
                </a:cubicBezTo>
                <a:cubicBezTo>
                  <a:pt x="2779200" y="2009258"/>
                  <a:pt x="2157055" y="2630597"/>
                  <a:pt x="1389600" y="2630597"/>
                </a:cubicBezTo>
                <a:cubicBezTo>
                  <a:pt x="622145" y="2630597"/>
                  <a:pt x="0" y="2009258"/>
                  <a:pt x="0" y="1242797"/>
                </a:cubicBezTo>
                <a:cubicBezTo>
                  <a:pt x="0" y="697379"/>
                  <a:pt x="315044" y="225448"/>
                  <a:pt x="7739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0" name="Picture Placeholder 45"/>
          <p:cNvSpPr>
            <a:spLocks noGrp="1"/>
          </p:cNvSpPr>
          <p:nvPr>
            <p:ph type="pic" sz="quarter" idx="33" hasCustomPrompt="1"/>
          </p:nvPr>
        </p:nvSpPr>
        <p:spPr>
          <a:xfrm>
            <a:off x="899592" y="308323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68632">
                <a:moveTo>
                  <a:pt x="1389600" y="0"/>
                </a:moveTo>
                <a:cubicBezTo>
                  <a:pt x="2157055" y="0"/>
                  <a:pt x="2779200" y="621339"/>
                  <a:pt x="2779200" y="1387800"/>
                </a:cubicBezTo>
                <a:cubicBezTo>
                  <a:pt x="2779200" y="1964800"/>
                  <a:pt x="2426616" y="2459556"/>
                  <a:pt x="1924772" y="2668632"/>
                </a:cubicBezTo>
                <a:lnTo>
                  <a:pt x="854429" y="2668632"/>
                </a:lnTo>
                <a:cubicBezTo>
                  <a:pt x="352584" y="2459556"/>
                  <a:pt x="0" y="1964800"/>
                  <a:pt x="0" y="1387800"/>
                </a:cubicBezTo>
                <a:cubicBezTo>
                  <a:pt x="0" y="621339"/>
                  <a:pt x="622145" y="0"/>
                  <a:pt x="1389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1" name="Picture Placeholder 45"/>
          <p:cNvSpPr>
            <a:spLocks noGrp="1"/>
          </p:cNvSpPr>
          <p:nvPr>
            <p:ph type="pic" sz="quarter" idx="34" hasCustomPrompt="1"/>
          </p:nvPr>
        </p:nvSpPr>
        <p:spPr>
          <a:xfrm>
            <a:off x="3858270" y="308323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68632">
                <a:moveTo>
                  <a:pt x="1389600" y="0"/>
                </a:moveTo>
                <a:cubicBezTo>
                  <a:pt x="2157055" y="0"/>
                  <a:pt x="2779200" y="621339"/>
                  <a:pt x="2779200" y="1387800"/>
                </a:cubicBezTo>
                <a:cubicBezTo>
                  <a:pt x="2779200" y="1964800"/>
                  <a:pt x="2426616" y="2459556"/>
                  <a:pt x="1924772" y="2668632"/>
                </a:cubicBezTo>
                <a:lnTo>
                  <a:pt x="854429" y="2668632"/>
                </a:lnTo>
                <a:cubicBezTo>
                  <a:pt x="352584" y="2459556"/>
                  <a:pt x="0" y="1964800"/>
                  <a:pt x="0" y="1387800"/>
                </a:cubicBezTo>
                <a:cubicBezTo>
                  <a:pt x="0" y="621339"/>
                  <a:pt x="622145" y="0"/>
                  <a:pt x="1389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2" name="Picture Placeholder 45"/>
          <p:cNvSpPr>
            <a:spLocks noGrp="1"/>
          </p:cNvSpPr>
          <p:nvPr>
            <p:ph type="pic" sz="quarter" idx="35" hasCustomPrompt="1"/>
          </p:nvPr>
        </p:nvSpPr>
        <p:spPr>
          <a:xfrm>
            <a:off x="6816948" y="308323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68632">
                <a:moveTo>
                  <a:pt x="1389600" y="0"/>
                </a:moveTo>
                <a:cubicBezTo>
                  <a:pt x="2157055" y="0"/>
                  <a:pt x="2779200" y="621339"/>
                  <a:pt x="2779200" y="1387800"/>
                </a:cubicBezTo>
                <a:cubicBezTo>
                  <a:pt x="2779200" y="1964800"/>
                  <a:pt x="2426616" y="2459556"/>
                  <a:pt x="1924772" y="2668632"/>
                </a:cubicBezTo>
                <a:lnTo>
                  <a:pt x="854429" y="2668632"/>
                </a:lnTo>
                <a:cubicBezTo>
                  <a:pt x="352584" y="2459556"/>
                  <a:pt x="0" y="1964800"/>
                  <a:pt x="0" y="1387800"/>
                </a:cubicBezTo>
                <a:cubicBezTo>
                  <a:pt x="0" y="621339"/>
                  <a:pt x="622145" y="0"/>
                  <a:pt x="1389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4957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 Imag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3213865" y="47280"/>
            <a:ext cx="2610290" cy="3098285"/>
            <a:chOff x="-2763815" y="63040"/>
            <a:chExt cx="2610290" cy="4131046"/>
          </a:xfrm>
        </p:grpSpPr>
        <p:sp>
          <p:nvSpPr>
            <p:cNvPr id="28" name="TextBox 27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Rectangle 29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753380" y="3594358"/>
            <a:ext cx="2610290" cy="1549142"/>
            <a:chOff x="9566884" y="-20149"/>
            <a:chExt cx="2610290" cy="2065523"/>
          </a:xfrm>
        </p:grpSpPr>
        <p:sp>
          <p:nvSpPr>
            <p:cNvPr id="32" name="TextBox 3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Rectangle 3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3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  <p:sp>
        <p:nvSpPr>
          <p:cNvPr id="38" name="Text Placeholder 20"/>
          <p:cNvSpPr>
            <a:spLocks noGrp="1" noChangeAspect="1"/>
          </p:cNvSpPr>
          <p:nvPr>
            <p:ph type="body" sz="quarter" idx="22"/>
          </p:nvPr>
        </p:nvSpPr>
        <p:spPr>
          <a:xfrm>
            <a:off x="179512" y="1925298"/>
            <a:ext cx="1255987" cy="1256001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solidFill>
              <a:schemeClr val="bg2"/>
            </a:solidFill>
          </a:ln>
        </p:spPr>
        <p:txBody>
          <a:bodyPr anchor="ctr"/>
          <a:lstStyle>
            <a:lvl1pPr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0"/>
          <p:cNvSpPr>
            <a:spLocks noGrp="1" noChangeAspect="1"/>
          </p:cNvSpPr>
          <p:nvPr>
            <p:ph type="body" sz="quarter" idx="23"/>
          </p:nvPr>
        </p:nvSpPr>
        <p:spPr>
          <a:xfrm>
            <a:off x="3101090" y="1899420"/>
            <a:ext cx="1255987" cy="1256001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solidFill>
              <a:schemeClr val="bg2"/>
            </a:solidFill>
          </a:ln>
        </p:spPr>
        <p:txBody>
          <a:bodyPr anchor="ctr"/>
          <a:lstStyle>
            <a:lvl1pPr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0"/>
          <p:cNvSpPr>
            <a:spLocks noGrp="1" noChangeAspect="1"/>
          </p:cNvSpPr>
          <p:nvPr>
            <p:ph type="body" sz="quarter" idx="24"/>
          </p:nvPr>
        </p:nvSpPr>
        <p:spPr>
          <a:xfrm>
            <a:off x="6043125" y="1898416"/>
            <a:ext cx="1255987" cy="1256001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solidFill>
              <a:schemeClr val="bg2"/>
            </a:solidFill>
          </a:ln>
        </p:spPr>
        <p:txBody>
          <a:bodyPr anchor="ctr"/>
          <a:lstStyle>
            <a:lvl1pPr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-2" y="1377192"/>
            <a:ext cx="1756800" cy="2080800"/>
          </a:xfrm>
          <a:custGeom>
            <a:avLst/>
            <a:gdLst/>
            <a:ahLst/>
            <a:cxnLst/>
            <a:rect l="l" t="t" r="r" b="b"/>
            <a:pathLst>
              <a:path w="2289600" h="2630597">
                <a:moveTo>
                  <a:pt x="284395" y="0"/>
                </a:moveTo>
                <a:lnTo>
                  <a:pt x="1515605" y="0"/>
                </a:lnTo>
                <a:cubicBezTo>
                  <a:pt x="1974557" y="225448"/>
                  <a:pt x="2289600" y="697379"/>
                  <a:pt x="2289600" y="1242797"/>
                </a:cubicBezTo>
                <a:cubicBezTo>
                  <a:pt x="2289600" y="2009258"/>
                  <a:pt x="1667455" y="2630597"/>
                  <a:pt x="900000" y="2630597"/>
                </a:cubicBezTo>
                <a:cubicBezTo>
                  <a:pt x="556430" y="2630597"/>
                  <a:pt x="241983" y="2506073"/>
                  <a:pt x="0" y="2299091"/>
                </a:cubicBezTo>
                <a:lnTo>
                  <a:pt x="0" y="189031"/>
                </a:lnTo>
                <a:cubicBezTo>
                  <a:pt x="85329" y="113814"/>
                  <a:pt x="181226" y="50679"/>
                  <a:pt x="2843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 baseline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42" name="Picture Placeholder 10"/>
          <p:cNvSpPr>
            <a:spLocks noGrp="1"/>
          </p:cNvSpPr>
          <p:nvPr>
            <p:ph type="pic" sz="quarter" idx="29" hasCustomPrompt="1"/>
          </p:nvPr>
        </p:nvSpPr>
        <p:spPr>
          <a:xfrm>
            <a:off x="2513879" y="1377192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30597">
                <a:moveTo>
                  <a:pt x="773996" y="0"/>
                </a:moveTo>
                <a:lnTo>
                  <a:pt x="2005205" y="0"/>
                </a:lnTo>
                <a:cubicBezTo>
                  <a:pt x="2464157" y="225448"/>
                  <a:pt x="2779200" y="697379"/>
                  <a:pt x="2779200" y="1242797"/>
                </a:cubicBezTo>
                <a:cubicBezTo>
                  <a:pt x="2779200" y="2009258"/>
                  <a:pt x="2157055" y="2630597"/>
                  <a:pt x="1389600" y="2630597"/>
                </a:cubicBezTo>
                <a:cubicBezTo>
                  <a:pt x="622145" y="2630597"/>
                  <a:pt x="0" y="2009258"/>
                  <a:pt x="0" y="1242797"/>
                </a:cubicBezTo>
                <a:cubicBezTo>
                  <a:pt x="0" y="697379"/>
                  <a:pt x="315044" y="225448"/>
                  <a:pt x="7739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43" name="Picture Placeholder 10"/>
          <p:cNvSpPr>
            <a:spLocks noGrp="1"/>
          </p:cNvSpPr>
          <p:nvPr>
            <p:ph type="pic" sz="quarter" idx="30" hasCustomPrompt="1"/>
          </p:nvPr>
        </p:nvSpPr>
        <p:spPr>
          <a:xfrm>
            <a:off x="5455914" y="137618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30597">
                <a:moveTo>
                  <a:pt x="773996" y="0"/>
                </a:moveTo>
                <a:lnTo>
                  <a:pt x="2005205" y="0"/>
                </a:lnTo>
                <a:cubicBezTo>
                  <a:pt x="2464157" y="225448"/>
                  <a:pt x="2779200" y="697379"/>
                  <a:pt x="2779200" y="1242797"/>
                </a:cubicBezTo>
                <a:cubicBezTo>
                  <a:pt x="2779200" y="2009258"/>
                  <a:pt x="2157055" y="2630597"/>
                  <a:pt x="1389600" y="2630597"/>
                </a:cubicBezTo>
                <a:cubicBezTo>
                  <a:pt x="622145" y="2630597"/>
                  <a:pt x="0" y="2009258"/>
                  <a:pt x="0" y="1242797"/>
                </a:cubicBezTo>
                <a:cubicBezTo>
                  <a:pt x="0" y="697379"/>
                  <a:pt x="315044" y="225448"/>
                  <a:pt x="7739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44" name="Picture Placeholder 45"/>
          <p:cNvSpPr>
            <a:spLocks noGrp="1"/>
          </p:cNvSpPr>
          <p:nvPr>
            <p:ph type="pic" sz="quarter" idx="33" hasCustomPrompt="1"/>
          </p:nvPr>
        </p:nvSpPr>
        <p:spPr>
          <a:xfrm>
            <a:off x="899592" y="308323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68632">
                <a:moveTo>
                  <a:pt x="1389600" y="0"/>
                </a:moveTo>
                <a:cubicBezTo>
                  <a:pt x="2157055" y="0"/>
                  <a:pt x="2779200" y="621339"/>
                  <a:pt x="2779200" y="1387800"/>
                </a:cubicBezTo>
                <a:cubicBezTo>
                  <a:pt x="2779200" y="1964800"/>
                  <a:pt x="2426616" y="2459556"/>
                  <a:pt x="1924772" y="2668632"/>
                </a:cubicBezTo>
                <a:lnTo>
                  <a:pt x="854429" y="2668632"/>
                </a:lnTo>
                <a:cubicBezTo>
                  <a:pt x="352584" y="2459556"/>
                  <a:pt x="0" y="1964800"/>
                  <a:pt x="0" y="1387800"/>
                </a:cubicBezTo>
                <a:cubicBezTo>
                  <a:pt x="0" y="621339"/>
                  <a:pt x="622145" y="0"/>
                  <a:pt x="1389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1" name="Picture Placeholder 45"/>
          <p:cNvSpPr>
            <a:spLocks noGrp="1"/>
          </p:cNvSpPr>
          <p:nvPr>
            <p:ph type="pic" sz="quarter" idx="34" hasCustomPrompt="1"/>
          </p:nvPr>
        </p:nvSpPr>
        <p:spPr>
          <a:xfrm>
            <a:off x="3858270" y="308323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68632">
                <a:moveTo>
                  <a:pt x="1389600" y="0"/>
                </a:moveTo>
                <a:cubicBezTo>
                  <a:pt x="2157055" y="0"/>
                  <a:pt x="2779200" y="621339"/>
                  <a:pt x="2779200" y="1387800"/>
                </a:cubicBezTo>
                <a:cubicBezTo>
                  <a:pt x="2779200" y="1964800"/>
                  <a:pt x="2426616" y="2459556"/>
                  <a:pt x="1924772" y="2668632"/>
                </a:cubicBezTo>
                <a:lnTo>
                  <a:pt x="854429" y="2668632"/>
                </a:lnTo>
                <a:cubicBezTo>
                  <a:pt x="352584" y="2459556"/>
                  <a:pt x="0" y="1964800"/>
                  <a:pt x="0" y="1387800"/>
                </a:cubicBezTo>
                <a:cubicBezTo>
                  <a:pt x="0" y="621339"/>
                  <a:pt x="622145" y="0"/>
                  <a:pt x="1389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2" name="Picture Placeholder 45"/>
          <p:cNvSpPr>
            <a:spLocks noGrp="1"/>
          </p:cNvSpPr>
          <p:nvPr>
            <p:ph type="pic" sz="quarter" idx="35" hasCustomPrompt="1"/>
          </p:nvPr>
        </p:nvSpPr>
        <p:spPr>
          <a:xfrm>
            <a:off x="6816948" y="308323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68632">
                <a:moveTo>
                  <a:pt x="1389600" y="0"/>
                </a:moveTo>
                <a:cubicBezTo>
                  <a:pt x="2157055" y="0"/>
                  <a:pt x="2779200" y="621339"/>
                  <a:pt x="2779200" y="1387800"/>
                </a:cubicBezTo>
                <a:cubicBezTo>
                  <a:pt x="2779200" y="1964800"/>
                  <a:pt x="2426616" y="2459556"/>
                  <a:pt x="1924772" y="2668632"/>
                </a:cubicBezTo>
                <a:lnTo>
                  <a:pt x="854429" y="2668632"/>
                </a:lnTo>
                <a:cubicBezTo>
                  <a:pt x="352584" y="2459556"/>
                  <a:pt x="0" y="1964800"/>
                  <a:pt x="0" y="1387800"/>
                </a:cubicBezTo>
                <a:cubicBezTo>
                  <a:pt x="0" y="621339"/>
                  <a:pt x="622145" y="0"/>
                  <a:pt x="1389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21534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 Imag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3213865" y="47280"/>
            <a:ext cx="2610290" cy="3098285"/>
            <a:chOff x="-2763815" y="63040"/>
            <a:chExt cx="2610290" cy="4131046"/>
          </a:xfrm>
        </p:grpSpPr>
        <p:sp>
          <p:nvSpPr>
            <p:cNvPr id="28" name="TextBox 27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Rectangle 29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753380" y="3594358"/>
            <a:ext cx="2610290" cy="1549142"/>
            <a:chOff x="9566884" y="-20149"/>
            <a:chExt cx="2610290" cy="2065523"/>
          </a:xfrm>
        </p:grpSpPr>
        <p:sp>
          <p:nvSpPr>
            <p:cNvPr id="32" name="TextBox 3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Rectangle 3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3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  <p:sp>
        <p:nvSpPr>
          <p:cNvPr id="38" name="Text Placeholder 20"/>
          <p:cNvSpPr>
            <a:spLocks noGrp="1" noChangeAspect="1"/>
          </p:cNvSpPr>
          <p:nvPr>
            <p:ph type="body" sz="quarter" idx="22"/>
          </p:nvPr>
        </p:nvSpPr>
        <p:spPr>
          <a:xfrm>
            <a:off x="179512" y="1925298"/>
            <a:ext cx="1255987" cy="1256001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solidFill>
              <a:schemeClr val="bg2"/>
            </a:solidFill>
          </a:ln>
        </p:spPr>
        <p:txBody>
          <a:bodyPr anchor="ctr"/>
          <a:lstStyle>
            <a:lvl1pPr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0"/>
          <p:cNvSpPr>
            <a:spLocks noGrp="1" noChangeAspect="1"/>
          </p:cNvSpPr>
          <p:nvPr>
            <p:ph type="body" sz="quarter" idx="23"/>
          </p:nvPr>
        </p:nvSpPr>
        <p:spPr>
          <a:xfrm>
            <a:off x="3101090" y="1899420"/>
            <a:ext cx="1255987" cy="1256001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solidFill>
              <a:schemeClr val="bg2"/>
            </a:solidFill>
          </a:ln>
        </p:spPr>
        <p:txBody>
          <a:bodyPr anchor="ctr"/>
          <a:lstStyle>
            <a:lvl1pPr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0"/>
          <p:cNvSpPr>
            <a:spLocks noGrp="1" noChangeAspect="1"/>
          </p:cNvSpPr>
          <p:nvPr>
            <p:ph type="body" sz="quarter" idx="24"/>
          </p:nvPr>
        </p:nvSpPr>
        <p:spPr>
          <a:xfrm>
            <a:off x="6043125" y="1898416"/>
            <a:ext cx="1255987" cy="1256001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solidFill>
              <a:schemeClr val="bg2"/>
            </a:solidFill>
          </a:ln>
        </p:spPr>
        <p:txBody>
          <a:bodyPr anchor="ctr"/>
          <a:lstStyle>
            <a:lvl1pPr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-2" y="1377192"/>
            <a:ext cx="1756800" cy="2080800"/>
          </a:xfrm>
          <a:custGeom>
            <a:avLst/>
            <a:gdLst/>
            <a:ahLst/>
            <a:cxnLst/>
            <a:rect l="l" t="t" r="r" b="b"/>
            <a:pathLst>
              <a:path w="2289600" h="2630597">
                <a:moveTo>
                  <a:pt x="284395" y="0"/>
                </a:moveTo>
                <a:lnTo>
                  <a:pt x="1515605" y="0"/>
                </a:lnTo>
                <a:cubicBezTo>
                  <a:pt x="1974557" y="225448"/>
                  <a:pt x="2289600" y="697379"/>
                  <a:pt x="2289600" y="1242797"/>
                </a:cubicBezTo>
                <a:cubicBezTo>
                  <a:pt x="2289600" y="2009258"/>
                  <a:pt x="1667455" y="2630597"/>
                  <a:pt x="900000" y="2630597"/>
                </a:cubicBezTo>
                <a:cubicBezTo>
                  <a:pt x="556430" y="2630597"/>
                  <a:pt x="241983" y="2506073"/>
                  <a:pt x="0" y="2299091"/>
                </a:cubicBezTo>
                <a:lnTo>
                  <a:pt x="0" y="189031"/>
                </a:lnTo>
                <a:cubicBezTo>
                  <a:pt x="85329" y="113814"/>
                  <a:pt x="181226" y="50679"/>
                  <a:pt x="2843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 baseline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42" name="Picture Placeholder 10"/>
          <p:cNvSpPr>
            <a:spLocks noGrp="1"/>
          </p:cNvSpPr>
          <p:nvPr>
            <p:ph type="pic" sz="quarter" idx="29" hasCustomPrompt="1"/>
          </p:nvPr>
        </p:nvSpPr>
        <p:spPr>
          <a:xfrm>
            <a:off x="2513879" y="1377192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30597">
                <a:moveTo>
                  <a:pt x="773996" y="0"/>
                </a:moveTo>
                <a:lnTo>
                  <a:pt x="2005205" y="0"/>
                </a:lnTo>
                <a:cubicBezTo>
                  <a:pt x="2464157" y="225448"/>
                  <a:pt x="2779200" y="697379"/>
                  <a:pt x="2779200" y="1242797"/>
                </a:cubicBezTo>
                <a:cubicBezTo>
                  <a:pt x="2779200" y="2009258"/>
                  <a:pt x="2157055" y="2630597"/>
                  <a:pt x="1389600" y="2630597"/>
                </a:cubicBezTo>
                <a:cubicBezTo>
                  <a:pt x="622145" y="2630597"/>
                  <a:pt x="0" y="2009258"/>
                  <a:pt x="0" y="1242797"/>
                </a:cubicBezTo>
                <a:cubicBezTo>
                  <a:pt x="0" y="697379"/>
                  <a:pt x="315044" y="225448"/>
                  <a:pt x="7739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43" name="Picture Placeholder 10"/>
          <p:cNvSpPr>
            <a:spLocks noGrp="1"/>
          </p:cNvSpPr>
          <p:nvPr>
            <p:ph type="pic" sz="quarter" idx="30" hasCustomPrompt="1"/>
          </p:nvPr>
        </p:nvSpPr>
        <p:spPr>
          <a:xfrm>
            <a:off x="5455914" y="137618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30597">
                <a:moveTo>
                  <a:pt x="773996" y="0"/>
                </a:moveTo>
                <a:lnTo>
                  <a:pt x="2005205" y="0"/>
                </a:lnTo>
                <a:cubicBezTo>
                  <a:pt x="2464157" y="225448"/>
                  <a:pt x="2779200" y="697379"/>
                  <a:pt x="2779200" y="1242797"/>
                </a:cubicBezTo>
                <a:cubicBezTo>
                  <a:pt x="2779200" y="2009258"/>
                  <a:pt x="2157055" y="2630597"/>
                  <a:pt x="1389600" y="2630597"/>
                </a:cubicBezTo>
                <a:cubicBezTo>
                  <a:pt x="622145" y="2630597"/>
                  <a:pt x="0" y="2009258"/>
                  <a:pt x="0" y="1242797"/>
                </a:cubicBezTo>
                <a:cubicBezTo>
                  <a:pt x="0" y="697379"/>
                  <a:pt x="315044" y="225448"/>
                  <a:pt x="7739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44" name="Picture Placeholder 45"/>
          <p:cNvSpPr>
            <a:spLocks noGrp="1"/>
          </p:cNvSpPr>
          <p:nvPr>
            <p:ph type="pic" sz="quarter" idx="33" hasCustomPrompt="1"/>
          </p:nvPr>
        </p:nvSpPr>
        <p:spPr>
          <a:xfrm>
            <a:off x="899592" y="308323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68632">
                <a:moveTo>
                  <a:pt x="1389600" y="0"/>
                </a:moveTo>
                <a:cubicBezTo>
                  <a:pt x="2157055" y="0"/>
                  <a:pt x="2779200" y="621339"/>
                  <a:pt x="2779200" y="1387800"/>
                </a:cubicBezTo>
                <a:cubicBezTo>
                  <a:pt x="2779200" y="1964800"/>
                  <a:pt x="2426616" y="2459556"/>
                  <a:pt x="1924772" y="2668632"/>
                </a:cubicBezTo>
                <a:lnTo>
                  <a:pt x="854429" y="2668632"/>
                </a:lnTo>
                <a:cubicBezTo>
                  <a:pt x="352584" y="2459556"/>
                  <a:pt x="0" y="1964800"/>
                  <a:pt x="0" y="1387800"/>
                </a:cubicBezTo>
                <a:cubicBezTo>
                  <a:pt x="0" y="621339"/>
                  <a:pt x="622145" y="0"/>
                  <a:pt x="1389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1" name="Picture Placeholder 45"/>
          <p:cNvSpPr>
            <a:spLocks noGrp="1"/>
          </p:cNvSpPr>
          <p:nvPr>
            <p:ph type="pic" sz="quarter" idx="34" hasCustomPrompt="1"/>
          </p:nvPr>
        </p:nvSpPr>
        <p:spPr>
          <a:xfrm>
            <a:off x="3858270" y="308323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68632">
                <a:moveTo>
                  <a:pt x="1389600" y="0"/>
                </a:moveTo>
                <a:cubicBezTo>
                  <a:pt x="2157055" y="0"/>
                  <a:pt x="2779200" y="621339"/>
                  <a:pt x="2779200" y="1387800"/>
                </a:cubicBezTo>
                <a:cubicBezTo>
                  <a:pt x="2779200" y="1964800"/>
                  <a:pt x="2426616" y="2459556"/>
                  <a:pt x="1924772" y="2668632"/>
                </a:cubicBezTo>
                <a:lnTo>
                  <a:pt x="854429" y="2668632"/>
                </a:lnTo>
                <a:cubicBezTo>
                  <a:pt x="352584" y="2459556"/>
                  <a:pt x="0" y="1964800"/>
                  <a:pt x="0" y="1387800"/>
                </a:cubicBezTo>
                <a:cubicBezTo>
                  <a:pt x="0" y="621339"/>
                  <a:pt x="622145" y="0"/>
                  <a:pt x="1389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2" name="Picture Placeholder 45"/>
          <p:cNvSpPr>
            <a:spLocks noGrp="1"/>
          </p:cNvSpPr>
          <p:nvPr>
            <p:ph type="pic" sz="quarter" idx="35" hasCustomPrompt="1"/>
          </p:nvPr>
        </p:nvSpPr>
        <p:spPr>
          <a:xfrm>
            <a:off x="6816948" y="308323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68632">
                <a:moveTo>
                  <a:pt x="1389600" y="0"/>
                </a:moveTo>
                <a:cubicBezTo>
                  <a:pt x="2157055" y="0"/>
                  <a:pt x="2779200" y="621339"/>
                  <a:pt x="2779200" y="1387800"/>
                </a:cubicBezTo>
                <a:cubicBezTo>
                  <a:pt x="2779200" y="1964800"/>
                  <a:pt x="2426616" y="2459556"/>
                  <a:pt x="1924772" y="2668632"/>
                </a:cubicBezTo>
                <a:lnTo>
                  <a:pt x="854429" y="2668632"/>
                </a:lnTo>
                <a:cubicBezTo>
                  <a:pt x="352584" y="2459556"/>
                  <a:pt x="0" y="1964800"/>
                  <a:pt x="0" y="1387800"/>
                </a:cubicBezTo>
                <a:cubicBezTo>
                  <a:pt x="0" y="621339"/>
                  <a:pt x="622145" y="0"/>
                  <a:pt x="1389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17695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 Images_Mi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3213865" y="47280"/>
            <a:ext cx="2610290" cy="3098285"/>
            <a:chOff x="-2763815" y="63040"/>
            <a:chExt cx="2610290" cy="4131046"/>
          </a:xfrm>
        </p:grpSpPr>
        <p:sp>
          <p:nvSpPr>
            <p:cNvPr id="28" name="TextBox 27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Rectangle 29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753380" y="3594358"/>
            <a:ext cx="2610290" cy="1549142"/>
            <a:chOff x="9566884" y="-20149"/>
            <a:chExt cx="2610290" cy="2065523"/>
          </a:xfrm>
        </p:grpSpPr>
        <p:sp>
          <p:nvSpPr>
            <p:cNvPr id="32" name="TextBox 3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Rectangle 3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3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  <p:sp>
        <p:nvSpPr>
          <p:cNvPr id="38" name="Text Placeholder 20"/>
          <p:cNvSpPr>
            <a:spLocks noGrp="1" noChangeAspect="1"/>
          </p:cNvSpPr>
          <p:nvPr>
            <p:ph type="body" sz="quarter" idx="22"/>
          </p:nvPr>
        </p:nvSpPr>
        <p:spPr>
          <a:xfrm>
            <a:off x="179512" y="1925298"/>
            <a:ext cx="1255987" cy="1256001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solidFill>
              <a:schemeClr val="bg2"/>
            </a:solidFill>
          </a:ln>
        </p:spPr>
        <p:txBody>
          <a:bodyPr anchor="ctr"/>
          <a:lstStyle>
            <a:lvl1pPr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0"/>
          <p:cNvSpPr>
            <a:spLocks noGrp="1" noChangeAspect="1"/>
          </p:cNvSpPr>
          <p:nvPr>
            <p:ph type="body" sz="quarter" idx="23"/>
          </p:nvPr>
        </p:nvSpPr>
        <p:spPr>
          <a:xfrm>
            <a:off x="3101090" y="1899420"/>
            <a:ext cx="1255987" cy="1256001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solidFill>
              <a:schemeClr val="bg2"/>
            </a:solidFill>
          </a:ln>
        </p:spPr>
        <p:txBody>
          <a:bodyPr anchor="ctr"/>
          <a:lstStyle>
            <a:lvl1pPr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0"/>
          <p:cNvSpPr>
            <a:spLocks noGrp="1" noChangeAspect="1"/>
          </p:cNvSpPr>
          <p:nvPr>
            <p:ph type="body" sz="quarter" idx="24"/>
          </p:nvPr>
        </p:nvSpPr>
        <p:spPr>
          <a:xfrm>
            <a:off x="6043125" y="1898416"/>
            <a:ext cx="1255987" cy="1256001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solidFill>
              <a:schemeClr val="bg2"/>
            </a:solidFill>
          </a:ln>
        </p:spPr>
        <p:txBody>
          <a:bodyPr anchor="ctr"/>
          <a:lstStyle>
            <a:lvl1pPr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-2" y="1377192"/>
            <a:ext cx="1756800" cy="2080800"/>
          </a:xfrm>
          <a:custGeom>
            <a:avLst/>
            <a:gdLst/>
            <a:ahLst/>
            <a:cxnLst/>
            <a:rect l="l" t="t" r="r" b="b"/>
            <a:pathLst>
              <a:path w="2289600" h="2630597">
                <a:moveTo>
                  <a:pt x="284395" y="0"/>
                </a:moveTo>
                <a:lnTo>
                  <a:pt x="1515605" y="0"/>
                </a:lnTo>
                <a:cubicBezTo>
                  <a:pt x="1974557" y="225448"/>
                  <a:pt x="2289600" y="697379"/>
                  <a:pt x="2289600" y="1242797"/>
                </a:cubicBezTo>
                <a:cubicBezTo>
                  <a:pt x="2289600" y="2009258"/>
                  <a:pt x="1667455" y="2630597"/>
                  <a:pt x="900000" y="2630597"/>
                </a:cubicBezTo>
                <a:cubicBezTo>
                  <a:pt x="556430" y="2630597"/>
                  <a:pt x="241983" y="2506073"/>
                  <a:pt x="0" y="2299091"/>
                </a:cubicBezTo>
                <a:lnTo>
                  <a:pt x="0" y="189031"/>
                </a:lnTo>
                <a:cubicBezTo>
                  <a:pt x="85329" y="113814"/>
                  <a:pt x="181226" y="50679"/>
                  <a:pt x="2843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 baseline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42" name="Picture Placeholder 10"/>
          <p:cNvSpPr>
            <a:spLocks noGrp="1"/>
          </p:cNvSpPr>
          <p:nvPr>
            <p:ph type="pic" sz="quarter" idx="29" hasCustomPrompt="1"/>
          </p:nvPr>
        </p:nvSpPr>
        <p:spPr>
          <a:xfrm>
            <a:off x="2513879" y="1377192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30597">
                <a:moveTo>
                  <a:pt x="773996" y="0"/>
                </a:moveTo>
                <a:lnTo>
                  <a:pt x="2005205" y="0"/>
                </a:lnTo>
                <a:cubicBezTo>
                  <a:pt x="2464157" y="225448"/>
                  <a:pt x="2779200" y="697379"/>
                  <a:pt x="2779200" y="1242797"/>
                </a:cubicBezTo>
                <a:cubicBezTo>
                  <a:pt x="2779200" y="2009258"/>
                  <a:pt x="2157055" y="2630597"/>
                  <a:pt x="1389600" y="2630597"/>
                </a:cubicBezTo>
                <a:cubicBezTo>
                  <a:pt x="622145" y="2630597"/>
                  <a:pt x="0" y="2009258"/>
                  <a:pt x="0" y="1242797"/>
                </a:cubicBezTo>
                <a:cubicBezTo>
                  <a:pt x="0" y="697379"/>
                  <a:pt x="315044" y="225448"/>
                  <a:pt x="7739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43" name="Picture Placeholder 10"/>
          <p:cNvSpPr>
            <a:spLocks noGrp="1"/>
          </p:cNvSpPr>
          <p:nvPr>
            <p:ph type="pic" sz="quarter" idx="30" hasCustomPrompt="1"/>
          </p:nvPr>
        </p:nvSpPr>
        <p:spPr>
          <a:xfrm>
            <a:off x="5455914" y="137618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30597">
                <a:moveTo>
                  <a:pt x="773996" y="0"/>
                </a:moveTo>
                <a:lnTo>
                  <a:pt x="2005205" y="0"/>
                </a:lnTo>
                <a:cubicBezTo>
                  <a:pt x="2464157" y="225448"/>
                  <a:pt x="2779200" y="697379"/>
                  <a:pt x="2779200" y="1242797"/>
                </a:cubicBezTo>
                <a:cubicBezTo>
                  <a:pt x="2779200" y="2009258"/>
                  <a:pt x="2157055" y="2630597"/>
                  <a:pt x="1389600" y="2630597"/>
                </a:cubicBezTo>
                <a:cubicBezTo>
                  <a:pt x="622145" y="2630597"/>
                  <a:pt x="0" y="2009258"/>
                  <a:pt x="0" y="1242797"/>
                </a:cubicBezTo>
                <a:cubicBezTo>
                  <a:pt x="0" y="697379"/>
                  <a:pt x="315044" y="225448"/>
                  <a:pt x="7739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44" name="Picture Placeholder 45"/>
          <p:cNvSpPr>
            <a:spLocks noGrp="1"/>
          </p:cNvSpPr>
          <p:nvPr>
            <p:ph type="pic" sz="quarter" idx="33" hasCustomPrompt="1"/>
          </p:nvPr>
        </p:nvSpPr>
        <p:spPr>
          <a:xfrm>
            <a:off x="899592" y="308323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68632">
                <a:moveTo>
                  <a:pt x="1389600" y="0"/>
                </a:moveTo>
                <a:cubicBezTo>
                  <a:pt x="2157055" y="0"/>
                  <a:pt x="2779200" y="621339"/>
                  <a:pt x="2779200" y="1387800"/>
                </a:cubicBezTo>
                <a:cubicBezTo>
                  <a:pt x="2779200" y="1964800"/>
                  <a:pt x="2426616" y="2459556"/>
                  <a:pt x="1924772" y="2668632"/>
                </a:cubicBezTo>
                <a:lnTo>
                  <a:pt x="854429" y="2668632"/>
                </a:lnTo>
                <a:cubicBezTo>
                  <a:pt x="352584" y="2459556"/>
                  <a:pt x="0" y="1964800"/>
                  <a:pt x="0" y="1387800"/>
                </a:cubicBezTo>
                <a:cubicBezTo>
                  <a:pt x="0" y="621339"/>
                  <a:pt x="622145" y="0"/>
                  <a:pt x="1389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1" name="Picture Placeholder 45"/>
          <p:cNvSpPr>
            <a:spLocks noGrp="1"/>
          </p:cNvSpPr>
          <p:nvPr>
            <p:ph type="pic" sz="quarter" idx="34" hasCustomPrompt="1"/>
          </p:nvPr>
        </p:nvSpPr>
        <p:spPr>
          <a:xfrm>
            <a:off x="3858270" y="308323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68632">
                <a:moveTo>
                  <a:pt x="1389600" y="0"/>
                </a:moveTo>
                <a:cubicBezTo>
                  <a:pt x="2157055" y="0"/>
                  <a:pt x="2779200" y="621339"/>
                  <a:pt x="2779200" y="1387800"/>
                </a:cubicBezTo>
                <a:cubicBezTo>
                  <a:pt x="2779200" y="1964800"/>
                  <a:pt x="2426616" y="2459556"/>
                  <a:pt x="1924772" y="2668632"/>
                </a:cubicBezTo>
                <a:lnTo>
                  <a:pt x="854429" y="2668632"/>
                </a:lnTo>
                <a:cubicBezTo>
                  <a:pt x="352584" y="2459556"/>
                  <a:pt x="0" y="1964800"/>
                  <a:pt x="0" y="1387800"/>
                </a:cubicBezTo>
                <a:cubicBezTo>
                  <a:pt x="0" y="621339"/>
                  <a:pt x="622145" y="0"/>
                  <a:pt x="1389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2" name="Picture Placeholder 45"/>
          <p:cNvSpPr>
            <a:spLocks noGrp="1"/>
          </p:cNvSpPr>
          <p:nvPr>
            <p:ph type="pic" sz="quarter" idx="35" hasCustomPrompt="1"/>
          </p:nvPr>
        </p:nvSpPr>
        <p:spPr>
          <a:xfrm>
            <a:off x="6816948" y="308323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68632">
                <a:moveTo>
                  <a:pt x="1389600" y="0"/>
                </a:moveTo>
                <a:cubicBezTo>
                  <a:pt x="2157055" y="0"/>
                  <a:pt x="2779200" y="621339"/>
                  <a:pt x="2779200" y="1387800"/>
                </a:cubicBezTo>
                <a:cubicBezTo>
                  <a:pt x="2779200" y="1964800"/>
                  <a:pt x="2426616" y="2459556"/>
                  <a:pt x="1924772" y="2668632"/>
                </a:cubicBezTo>
                <a:lnTo>
                  <a:pt x="854429" y="2668632"/>
                </a:lnTo>
                <a:cubicBezTo>
                  <a:pt x="352584" y="2459556"/>
                  <a:pt x="0" y="1964800"/>
                  <a:pt x="0" y="1387800"/>
                </a:cubicBezTo>
                <a:cubicBezTo>
                  <a:pt x="0" y="621339"/>
                  <a:pt x="622145" y="0"/>
                  <a:pt x="1389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99429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 Image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3213865" y="47280"/>
            <a:ext cx="2610290" cy="3098285"/>
            <a:chOff x="-2763815" y="63040"/>
            <a:chExt cx="2610290" cy="4131046"/>
          </a:xfrm>
        </p:grpSpPr>
        <p:sp>
          <p:nvSpPr>
            <p:cNvPr id="28" name="TextBox 27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Rectangle 29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753380" y="3594358"/>
            <a:ext cx="2610290" cy="1549142"/>
            <a:chOff x="9566884" y="-20149"/>
            <a:chExt cx="2610290" cy="2065523"/>
          </a:xfrm>
        </p:grpSpPr>
        <p:sp>
          <p:nvSpPr>
            <p:cNvPr id="32" name="TextBox 3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Rectangle 3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30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3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  <p:sp>
        <p:nvSpPr>
          <p:cNvPr id="38" name="Text Placeholder 20"/>
          <p:cNvSpPr>
            <a:spLocks noGrp="1" noChangeAspect="1"/>
          </p:cNvSpPr>
          <p:nvPr>
            <p:ph type="body" sz="quarter" idx="22"/>
          </p:nvPr>
        </p:nvSpPr>
        <p:spPr>
          <a:xfrm>
            <a:off x="179512" y="1925298"/>
            <a:ext cx="1255987" cy="1256001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solidFill>
              <a:schemeClr val="bg2"/>
            </a:solidFill>
          </a:ln>
        </p:spPr>
        <p:txBody>
          <a:bodyPr anchor="ctr"/>
          <a:lstStyle>
            <a:lvl1pPr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0"/>
          <p:cNvSpPr>
            <a:spLocks noGrp="1" noChangeAspect="1"/>
          </p:cNvSpPr>
          <p:nvPr>
            <p:ph type="body" sz="quarter" idx="23"/>
          </p:nvPr>
        </p:nvSpPr>
        <p:spPr>
          <a:xfrm>
            <a:off x="3101090" y="1899420"/>
            <a:ext cx="1255987" cy="1256001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solidFill>
              <a:schemeClr val="bg2"/>
            </a:solidFill>
          </a:ln>
        </p:spPr>
        <p:txBody>
          <a:bodyPr anchor="ctr"/>
          <a:lstStyle>
            <a:lvl1pPr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0"/>
          <p:cNvSpPr>
            <a:spLocks noGrp="1" noChangeAspect="1"/>
          </p:cNvSpPr>
          <p:nvPr>
            <p:ph type="body" sz="quarter" idx="24"/>
          </p:nvPr>
        </p:nvSpPr>
        <p:spPr>
          <a:xfrm>
            <a:off x="6043125" y="1898416"/>
            <a:ext cx="1255987" cy="1256001"/>
          </a:xfrm>
          <a:prstGeom prst="ellipse">
            <a:avLst/>
          </a:prstGeom>
          <a:solidFill>
            <a:schemeClr val="tx1">
              <a:alpha val="30000"/>
            </a:schemeClr>
          </a:solidFill>
          <a:ln w="25400">
            <a:solidFill>
              <a:schemeClr val="bg2"/>
            </a:solidFill>
          </a:ln>
        </p:spPr>
        <p:txBody>
          <a:bodyPr anchor="ctr"/>
          <a:lstStyle>
            <a:lvl1pPr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-2" y="1377192"/>
            <a:ext cx="1756800" cy="2080800"/>
          </a:xfrm>
          <a:custGeom>
            <a:avLst/>
            <a:gdLst/>
            <a:ahLst/>
            <a:cxnLst/>
            <a:rect l="l" t="t" r="r" b="b"/>
            <a:pathLst>
              <a:path w="2289600" h="2630597">
                <a:moveTo>
                  <a:pt x="284395" y="0"/>
                </a:moveTo>
                <a:lnTo>
                  <a:pt x="1515605" y="0"/>
                </a:lnTo>
                <a:cubicBezTo>
                  <a:pt x="1974557" y="225448"/>
                  <a:pt x="2289600" y="697379"/>
                  <a:pt x="2289600" y="1242797"/>
                </a:cubicBezTo>
                <a:cubicBezTo>
                  <a:pt x="2289600" y="2009258"/>
                  <a:pt x="1667455" y="2630597"/>
                  <a:pt x="900000" y="2630597"/>
                </a:cubicBezTo>
                <a:cubicBezTo>
                  <a:pt x="556430" y="2630597"/>
                  <a:pt x="241983" y="2506073"/>
                  <a:pt x="0" y="2299091"/>
                </a:cubicBezTo>
                <a:lnTo>
                  <a:pt x="0" y="189031"/>
                </a:lnTo>
                <a:cubicBezTo>
                  <a:pt x="85329" y="113814"/>
                  <a:pt x="181226" y="50679"/>
                  <a:pt x="2843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 baseline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42" name="Picture Placeholder 10"/>
          <p:cNvSpPr>
            <a:spLocks noGrp="1"/>
          </p:cNvSpPr>
          <p:nvPr>
            <p:ph type="pic" sz="quarter" idx="29" hasCustomPrompt="1"/>
          </p:nvPr>
        </p:nvSpPr>
        <p:spPr>
          <a:xfrm>
            <a:off x="2513879" y="1377192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30597">
                <a:moveTo>
                  <a:pt x="773996" y="0"/>
                </a:moveTo>
                <a:lnTo>
                  <a:pt x="2005205" y="0"/>
                </a:lnTo>
                <a:cubicBezTo>
                  <a:pt x="2464157" y="225448"/>
                  <a:pt x="2779200" y="697379"/>
                  <a:pt x="2779200" y="1242797"/>
                </a:cubicBezTo>
                <a:cubicBezTo>
                  <a:pt x="2779200" y="2009258"/>
                  <a:pt x="2157055" y="2630597"/>
                  <a:pt x="1389600" y="2630597"/>
                </a:cubicBezTo>
                <a:cubicBezTo>
                  <a:pt x="622145" y="2630597"/>
                  <a:pt x="0" y="2009258"/>
                  <a:pt x="0" y="1242797"/>
                </a:cubicBezTo>
                <a:cubicBezTo>
                  <a:pt x="0" y="697379"/>
                  <a:pt x="315044" y="225448"/>
                  <a:pt x="7739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43" name="Picture Placeholder 10"/>
          <p:cNvSpPr>
            <a:spLocks noGrp="1"/>
          </p:cNvSpPr>
          <p:nvPr>
            <p:ph type="pic" sz="quarter" idx="30" hasCustomPrompt="1"/>
          </p:nvPr>
        </p:nvSpPr>
        <p:spPr>
          <a:xfrm>
            <a:off x="5455914" y="137618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30597">
                <a:moveTo>
                  <a:pt x="773996" y="0"/>
                </a:moveTo>
                <a:lnTo>
                  <a:pt x="2005205" y="0"/>
                </a:lnTo>
                <a:cubicBezTo>
                  <a:pt x="2464157" y="225448"/>
                  <a:pt x="2779200" y="697379"/>
                  <a:pt x="2779200" y="1242797"/>
                </a:cubicBezTo>
                <a:cubicBezTo>
                  <a:pt x="2779200" y="2009258"/>
                  <a:pt x="2157055" y="2630597"/>
                  <a:pt x="1389600" y="2630597"/>
                </a:cubicBezTo>
                <a:cubicBezTo>
                  <a:pt x="622145" y="2630597"/>
                  <a:pt x="0" y="2009258"/>
                  <a:pt x="0" y="1242797"/>
                </a:cubicBezTo>
                <a:cubicBezTo>
                  <a:pt x="0" y="697379"/>
                  <a:pt x="315044" y="225448"/>
                  <a:pt x="7739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44" name="Picture Placeholder 45"/>
          <p:cNvSpPr>
            <a:spLocks noGrp="1"/>
          </p:cNvSpPr>
          <p:nvPr>
            <p:ph type="pic" sz="quarter" idx="33" hasCustomPrompt="1"/>
          </p:nvPr>
        </p:nvSpPr>
        <p:spPr>
          <a:xfrm>
            <a:off x="899592" y="308323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68632">
                <a:moveTo>
                  <a:pt x="1389600" y="0"/>
                </a:moveTo>
                <a:cubicBezTo>
                  <a:pt x="2157055" y="0"/>
                  <a:pt x="2779200" y="621339"/>
                  <a:pt x="2779200" y="1387800"/>
                </a:cubicBezTo>
                <a:cubicBezTo>
                  <a:pt x="2779200" y="1964800"/>
                  <a:pt x="2426616" y="2459556"/>
                  <a:pt x="1924772" y="2668632"/>
                </a:cubicBezTo>
                <a:lnTo>
                  <a:pt x="854429" y="2668632"/>
                </a:lnTo>
                <a:cubicBezTo>
                  <a:pt x="352584" y="2459556"/>
                  <a:pt x="0" y="1964800"/>
                  <a:pt x="0" y="1387800"/>
                </a:cubicBezTo>
                <a:cubicBezTo>
                  <a:pt x="0" y="621339"/>
                  <a:pt x="622145" y="0"/>
                  <a:pt x="1389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1" name="Picture Placeholder 45"/>
          <p:cNvSpPr>
            <a:spLocks noGrp="1"/>
          </p:cNvSpPr>
          <p:nvPr>
            <p:ph type="pic" sz="quarter" idx="34" hasCustomPrompt="1"/>
          </p:nvPr>
        </p:nvSpPr>
        <p:spPr>
          <a:xfrm>
            <a:off x="3858270" y="308323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68632">
                <a:moveTo>
                  <a:pt x="1389600" y="0"/>
                </a:moveTo>
                <a:cubicBezTo>
                  <a:pt x="2157055" y="0"/>
                  <a:pt x="2779200" y="621339"/>
                  <a:pt x="2779200" y="1387800"/>
                </a:cubicBezTo>
                <a:cubicBezTo>
                  <a:pt x="2779200" y="1964800"/>
                  <a:pt x="2426616" y="2459556"/>
                  <a:pt x="1924772" y="2668632"/>
                </a:cubicBezTo>
                <a:lnTo>
                  <a:pt x="854429" y="2668632"/>
                </a:lnTo>
                <a:cubicBezTo>
                  <a:pt x="352584" y="2459556"/>
                  <a:pt x="0" y="1964800"/>
                  <a:pt x="0" y="1387800"/>
                </a:cubicBezTo>
                <a:cubicBezTo>
                  <a:pt x="0" y="621339"/>
                  <a:pt x="622145" y="0"/>
                  <a:pt x="1389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2" name="Picture Placeholder 45"/>
          <p:cNvSpPr>
            <a:spLocks noGrp="1"/>
          </p:cNvSpPr>
          <p:nvPr>
            <p:ph type="pic" sz="quarter" idx="35" hasCustomPrompt="1"/>
          </p:nvPr>
        </p:nvSpPr>
        <p:spPr>
          <a:xfrm>
            <a:off x="6816948" y="3083238"/>
            <a:ext cx="2196000" cy="2080800"/>
          </a:xfrm>
          <a:custGeom>
            <a:avLst/>
            <a:gdLst/>
            <a:ahLst/>
            <a:cxnLst/>
            <a:rect l="l" t="t" r="r" b="b"/>
            <a:pathLst>
              <a:path w="2779200" h="2668632">
                <a:moveTo>
                  <a:pt x="1389600" y="0"/>
                </a:moveTo>
                <a:cubicBezTo>
                  <a:pt x="2157055" y="0"/>
                  <a:pt x="2779200" y="621339"/>
                  <a:pt x="2779200" y="1387800"/>
                </a:cubicBezTo>
                <a:cubicBezTo>
                  <a:pt x="2779200" y="1964800"/>
                  <a:pt x="2426616" y="2459556"/>
                  <a:pt x="1924772" y="2668632"/>
                </a:cubicBezTo>
                <a:lnTo>
                  <a:pt x="854429" y="2668632"/>
                </a:lnTo>
                <a:cubicBezTo>
                  <a:pt x="352584" y="2459556"/>
                  <a:pt x="0" y="1964800"/>
                  <a:pt x="0" y="1387800"/>
                </a:cubicBezTo>
                <a:cubicBezTo>
                  <a:pt x="0" y="621339"/>
                  <a:pt x="622145" y="0"/>
                  <a:pt x="1389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900" b="0">
                <a:solidFill>
                  <a:schemeClr val="tx2"/>
                </a:solidFill>
              </a:defRPr>
            </a:lvl1pPr>
          </a:lstStyle>
          <a:p>
            <a:r>
              <a:rPr lang="en-AU" dirty="0"/>
              <a:t>Click on icon to insert picture. </a:t>
            </a:r>
            <a:br>
              <a:rPr lang="en-AU" dirty="0"/>
            </a:br>
            <a:r>
              <a:rPr lang="en-AU" dirty="0"/>
              <a:t>Then right click and send to back</a:t>
            </a:r>
          </a:p>
        </p:txBody>
      </p:sp>
      <p:sp>
        <p:nvSpPr>
          <p:cNvPr id="6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388031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Map_S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 l="2062" t="-2095" r="81" b="-2095"/>
          <a:stretch/>
        </p:blipFill>
        <p:spPr>
          <a:xfrm>
            <a:off x="0" y="2225315"/>
            <a:ext cx="9034560" cy="2578683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0233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Map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 l="2062" t="-2095" r="81" b="-2095"/>
          <a:stretch/>
        </p:blipFill>
        <p:spPr>
          <a:xfrm>
            <a:off x="0" y="2225315"/>
            <a:ext cx="9034560" cy="2578683"/>
          </a:xfrm>
          <a:prstGeom prst="rect">
            <a:avLst/>
          </a:prstGeom>
        </p:spPr>
      </p:pic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82436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Map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 l="2062" t="-2095" r="81" b="-2095"/>
          <a:stretch/>
        </p:blipFill>
        <p:spPr>
          <a:xfrm>
            <a:off x="0" y="2225315"/>
            <a:ext cx="9034560" cy="2578683"/>
          </a:xfrm>
          <a:prstGeom prst="rect">
            <a:avLst/>
          </a:prstGeom>
        </p:spPr>
      </p:pic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4828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_S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280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8000" y="627534"/>
            <a:ext cx="4050000" cy="563803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3280500"/>
            <a:ext cx="9144000" cy="141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1857"/>
            <a:ext cx="9144000" cy="1721644"/>
          </a:xfrm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in the middle to insert picture. </a:t>
            </a:r>
            <a:br>
              <a:rPr lang="en-US" dirty="0"/>
            </a:br>
            <a:r>
              <a:rPr lang="en-US" dirty="0"/>
              <a:t>Then right click and send to back</a:t>
            </a:r>
            <a:endParaRPr lang="en-AU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718810" y="6465"/>
            <a:ext cx="2610290" cy="3098285"/>
            <a:chOff x="-2763815" y="63040"/>
            <a:chExt cx="2610290" cy="4131046"/>
          </a:xfrm>
        </p:grpSpPr>
        <p:sp>
          <p:nvSpPr>
            <p:cNvPr id="17" name="TextBox 16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ectangle 18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7628" y="2673655"/>
            <a:ext cx="4050836" cy="546167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cap="all">
                <a:solidFill>
                  <a:schemeClr val="bg1"/>
                </a:solidFill>
              </a:defRPr>
            </a:lvl1pPr>
            <a:lvl2pPr marL="0" indent="0" algn="l">
              <a:buNone/>
              <a:defRPr sz="1200" cap="all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text </a:t>
            </a:r>
          </a:p>
          <a:p>
            <a:pPr lvl="1"/>
            <a:r>
              <a:rPr lang="en-AU" noProof="0" dirty="0"/>
              <a:t>level two</a:t>
            </a:r>
            <a:br>
              <a:rPr lang="en-AU" noProof="0" dirty="0"/>
            </a:br>
            <a:endParaRPr lang="en-AU" noProof="0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698000" y="1221600"/>
            <a:ext cx="4050000" cy="563803"/>
          </a:xfrm>
        </p:spPr>
        <p:txBody>
          <a:bodyPr anchor="t" anchorCtr="0"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4698000" y="1778400"/>
            <a:ext cx="3986792" cy="88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86413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Map_Mi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8424" y="4767263"/>
            <a:ext cx="315236" cy="273844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 l="2062" t="-2095" r="81" b="-2095"/>
          <a:stretch/>
        </p:blipFill>
        <p:spPr>
          <a:xfrm>
            <a:off x="0" y="2225315"/>
            <a:ext cx="9034560" cy="2578683"/>
          </a:xfrm>
          <a:prstGeom prst="rect">
            <a:avLst/>
          </a:prstGeom>
        </p:spPr>
      </p:pic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007198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Map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520" y="2130"/>
            <a:ext cx="2610290" cy="1549142"/>
            <a:chOff x="9566884" y="-20149"/>
            <a:chExt cx="2610290" cy="206552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9566884" y="-20149"/>
              <a:ext cx="2610290" cy="20655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Icon 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The</a:t>
              </a:r>
              <a:r>
                <a:rPr lang="en-AU" sz="1200" b="0" baseline="0" dirty="0"/>
                <a:t> icons are currently in an icon placeholder. To swap this,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 </a:t>
              </a:r>
              <a:r>
                <a:rPr lang="en-AU" sz="1200" b="0" baseline="0" dirty="0"/>
                <a:t>the current one and click in the middle to insert icon.</a:t>
              </a:r>
              <a:endParaRPr lang="en-AU" sz="1200" b="0" dirty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704" y="1387500"/>
              <a:ext cx="628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 userDrawn="1"/>
          </p:nvSpPr>
          <p:spPr>
            <a:xfrm>
              <a:off x="10647675" y="1458334"/>
              <a:ext cx="410850" cy="4501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808052"/>
            <a:ext cx="9144000" cy="5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246800" y="802800"/>
            <a:ext cx="1934124" cy="571550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 l="2062" t="-2095" r="81" b="-2095"/>
          <a:stretch/>
        </p:blipFill>
        <p:spPr>
          <a:xfrm>
            <a:off x="0" y="2225315"/>
            <a:ext cx="9034560" cy="2578683"/>
          </a:xfrm>
          <a:prstGeom prst="rect">
            <a:avLst/>
          </a:prstGeom>
        </p:spPr>
      </p:pic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068479" y="850308"/>
            <a:ext cx="6177909" cy="472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8847" y="886784"/>
            <a:ext cx="421200" cy="399600"/>
          </a:xfrm>
        </p:spPr>
        <p:txBody>
          <a:bodyPr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86844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31609" y="4834297"/>
            <a:ext cx="252810" cy="252000"/>
          </a:xfrm>
          <a:prstGeom prst="ellipse">
            <a:avLst/>
          </a:prstGeom>
        </p:spPr>
        <p:txBody>
          <a:bodyPr/>
          <a:lstStyle/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65479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Full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7428"/>
            <a:ext cx="9144000" cy="4766072"/>
          </a:xfrm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AU" dirty="0"/>
              <a:t>Click on icon to insert picture. Then right click and send to back.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77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7069778" y="73972"/>
            <a:ext cx="1623723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25812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Only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47" y="2392345"/>
            <a:ext cx="4203164" cy="786974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41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899747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9768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Single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1" y="300039"/>
            <a:ext cx="8362950" cy="49291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885826"/>
            <a:ext cx="8362950" cy="3771169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35484" indent="0">
              <a:buNone/>
              <a:defRPr/>
            </a:lvl2pPr>
            <a:lvl3pPr marL="280821" indent="0">
              <a:buNone/>
              <a:defRPr/>
            </a:lvl3pPr>
            <a:lvl4pPr marL="421232" indent="0">
              <a:buNone/>
              <a:defRPr/>
            </a:lvl4pPr>
            <a:lvl5pPr marL="55425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949" tIns="35475" rIns="70949" bIns="35475" rtlCol="0" anchor="t" anchorCtr="0"/>
          <a:lstStyle/>
          <a:p>
            <a:pPr algn="ctr"/>
            <a:endParaRPr lang="en-AU" sz="952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852" y="4846293"/>
            <a:ext cx="4667339" cy="1797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544" b="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Sydney Airport _ Data Strategy _ August 2017</a:t>
            </a:r>
            <a:endParaRPr lang="en-AU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044700" y="4846293"/>
            <a:ext cx="6642100" cy="179785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1042990" rtl="0" eaLnBrk="1" fontAlgn="auto" latinLnBrk="0" hangingPunct="1">
              <a:spcBef>
                <a:spcPts val="0"/>
              </a:spcBef>
              <a:spcAft>
                <a:spcPts val="0"/>
              </a:spcAft>
              <a:defRPr sz="9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521495" algn="l" defTabSz="10429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990" algn="l" defTabSz="10429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485" algn="l" defTabSz="10429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981" algn="l" defTabSz="10429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476" algn="l" defTabSz="10429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970" algn="l" defTabSz="10429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465" algn="l" defTabSz="10429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960" algn="l" defTabSz="10429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613A013-5658-430A-9FC2-E06E6DFDB5D7}" type="slidenum">
              <a:rPr lang="en-AU" sz="544" smtClean="0"/>
              <a:pPr algn="r">
                <a:defRPr/>
              </a:pPr>
              <a:t>‹#›</a:t>
            </a:fld>
            <a:endParaRPr lang="en-AU" sz="544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209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2805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8000" y="627534"/>
            <a:ext cx="4050000" cy="563803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3280500"/>
            <a:ext cx="9144000" cy="141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1857"/>
            <a:ext cx="9144000" cy="1721644"/>
          </a:xfrm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in the middle to insert picture. </a:t>
            </a:r>
            <a:br>
              <a:rPr lang="en-US" dirty="0"/>
            </a:br>
            <a:r>
              <a:rPr lang="en-US" dirty="0"/>
              <a:t>Then right click and send to back</a:t>
            </a:r>
            <a:endParaRPr lang="en-AU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2718810" y="6465"/>
            <a:ext cx="2610290" cy="3098285"/>
            <a:chOff x="-2763815" y="63040"/>
            <a:chExt cx="2610290" cy="4131046"/>
          </a:xfrm>
        </p:grpSpPr>
        <p:sp>
          <p:nvSpPr>
            <p:cNvPr id="17" name="TextBox 16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ectangle 18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7628" y="2673655"/>
            <a:ext cx="4050836" cy="546167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cap="all">
                <a:solidFill>
                  <a:schemeClr val="bg1"/>
                </a:solidFill>
              </a:defRPr>
            </a:lvl1pPr>
            <a:lvl2pPr marL="0" indent="0" algn="l">
              <a:buNone/>
              <a:defRPr sz="1200" cap="all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text </a:t>
            </a:r>
          </a:p>
          <a:p>
            <a:pPr lvl="1"/>
            <a:r>
              <a:rPr lang="en-AU" noProof="0" dirty="0"/>
              <a:t>level two</a:t>
            </a:r>
            <a:br>
              <a:rPr lang="en-AU" noProof="0" dirty="0"/>
            </a:br>
            <a:endParaRPr lang="en-AU" noProof="0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698000" y="1221600"/>
            <a:ext cx="4050000" cy="563803"/>
          </a:xfrm>
        </p:spPr>
        <p:txBody>
          <a:bodyPr anchor="t" anchorCtr="0"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4698000" y="1778400"/>
            <a:ext cx="3986792" cy="88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962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Divider_Mi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37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76528"/>
            <a:ext cx="9144000" cy="3766973"/>
          </a:xfrm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in the middle to insert picture. </a:t>
            </a:r>
            <a:br>
              <a:rPr lang="en-US" dirty="0"/>
            </a:br>
            <a:r>
              <a:rPr lang="en-US" dirty="0"/>
              <a:t>Then right click and send to back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35048"/>
            <a:ext cx="9144000" cy="141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8847" y="238583"/>
            <a:ext cx="5958359" cy="4633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704320" y="1477038"/>
            <a:ext cx="3456732" cy="2328874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-2718810" y="6465"/>
            <a:ext cx="2610290" cy="3098285"/>
            <a:chOff x="-2763815" y="63040"/>
            <a:chExt cx="2610290" cy="4131046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9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6692400" y="238583"/>
            <a:ext cx="1997180" cy="442800"/>
          </a:xfrm>
          <a:prstGeom prst="rect">
            <a:avLst/>
          </a:prstGeom>
        </p:spPr>
      </p:pic>
      <p:sp>
        <p:nvSpPr>
          <p:cNvPr id="21" name="Slide Number Placeholder 13"/>
          <p:cNvSpPr>
            <a:spLocks noGrp="1"/>
          </p:cNvSpPr>
          <p:nvPr>
            <p:ph type="sldNum" sz="quarter" idx="17"/>
          </p:nvPr>
        </p:nvSpPr>
        <p:spPr>
          <a:xfrm>
            <a:off x="8431609" y="4838400"/>
            <a:ext cx="252810" cy="25281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369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Divide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76528"/>
            <a:ext cx="9144000" cy="3766973"/>
          </a:xfrm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in the middle to insert picture. </a:t>
            </a:r>
            <a:br>
              <a:rPr lang="en-US" dirty="0"/>
            </a:br>
            <a:r>
              <a:rPr lang="en-US" dirty="0"/>
              <a:t>Then right click and send to back</a:t>
            </a:r>
            <a:endParaRPr lang="en-AU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123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233900"/>
            <a:ext cx="9144000" cy="141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704320" y="1477038"/>
            <a:ext cx="3456732" cy="2328874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2718810" y="6465"/>
            <a:ext cx="2610290" cy="3098285"/>
            <a:chOff x="-2763815" y="63040"/>
            <a:chExt cx="2610290" cy="4131046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6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458847" y="238583"/>
            <a:ext cx="5958359" cy="4633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6692400" y="238583"/>
            <a:ext cx="1997180" cy="442800"/>
          </a:xfrm>
          <a:prstGeom prst="rect">
            <a:avLst/>
          </a:prstGeom>
        </p:spPr>
      </p:pic>
      <p:sp>
        <p:nvSpPr>
          <p:cNvPr id="22" name="Slide Number Placeholder 13"/>
          <p:cNvSpPr>
            <a:spLocks noGrp="1"/>
          </p:cNvSpPr>
          <p:nvPr>
            <p:ph type="sldNum" sz="quarter" idx="17"/>
          </p:nvPr>
        </p:nvSpPr>
        <p:spPr>
          <a:xfrm>
            <a:off x="8431609" y="4838400"/>
            <a:ext cx="252810" cy="25281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836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Divider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76528"/>
            <a:ext cx="9144000" cy="3766973"/>
          </a:xfrm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in the middle to insert picture. </a:t>
            </a:r>
            <a:br>
              <a:rPr lang="en-US" dirty="0"/>
            </a:br>
            <a:r>
              <a:rPr lang="en-US" dirty="0"/>
              <a:t>Then right click and send to back</a:t>
            </a:r>
            <a:endParaRPr lang="en-AU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123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233900"/>
            <a:ext cx="9144000" cy="141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704320" y="1477038"/>
            <a:ext cx="3456732" cy="232887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2718810" y="6465"/>
            <a:ext cx="2610290" cy="3098285"/>
            <a:chOff x="-2763815" y="63040"/>
            <a:chExt cx="2610290" cy="4131046"/>
          </a:xfrm>
        </p:grpSpPr>
        <p:sp>
          <p:nvSpPr>
            <p:cNvPr id="17" name="TextBox 16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ectangle 18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458847" y="238583"/>
            <a:ext cx="5958359" cy="4633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6692400" y="238583"/>
            <a:ext cx="1997180" cy="442800"/>
          </a:xfrm>
          <a:prstGeom prst="rect">
            <a:avLst/>
          </a:prstGeom>
        </p:spPr>
      </p:pic>
      <p:sp>
        <p:nvSpPr>
          <p:cNvPr id="22" name="Slide Number Placeholder 13"/>
          <p:cNvSpPr>
            <a:spLocks noGrp="1"/>
          </p:cNvSpPr>
          <p:nvPr>
            <p:ph type="sldNum" sz="quarter" idx="17"/>
          </p:nvPr>
        </p:nvSpPr>
        <p:spPr>
          <a:xfrm>
            <a:off x="8431609" y="4838400"/>
            <a:ext cx="252810" cy="25281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335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Divider_S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76528"/>
            <a:ext cx="9144000" cy="3766973"/>
          </a:xfrm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in the middle to insert picture. </a:t>
            </a:r>
            <a:br>
              <a:rPr lang="en-US" dirty="0"/>
            </a:br>
            <a:r>
              <a:rPr lang="en-US" dirty="0"/>
              <a:t>Then right click and send to back</a:t>
            </a:r>
            <a:endParaRPr lang="en-AU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123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233900"/>
            <a:ext cx="9144000" cy="141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2718810" y="6465"/>
            <a:ext cx="2610290" cy="3098285"/>
            <a:chOff x="-2763815" y="63040"/>
            <a:chExt cx="2610290" cy="4131046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-2763815" y="63040"/>
              <a:ext cx="2610290" cy="4131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108000" tIns="108000" rtlCol="0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AU" sz="1600" b="1" dirty="0">
                  <a:solidFill>
                    <a:schemeClr val="bg2"/>
                  </a:solidFill>
                </a:rPr>
                <a:t>Note:</a:t>
              </a:r>
            </a:p>
            <a:p>
              <a:pPr>
                <a:spcAft>
                  <a:spcPts val="500"/>
                </a:spcAft>
              </a:pPr>
              <a:r>
                <a:rPr lang="en-AU" sz="1200" b="0" dirty="0"/>
                <a:t>To</a:t>
              </a:r>
              <a:r>
                <a:rPr lang="en-AU" sz="1200" b="0" baseline="0" dirty="0"/>
                <a:t> </a:t>
              </a:r>
              <a:r>
                <a:rPr lang="en-AU" sz="1200" b="0" dirty="0"/>
                <a:t>ensure </a:t>
              </a:r>
              <a:r>
                <a:rPr lang="en-AU" sz="1200" b="1" dirty="0"/>
                <a:t>the image placeholder</a:t>
              </a:r>
              <a:r>
                <a:rPr lang="en-AU" sz="1200" b="0" dirty="0"/>
                <a:t/>
              </a:r>
              <a:br>
                <a:rPr lang="en-AU" sz="1200" b="0" dirty="0"/>
              </a:br>
              <a:r>
                <a:rPr lang="en-AU" sz="1200" b="0" dirty="0"/>
                <a:t>retains</a:t>
              </a:r>
              <a:r>
                <a:rPr lang="en-AU" sz="1200" b="0" baseline="0" dirty="0"/>
                <a:t> its size. </a:t>
              </a:r>
            </a:p>
            <a:p>
              <a:pPr>
                <a:spcAft>
                  <a:spcPts val="500"/>
                </a:spcAft>
              </a:pPr>
              <a:r>
                <a:rPr lang="en-AU" sz="1200" b="1" baseline="0" dirty="0"/>
                <a:t>Delete</a:t>
              </a:r>
              <a:r>
                <a:rPr lang="en-AU" sz="1200" b="0" baseline="0" dirty="0"/>
                <a:t> the current image then click in the middle icon to insert picture. </a:t>
              </a:r>
            </a:p>
            <a:p>
              <a:pPr>
                <a:spcAft>
                  <a:spcPts val="500"/>
                </a:spcAft>
              </a:pPr>
              <a:r>
                <a:rPr lang="en-AU" sz="1200" b="0" baseline="0" dirty="0"/>
                <a:t>Then </a:t>
              </a:r>
              <a:r>
                <a:rPr lang="en-AU" sz="1200" b="1" baseline="0" dirty="0"/>
                <a:t>right click&gt;send to back</a:t>
              </a:r>
              <a:endParaRPr lang="en-AU" sz="1200" b="1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05214" y="1943835"/>
              <a:ext cx="2093088" cy="20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 userDrawn="1"/>
          </p:nvSpPr>
          <p:spPr>
            <a:xfrm>
              <a:off x="-1378185" y="3132198"/>
              <a:ext cx="956534" cy="161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458847" y="238583"/>
            <a:ext cx="5958359" cy="4633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6692400" y="238583"/>
            <a:ext cx="1997180" cy="442800"/>
          </a:xfrm>
          <a:prstGeom prst="rect">
            <a:avLst/>
          </a:prstGeom>
        </p:spPr>
      </p:pic>
      <p:sp>
        <p:nvSpPr>
          <p:cNvPr id="12" name="Slide Number Placeholder 13"/>
          <p:cNvSpPr>
            <a:spLocks noGrp="1"/>
          </p:cNvSpPr>
          <p:nvPr>
            <p:ph type="sldNum" sz="quarter" idx="17"/>
          </p:nvPr>
        </p:nvSpPr>
        <p:spPr>
          <a:xfrm>
            <a:off x="8431609" y="4838400"/>
            <a:ext cx="252810" cy="25281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3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theme" Target="../theme/theme1.xml"/><Relationship Id="rId48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847" y="237600"/>
            <a:ext cx="5958359" cy="4633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00" y="1586167"/>
            <a:ext cx="8245225" cy="31810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479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8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6693728" y="237600"/>
            <a:ext cx="1993396" cy="441961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8431609" y="4839220"/>
            <a:ext cx="252810" cy="252810"/>
          </a:xfrm>
          <a:prstGeom prst="ellipse">
            <a:avLst/>
          </a:prstGeom>
          <a:solidFill>
            <a:schemeClr val="bg2"/>
          </a:solidFill>
        </p:spPr>
        <p:txBody>
          <a:bodyPr vert="horz" lIns="0" tIns="0" rIns="0" bIns="0" rtlCol="0" anchor="ctr"/>
          <a:lstStyle>
            <a:lvl1pPr algn="ctr">
              <a:defRPr lang="en-AU" sz="900" smtClean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CE1B70CE-F4BC-4B6F-A663-B479B5E5161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634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3" r:id="rId7"/>
    <p:sldLayoutId id="2147483662" r:id="rId8"/>
    <p:sldLayoutId id="2147483664" r:id="rId9"/>
    <p:sldLayoutId id="2147483665" r:id="rId10"/>
    <p:sldLayoutId id="2147483666" r:id="rId11"/>
    <p:sldLayoutId id="2147483650" r:id="rId12"/>
    <p:sldLayoutId id="2147483669" r:id="rId13"/>
    <p:sldLayoutId id="2147483668" r:id="rId14"/>
    <p:sldLayoutId id="2147483678" r:id="rId15"/>
    <p:sldLayoutId id="2147483679" r:id="rId16"/>
    <p:sldLayoutId id="2147483670" r:id="rId17"/>
    <p:sldLayoutId id="2147483671" r:id="rId18"/>
    <p:sldLayoutId id="2147483672" r:id="rId19"/>
    <p:sldLayoutId id="2147483680" r:id="rId20"/>
    <p:sldLayoutId id="2147483681" r:id="rId21"/>
    <p:sldLayoutId id="2147483682" r:id="rId22"/>
    <p:sldLayoutId id="2147483673" r:id="rId23"/>
    <p:sldLayoutId id="2147483683" r:id="rId24"/>
    <p:sldLayoutId id="2147483684" r:id="rId25"/>
    <p:sldLayoutId id="2147483685" r:id="rId26"/>
    <p:sldLayoutId id="2147483667" r:id="rId27"/>
    <p:sldLayoutId id="2147483686" r:id="rId28"/>
    <p:sldLayoutId id="2147483687" r:id="rId29"/>
    <p:sldLayoutId id="2147483688" r:id="rId30"/>
    <p:sldLayoutId id="2147483689" r:id="rId31"/>
    <p:sldLayoutId id="2147483674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  <p:sldLayoutId id="2147483675" r:id="rId39"/>
    <p:sldLayoutId id="2147483696" r:id="rId40"/>
    <p:sldLayoutId id="2147483697" r:id="rId41"/>
    <p:sldLayoutId id="2147483654" r:id="rId42"/>
    <p:sldLayoutId id="2147483676" r:id="rId43"/>
    <p:sldLayoutId id="2147483677" r:id="rId44"/>
    <p:sldLayoutId id="2147483655" r:id="rId45"/>
    <p:sldLayoutId id="2147483698" r:id="rId4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bg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500"/>
        </a:spcBef>
        <a:spcAft>
          <a:spcPts val="400"/>
        </a:spcAft>
        <a:buFont typeface="Arial" pitchFamily="34" charset="0"/>
        <a:buNone/>
        <a:defRPr sz="1400" b="1" kern="1200" baseline="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Arial" pitchFamily="34" charset="0"/>
        </a:defRPr>
      </a:lvl2pPr>
      <a:lvl3pPr marL="126000" indent="-1260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Arial" pitchFamily="34" charset="0"/>
        </a:defRPr>
      </a:lvl3pPr>
      <a:lvl4pPr marL="252000" indent="-1260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Arial" pitchFamily="34" charset="0"/>
        </a:defRPr>
      </a:lvl4pPr>
      <a:lvl5pPr marL="378000" indent="-1260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Arial" pitchFamily="34" charset="0"/>
        </a:defRPr>
      </a:lvl5pPr>
      <a:lvl6pPr marL="504000" indent="-1260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Arial" pitchFamily="34" charset="0"/>
        </a:defRPr>
      </a:lvl6pPr>
      <a:lvl7pPr marL="630000" indent="-1260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Arial" pitchFamily="34" charset="0"/>
        </a:defRPr>
      </a:lvl7pPr>
      <a:lvl8pPr marL="756000" indent="-1260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Arial" pitchFamily="34" charset="0"/>
        </a:defRPr>
      </a:lvl8pPr>
      <a:lvl9pPr marL="882000" indent="-1260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23851" y="300039"/>
            <a:ext cx="8362950" cy="492919"/>
          </a:xfrm>
        </p:spPr>
        <p:txBody>
          <a:bodyPr anchor="t" anchorCtr="0"/>
          <a:lstStyle/>
          <a:p>
            <a:pPr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</a:pPr>
            <a:r>
              <a:rPr lang="en-AU" sz="1632" b="0" dirty="0" smtClean="0">
                <a:latin typeface="Helvetica Neue Thin"/>
                <a:cs typeface="Helvetica Neue Thin"/>
              </a:rPr>
              <a:t>Business Insights TCO</a:t>
            </a:r>
            <a:r>
              <a:rPr lang="en-AU" sz="1632" dirty="0" smtClean="0"/>
              <a:t/>
            </a:r>
            <a:br>
              <a:rPr lang="en-AU" sz="1632" dirty="0" smtClean="0"/>
            </a:br>
            <a:r>
              <a:rPr lang="en-AU" sz="748" dirty="0">
                <a:solidFill>
                  <a:schemeClr val="bg1"/>
                </a:solidFill>
              </a:rPr>
              <a:t>Sydney Airport has a strong desire to be data driven. This desire, combined with maturing technology options, means that now is the perfect time for investing in information driven initiatives. </a:t>
            </a:r>
            <a:endParaRPr lang="en-AU" sz="952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597" y="742950"/>
            <a:ext cx="6873403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76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SydAirport">
  <a:themeElements>
    <a:clrScheme name="Sydney Airport Colours">
      <a:dk1>
        <a:sysClr val="windowText" lastClr="000000"/>
      </a:dk1>
      <a:lt1>
        <a:sysClr val="window" lastClr="FFFFFF"/>
      </a:lt1>
      <a:dk2>
        <a:srgbClr val="000000"/>
      </a:dk2>
      <a:lt2>
        <a:srgbClr val="0099DD"/>
      </a:lt2>
      <a:accent1>
        <a:srgbClr val="F15D3D"/>
      </a:accent1>
      <a:accent2>
        <a:srgbClr val="B7B09D"/>
      </a:accent2>
      <a:accent3>
        <a:srgbClr val="0099DD"/>
      </a:accent3>
      <a:accent4>
        <a:srgbClr val="C1D82F"/>
      </a:accent4>
      <a:accent5>
        <a:srgbClr val="58C9E8"/>
      </a:accent5>
      <a:accent6>
        <a:srgbClr val="0F4C92"/>
      </a:accent6>
      <a:hlink>
        <a:srgbClr val="F15D3D"/>
      </a:hlink>
      <a:folHlink>
        <a:srgbClr val="B7B09D"/>
      </a:folHlink>
    </a:clrScheme>
    <a:fontScheme name="Sydney Airport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6E6E6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:a="http://schemas.openxmlformats.org/drawingml/2006/main" xmlns="" name="Presentation - EXTERNAL AND ONSCREEN - widescreen" id="{4533333A-D5D3-4793-84BB-0827E3A78F91}" vid="{17403D1E-1916-4382-A731-60C221F601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- EXTERNAL AND ONSCREEN - widescreen</Template>
  <TotalTime>11537</TotalTime>
  <Words>38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Master_SydAirport</vt:lpstr>
      <vt:lpstr>Business Insights TCO Sydney Airport has a strong desire to be data driven. This desire, combined with maturing technology options, means that now is the perfect time for investing in information driven initiatives. </vt:lpstr>
    </vt:vector>
  </TitlesOfParts>
  <Company>Sydney Airport Corporation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 August 2017 </dc:title>
  <dc:creator>Rudhran, Sharon</dc:creator>
  <cp:lastModifiedBy>Richard Roose</cp:lastModifiedBy>
  <cp:revision>12</cp:revision>
  <dcterms:created xsi:type="dcterms:W3CDTF">2017-09-17T23:20:08Z</dcterms:created>
  <dcterms:modified xsi:type="dcterms:W3CDTF">2017-09-18T23:23:24Z</dcterms:modified>
  <cp:category>PowerPoint Template</cp:category>
</cp:coreProperties>
</file>