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BC9B-8AE9-43E8-9B08-A28076774E7C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CBFA-EE17-4430-A84E-EC2BB3AAB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ECBFA-EE17-4430-A84E-EC2BB3AAB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813F-47AE-412C-81F0-123BB280D91B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6865-0DB9-4D33-A659-F1CA3263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747712"/>
            <a:ext cx="4848225" cy="53625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19 - Search Smart Phone Database - Richard Schmidt, Neaz Arefin, Nicholas Lawrence, and Pavel Kirik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2014-04-16T14:21:57Z</dcterms:created>
  <dcterms:modified xsi:type="dcterms:W3CDTF">2014-04-16T14:22:16Z</dcterms:modified>
</cp:coreProperties>
</file>