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1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FE658-A4BC-4CF1-A487-733D6D96E818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5AE41-8B2A-4980-9B3D-6A8B2CF0F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AE41-8B2A-4980-9B3D-6A8B2CF0F2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4D33-6EB6-4144-94CD-75B81887566E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43BD-1F69-489B-9939-07BBC02F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4D33-6EB6-4144-94CD-75B81887566E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43BD-1F69-489B-9939-07BBC02F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7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4D33-6EB6-4144-94CD-75B81887566E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43BD-1F69-489B-9939-07BBC02F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4D33-6EB6-4144-94CD-75B81887566E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43BD-1F69-489B-9939-07BBC02F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4D33-6EB6-4144-94CD-75B81887566E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43BD-1F69-489B-9939-07BBC02F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4D33-6EB6-4144-94CD-75B81887566E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43BD-1F69-489B-9939-07BBC02F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4D33-6EB6-4144-94CD-75B81887566E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43BD-1F69-489B-9939-07BBC02F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4D33-6EB6-4144-94CD-75B81887566E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43BD-1F69-489B-9939-07BBC02F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3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4D33-6EB6-4144-94CD-75B81887566E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43BD-1F69-489B-9939-07BBC02F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4D33-6EB6-4144-94CD-75B81887566E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43BD-1F69-489B-9939-07BBC02F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5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4D33-6EB6-4144-94CD-75B81887566E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43BD-1F69-489B-9939-07BBC02F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6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24D33-6EB6-4144-94CD-75B81887566E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43BD-1F69-489B-9939-07BBC02F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747712"/>
            <a:ext cx="4857750" cy="536257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Group 19 - Search Smart Phone Database - Richard Schmidt, Neaz Arefin, Nicholas Lawrence, and Pavel Kirik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2014-04-28T02:53:36Z</dcterms:created>
  <dcterms:modified xsi:type="dcterms:W3CDTF">2014-04-28T02:54:15Z</dcterms:modified>
</cp:coreProperties>
</file>