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219a1dc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219a1dc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19a1dc0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219a1dc0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19a1dc0a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219a1dc0a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Used_By wordt bij ons Sponsored_By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Uses wordt Sponsors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219a1dc0a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219a1dc0a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219a1dc0a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219a1dc0a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19a1dc0a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19a1dc0a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19a1dc0a_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19a1dc0a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19a1dc0a_4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19a1dc0a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643650"/>
            <a:ext cx="91440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/>
              <a:t>Automatically Populating an Ontology</a:t>
            </a:r>
            <a:br>
              <a:rPr lang="nl" sz="3500"/>
            </a:br>
            <a:r>
              <a:rPr lang="nl" sz="2500"/>
              <a:t>by using a ProCyclingStats scraper</a:t>
            </a:r>
            <a:endParaRPr sz="2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70275"/>
            <a:ext cx="85206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2500">
                <a:solidFill>
                  <a:schemeClr val="dk1"/>
                </a:solidFill>
              </a:rPr>
              <a:t>Semantic Web Technology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500">
                <a:solidFill>
                  <a:schemeClr val="dk1"/>
                </a:solidFill>
              </a:rPr>
              <a:t>Project Proposal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500">
                <a:solidFill>
                  <a:schemeClr val="dk1"/>
                </a:solidFill>
              </a:rPr>
              <a:t>#JodyBernal 🦄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25" y="3403075"/>
            <a:ext cx="1143300" cy="11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ProCyclingStats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DB for cycling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Contains data 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Races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Teams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Cyclists</a:t>
            </a:r>
            <a:endParaRPr sz="20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950" y="2100263"/>
            <a:ext cx="30861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Approach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260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Classes: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Rider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Team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Sponsor</a:t>
            </a:r>
            <a:endParaRPr sz="20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777701" y="1152475"/>
            <a:ext cx="276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Object Properties</a:t>
            </a:r>
            <a:r>
              <a:rPr lang="nl" sz="2000"/>
              <a:t>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Has_Rider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Rides_For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Sponsors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Sponsored_By</a:t>
            </a:r>
            <a:endParaRPr sz="20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785250" y="1152475"/>
            <a:ext cx="287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Data</a:t>
            </a:r>
            <a:r>
              <a:rPr lang="nl" sz="2000"/>
              <a:t> Properties: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First_Name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Last_Name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Weighs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From_Country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Official_Team_Name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2686" l="0" r="0" t="1476"/>
          <a:stretch/>
        </p:blipFill>
        <p:spPr>
          <a:xfrm>
            <a:off x="882938" y="0"/>
            <a:ext cx="73781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Techniques and Tools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Scraper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BeautifulSoup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RDFLib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DBpedia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Baseline performance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324" y="711875"/>
            <a:ext cx="4891450" cy="25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425" y="1388188"/>
            <a:ext cx="39814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Retrieving DBpedia information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Wikipedia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articles (concepts)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redirect pages (synonyms)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disambiguation pages (homonyms)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hyperlinks (polysemy)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category (acyclic graph)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Information boxes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Semantic web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SPARQL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DBpedia dump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Find most frequent resource of cyclist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Retrieve DBpedia resource of cyclist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Make SPARQL-query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Retrieve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Create ontology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Summary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ProCyclingStats ontology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Scraper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DBpedia ontology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Baseline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Comparison</a:t>
            </a:r>
            <a:endParaRPr sz="20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9600" y="3267775"/>
            <a:ext cx="1301100" cy="13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