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4"/>
  </p:sldMasterIdLst>
  <p:notesMasterIdLst>
    <p:notesMasterId r:id="rId46"/>
  </p:notesMasterIdLst>
  <p:handoutMasterIdLst>
    <p:handoutMasterId r:id="rId47"/>
  </p:handoutMasterIdLst>
  <p:sldIdLst>
    <p:sldId id="256" r:id="rId5"/>
    <p:sldId id="386" r:id="rId6"/>
    <p:sldId id="400" r:id="rId7"/>
    <p:sldId id="376" r:id="rId8"/>
    <p:sldId id="437" r:id="rId9"/>
    <p:sldId id="389" r:id="rId10"/>
    <p:sldId id="398" r:id="rId11"/>
    <p:sldId id="439" r:id="rId12"/>
    <p:sldId id="438" r:id="rId13"/>
    <p:sldId id="399" r:id="rId14"/>
    <p:sldId id="397" r:id="rId15"/>
    <p:sldId id="440" r:id="rId16"/>
    <p:sldId id="395" r:id="rId17"/>
    <p:sldId id="396" r:id="rId18"/>
    <p:sldId id="402" r:id="rId19"/>
    <p:sldId id="424" r:id="rId20"/>
    <p:sldId id="403" r:id="rId21"/>
    <p:sldId id="404" r:id="rId22"/>
    <p:sldId id="422" r:id="rId23"/>
    <p:sldId id="423" r:id="rId24"/>
    <p:sldId id="409" r:id="rId25"/>
    <p:sldId id="436" r:id="rId26"/>
    <p:sldId id="382" r:id="rId27"/>
    <p:sldId id="425" r:id="rId28"/>
    <p:sldId id="426" r:id="rId29"/>
    <p:sldId id="427" r:id="rId30"/>
    <p:sldId id="428" r:id="rId31"/>
    <p:sldId id="429" r:id="rId32"/>
    <p:sldId id="430" r:id="rId33"/>
    <p:sldId id="431" r:id="rId34"/>
    <p:sldId id="432" r:id="rId35"/>
    <p:sldId id="380" r:id="rId36"/>
    <p:sldId id="378" r:id="rId37"/>
    <p:sldId id="393" r:id="rId38"/>
    <p:sldId id="394" r:id="rId39"/>
    <p:sldId id="381" r:id="rId40"/>
    <p:sldId id="384" r:id="rId41"/>
    <p:sldId id="421" r:id="rId42"/>
    <p:sldId id="434" r:id="rId43"/>
    <p:sldId id="435" r:id="rId44"/>
    <p:sldId id="412" r:id="rId45"/>
  </p:sldIdLst>
  <p:sldSz cx="9144000" cy="6858000" type="screen4x3"/>
  <p:notesSz cx="7102475" cy="10231438"/>
  <p:defaultTextStyle>
    <a:defPPr>
      <a:defRPr lang="zh-TW"/>
    </a:defPPr>
    <a:lvl1pPr algn="l" rtl="0" fontAlgn="base">
      <a:spcBef>
        <a:spcPct val="0"/>
      </a:spcBef>
      <a:spcAft>
        <a:spcPct val="0"/>
      </a:spcAft>
      <a:defRPr kumimoji="1" kern="1200">
        <a:solidFill>
          <a:schemeClr val="tx1"/>
        </a:solidFill>
        <a:latin typeface="Century Gothic" pitchFamily="34" charset="0"/>
        <a:ea typeface="新細明體" charset="-120"/>
        <a:cs typeface="+mn-cs"/>
      </a:defRPr>
    </a:lvl1pPr>
    <a:lvl2pPr marL="457200" algn="l" rtl="0" fontAlgn="base">
      <a:spcBef>
        <a:spcPct val="0"/>
      </a:spcBef>
      <a:spcAft>
        <a:spcPct val="0"/>
      </a:spcAft>
      <a:defRPr kumimoji="1" kern="1200">
        <a:solidFill>
          <a:schemeClr val="tx1"/>
        </a:solidFill>
        <a:latin typeface="Century Gothic" pitchFamily="34" charset="0"/>
        <a:ea typeface="新細明體" charset="-120"/>
        <a:cs typeface="+mn-cs"/>
      </a:defRPr>
    </a:lvl2pPr>
    <a:lvl3pPr marL="914400" algn="l" rtl="0" fontAlgn="base">
      <a:spcBef>
        <a:spcPct val="0"/>
      </a:spcBef>
      <a:spcAft>
        <a:spcPct val="0"/>
      </a:spcAft>
      <a:defRPr kumimoji="1" kern="1200">
        <a:solidFill>
          <a:schemeClr val="tx1"/>
        </a:solidFill>
        <a:latin typeface="Century Gothic" pitchFamily="34" charset="0"/>
        <a:ea typeface="新細明體" charset="-120"/>
        <a:cs typeface="+mn-cs"/>
      </a:defRPr>
    </a:lvl3pPr>
    <a:lvl4pPr marL="1371600" algn="l" rtl="0" fontAlgn="base">
      <a:spcBef>
        <a:spcPct val="0"/>
      </a:spcBef>
      <a:spcAft>
        <a:spcPct val="0"/>
      </a:spcAft>
      <a:defRPr kumimoji="1" kern="1200">
        <a:solidFill>
          <a:schemeClr val="tx1"/>
        </a:solidFill>
        <a:latin typeface="Century Gothic" pitchFamily="34" charset="0"/>
        <a:ea typeface="新細明體" charset="-120"/>
        <a:cs typeface="+mn-cs"/>
      </a:defRPr>
    </a:lvl4pPr>
    <a:lvl5pPr marL="1828800" algn="l" rtl="0" fontAlgn="base">
      <a:spcBef>
        <a:spcPct val="0"/>
      </a:spcBef>
      <a:spcAft>
        <a:spcPct val="0"/>
      </a:spcAft>
      <a:defRPr kumimoji="1" kern="1200">
        <a:solidFill>
          <a:schemeClr val="tx1"/>
        </a:solidFill>
        <a:latin typeface="Century Gothic" pitchFamily="34" charset="0"/>
        <a:ea typeface="新細明體" charset="-120"/>
        <a:cs typeface="+mn-cs"/>
      </a:defRPr>
    </a:lvl5pPr>
    <a:lvl6pPr marL="2286000" algn="l" defTabSz="914400" rtl="0" eaLnBrk="1" latinLnBrk="0" hangingPunct="1">
      <a:defRPr kumimoji="1" kern="1200">
        <a:solidFill>
          <a:schemeClr val="tx1"/>
        </a:solidFill>
        <a:latin typeface="Century Gothic" pitchFamily="34" charset="0"/>
        <a:ea typeface="新細明體" charset="-120"/>
        <a:cs typeface="+mn-cs"/>
      </a:defRPr>
    </a:lvl6pPr>
    <a:lvl7pPr marL="2743200" algn="l" defTabSz="914400" rtl="0" eaLnBrk="1" latinLnBrk="0" hangingPunct="1">
      <a:defRPr kumimoji="1" kern="1200">
        <a:solidFill>
          <a:schemeClr val="tx1"/>
        </a:solidFill>
        <a:latin typeface="Century Gothic" pitchFamily="34" charset="0"/>
        <a:ea typeface="新細明體" charset="-120"/>
        <a:cs typeface="+mn-cs"/>
      </a:defRPr>
    </a:lvl7pPr>
    <a:lvl8pPr marL="3200400" algn="l" defTabSz="914400" rtl="0" eaLnBrk="1" latinLnBrk="0" hangingPunct="1">
      <a:defRPr kumimoji="1" kern="1200">
        <a:solidFill>
          <a:schemeClr val="tx1"/>
        </a:solidFill>
        <a:latin typeface="Century Gothic" pitchFamily="34" charset="0"/>
        <a:ea typeface="新細明體" charset="-120"/>
        <a:cs typeface="+mn-cs"/>
      </a:defRPr>
    </a:lvl8pPr>
    <a:lvl9pPr marL="3657600" algn="l" defTabSz="914400" rtl="0" eaLnBrk="1" latinLnBrk="0" hangingPunct="1">
      <a:defRPr kumimoji="1" kern="1200">
        <a:solidFill>
          <a:schemeClr val="tx1"/>
        </a:solidFill>
        <a:latin typeface="Century Gothic" pitchFamily="34" charset="0"/>
        <a:ea typeface="新細明體" charset="-120"/>
        <a:cs typeface="+mn-cs"/>
      </a:defRPr>
    </a:lvl9pPr>
  </p:defaultTextStyle>
  <p:extLst>
    <p:ext uri="{521415D9-36F7-43E2-AB2F-B90AF26B5E84}">
      <p14:sectionLst xmlns:p14="http://schemas.microsoft.com/office/powerpoint/2010/main">
        <p14:section name="預設章節" id="{1805DE93-A038-4613-B7B4-9340746FA23B}">
          <p14:sldIdLst>
            <p14:sldId id="256"/>
            <p14:sldId id="386"/>
            <p14:sldId id="400"/>
            <p14:sldId id="376"/>
            <p14:sldId id="437"/>
            <p14:sldId id="389"/>
            <p14:sldId id="398"/>
            <p14:sldId id="439"/>
            <p14:sldId id="438"/>
            <p14:sldId id="399"/>
            <p14:sldId id="397"/>
            <p14:sldId id="440"/>
            <p14:sldId id="395"/>
            <p14:sldId id="396"/>
            <p14:sldId id="402"/>
            <p14:sldId id="424"/>
            <p14:sldId id="403"/>
            <p14:sldId id="404"/>
            <p14:sldId id="422"/>
            <p14:sldId id="423"/>
            <p14:sldId id="409"/>
            <p14:sldId id="436"/>
            <p14:sldId id="382"/>
            <p14:sldId id="425"/>
            <p14:sldId id="426"/>
            <p14:sldId id="427"/>
            <p14:sldId id="428"/>
            <p14:sldId id="429"/>
            <p14:sldId id="430"/>
            <p14:sldId id="431"/>
            <p14:sldId id="432"/>
            <p14:sldId id="380"/>
            <p14:sldId id="378"/>
            <p14:sldId id="393"/>
            <p14:sldId id="394"/>
            <p14:sldId id="381"/>
            <p14:sldId id="384"/>
            <p14:sldId id="421"/>
            <p14:sldId id="434"/>
            <p14:sldId id="435"/>
            <p14:sldId id="41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FFD44B"/>
    <a:srgbClr val="FFDE75"/>
    <a:srgbClr val="D9D9D9"/>
    <a:srgbClr val="FFFFCC"/>
    <a:srgbClr val="FFC000"/>
    <a:srgbClr val="99CCFF"/>
    <a:srgbClr val="7F7F7F"/>
    <a:srgbClr val="00B0F0"/>
    <a:srgbClr val="3A3A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F7F71A-0331-43C0-9634-A166FCE7C286}" v="12" dt="2021-07-25T06:32:23.211"/>
  </p1510:revLst>
</p1510:revInfo>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4C1A8A3-306A-4EB7-A6B1-4F7E0EB9C5D6}" styleName="中等深淺樣式 3 - 輔色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344D84-9AFB-497E-A393-DC336BA19D2E}" styleName="中等深淺樣式 3 - 輔色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中等深淺樣式 3 - 輔色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等深淺樣式 3 - 輔色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A488322-F2BA-4B5B-9748-0D474271808F}" styleName="中等深淺樣式 3 - 輔色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7292A2E-F333-43FB-9621-5CBBE7FDCDCB}" styleName="淺色樣式 2 - 輔色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淺色樣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16DA210-FB5B-4158-B5E0-FEB733F419BA}" styleName="淺色樣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淺色樣式 3 - 輔色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淺色樣式 3 - 輔色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淺色樣式 3 - 輔色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D7AC3CCA-C797-4891-BE02-D94E43425B78}" styleName="中等深淺樣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94" autoAdjust="0"/>
    <p:restoredTop sz="87751" autoAdjust="0"/>
  </p:normalViewPr>
  <p:slideViewPr>
    <p:cSldViewPr>
      <p:cViewPr varScale="1">
        <p:scale>
          <a:sx n="75" d="100"/>
          <a:sy n="75" d="100"/>
        </p:scale>
        <p:origin x="1622" y="53"/>
      </p:cViewPr>
      <p:guideLst>
        <p:guide orient="horz" pos="2160"/>
        <p:guide pos="2880"/>
      </p:guideLst>
    </p:cSldViewPr>
  </p:slideViewPr>
  <p:outlineViewPr>
    <p:cViewPr>
      <p:scale>
        <a:sx n="33" d="100"/>
        <a:sy n="33" d="100"/>
      </p:scale>
      <p:origin x="0" y="18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8962" name="Rectangle 2"/>
          <p:cNvSpPr>
            <a:spLocks noGrp="1" noChangeArrowheads="1"/>
          </p:cNvSpPr>
          <p:nvPr>
            <p:ph type="hdr" sz="quarter"/>
          </p:nvPr>
        </p:nvSpPr>
        <p:spPr bwMode="auto">
          <a:xfrm>
            <a:off x="1" y="0"/>
            <a:ext cx="3077518" cy="511491"/>
          </a:xfrm>
          <a:prstGeom prst="rect">
            <a:avLst/>
          </a:prstGeom>
          <a:noFill/>
          <a:ln w="9525">
            <a:noFill/>
            <a:miter lim="800000"/>
            <a:headEnd/>
            <a:tailEnd/>
          </a:ln>
          <a:effectLst/>
        </p:spPr>
        <p:txBody>
          <a:bodyPr vert="horz" wrap="square" lIns="95058" tIns="47528" rIns="95058" bIns="47528" numCol="1" anchor="t" anchorCtr="0" compatLnSpc="1">
            <a:prstTxWarp prst="textNoShape">
              <a:avLst/>
            </a:prstTxWarp>
          </a:bodyPr>
          <a:lstStyle>
            <a:lvl1pPr>
              <a:defRPr sz="1200">
                <a:latin typeface="Arial" charset="0"/>
                <a:ea typeface="新細明體" pitchFamily="18" charset="-120"/>
              </a:defRPr>
            </a:lvl1pPr>
          </a:lstStyle>
          <a:p>
            <a:pPr>
              <a:defRPr/>
            </a:pPr>
            <a:endParaRPr lang="en-US" altLang="zh-TW"/>
          </a:p>
        </p:txBody>
      </p:sp>
      <p:sp>
        <p:nvSpPr>
          <p:cNvPr id="168963" name="Rectangle 3"/>
          <p:cNvSpPr>
            <a:spLocks noGrp="1" noChangeArrowheads="1"/>
          </p:cNvSpPr>
          <p:nvPr>
            <p:ph type="dt" sz="quarter" idx="1"/>
          </p:nvPr>
        </p:nvSpPr>
        <p:spPr bwMode="auto">
          <a:xfrm>
            <a:off x="4023302" y="0"/>
            <a:ext cx="3077518" cy="511491"/>
          </a:xfrm>
          <a:prstGeom prst="rect">
            <a:avLst/>
          </a:prstGeom>
          <a:noFill/>
          <a:ln w="9525">
            <a:noFill/>
            <a:miter lim="800000"/>
            <a:headEnd/>
            <a:tailEnd/>
          </a:ln>
          <a:effectLst/>
        </p:spPr>
        <p:txBody>
          <a:bodyPr vert="horz" wrap="square" lIns="95058" tIns="47528" rIns="95058" bIns="47528" numCol="1" anchor="t" anchorCtr="0" compatLnSpc="1">
            <a:prstTxWarp prst="textNoShape">
              <a:avLst/>
            </a:prstTxWarp>
          </a:bodyPr>
          <a:lstStyle>
            <a:lvl1pPr algn="r">
              <a:defRPr sz="1200">
                <a:latin typeface="Arial" charset="0"/>
                <a:ea typeface="新細明體" pitchFamily="18" charset="-120"/>
              </a:defRPr>
            </a:lvl1pPr>
          </a:lstStyle>
          <a:p>
            <a:pPr>
              <a:defRPr/>
            </a:pPr>
            <a:endParaRPr lang="en-US" altLang="zh-TW"/>
          </a:p>
        </p:txBody>
      </p:sp>
      <p:sp>
        <p:nvSpPr>
          <p:cNvPr id="168964" name="Rectangle 4"/>
          <p:cNvSpPr>
            <a:spLocks noGrp="1" noChangeArrowheads="1"/>
          </p:cNvSpPr>
          <p:nvPr>
            <p:ph type="ftr" sz="quarter" idx="2"/>
          </p:nvPr>
        </p:nvSpPr>
        <p:spPr bwMode="auto">
          <a:xfrm>
            <a:off x="1" y="9718314"/>
            <a:ext cx="3077518" cy="511490"/>
          </a:xfrm>
          <a:prstGeom prst="rect">
            <a:avLst/>
          </a:prstGeom>
          <a:noFill/>
          <a:ln w="9525">
            <a:noFill/>
            <a:miter lim="800000"/>
            <a:headEnd/>
            <a:tailEnd/>
          </a:ln>
          <a:effectLst/>
        </p:spPr>
        <p:txBody>
          <a:bodyPr vert="horz" wrap="square" lIns="95058" tIns="47528" rIns="95058" bIns="47528" numCol="1" anchor="b" anchorCtr="0" compatLnSpc="1">
            <a:prstTxWarp prst="textNoShape">
              <a:avLst/>
            </a:prstTxWarp>
          </a:bodyPr>
          <a:lstStyle>
            <a:lvl1pPr>
              <a:defRPr sz="1200">
                <a:latin typeface="Arial" charset="0"/>
                <a:ea typeface="新細明體" pitchFamily="18" charset="-120"/>
              </a:defRPr>
            </a:lvl1pPr>
          </a:lstStyle>
          <a:p>
            <a:pPr>
              <a:defRPr/>
            </a:pPr>
            <a:endParaRPr lang="en-US" altLang="zh-TW"/>
          </a:p>
        </p:txBody>
      </p:sp>
      <p:sp>
        <p:nvSpPr>
          <p:cNvPr id="168965" name="Rectangle 5"/>
          <p:cNvSpPr>
            <a:spLocks noGrp="1" noChangeArrowheads="1"/>
          </p:cNvSpPr>
          <p:nvPr>
            <p:ph type="sldNum" sz="quarter" idx="3"/>
          </p:nvPr>
        </p:nvSpPr>
        <p:spPr bwMode="auto">
          <a:xfrm>
            <a:off x="4023302" y="9718314"/>
            <a:ext cx="3077518" cy="511490"/>
          </a:xfrm>
          <a:prstGeom prst="rect">
            <a:avLst/>
          </a:prstGeom>
          <a:noFill/>
          <a:ln w="9525">
            <a:noFill/>
            <a:miter lim="800000"/>
            <a:headEnd/>
            <a:tailEnd/>
          </a:ln>
          <a:effectLst/>
        </p:spPr>
        <p:txBody>
          <a:bodyPr vert="horz" wrap="square" lIns="95058" tIns="47528" rIns="95058" bIns="47528" numCol="1" anchor="b" anchorCtr="0" compatLnSpc="1">
            <a:prstTxWarp prst="textNoShape">
              <a:avLst/>
            </a:prstTxWarp>
          </a:bodyPr>
          <a:lstStyle>
            <a:lvl1pPr algn="r">
              <a:defRPr sz="1200">
                <a:latin typeface="Arial" charset="0"/>
                <a:ea typeface="新細明體" pitchFamily="18" charset="-120"/>
              </a:defRPr>
            </a:lvl1pPr>
          </a:lstStyle>
          <a:p>
            <a:pPr>
              <a:defRPr/>
            </a:pPr>
            <a:fld id="{6338ABBE-9349-4441-AAC4-1E2EF116B405}" type="slidenum">
              <a:rPr lang="en-US" altLang="zh-TW"/>
              <a:pPr>
                <a:defRPr/>
              </a:pPr>
              <a:t>‹#›</a:t>
            </a:fld>
            <a:endParaRPr lang="en-US" altLang="zh-TW"/>
          </a:p>
        </p:txBody>
      </p:sp>
    </p:spTree>
    <p:extLst>
      <p:ext uri="{BB962C8B-B14F-4D97-AF65-F5344CB8AC3E}">
        <p14:creationId xmlns:p14="http://schemas.microsoft.com/office/powerpoint/2010/main" val="27449550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9810" name="Rectangle 2"/>
          <p:cNvSpPr>
            <a:spLocks noGrp="1" noChangeArrowheads="1"/>
          </p:cNvSpPr>
          <p:nvPr>
            <p:ph type="hdr" sz="quarter"/>
          </p:nvPr>
        </p:nvSpPr>
        <p:spPr bwMode="auto">
          <a:xfrm>
            <a:off x="1" y="0"/>
            <a:ext cx="3077518" cy="511491"/>
          </a:xfrm>
          <a:prstGeom prst="rect">
            <a:avLst/>
          </a:prstGeom>
          <a:noFill/>
          <a:ln w="9525">
            <a:noFill/>
            <a:miter lim="800000"/>
            <a:headEnd/>
            <a:tailEnd/>
          </a:ln>
          <a:effectLst/>
        </p:spPr>
        <p:txBody>
          <a:bodyPr vert="horz" wrap="square" lIns="95058" tIns="47528" rIns="95058" bIns="47528" numCol="1" anchor="t" anchorCtr="0" compatLnSpc="1">
            <a:prstTxWarp prst="textNoShape">
              <a:avLst/>
            </a:prstTxWarp>
          </a:bodyPr>
          <a:lstStyle>
            <a:lvl1pPr>
              <a:defRPr sz="1200">
                <a:latin typeface="Arial" charset="0"/>
                <a:ea typeface="新細明體" pitchFamily="18" charset="-120"/>
              </a:defRPr>
            </a:lvl1pPr>
          </a:lstStyle>
          <a:p>
            <a:pPr>
              <a:defRPr/>
            </a:pPr>
            <a:endParaRPr lang="en-US" altLang="zh-TW"/>
          </a:p>
        </p:txBody>
      </p:sp>
      <p:sp>
        <p:nvSpPr>
          <p:cNvPr id="119811" name="Rectangle 3"/>
          <p:cNvSpPr>
            <a:spLocks noGrp="1" noChangeArrowheads="1"/>
          </p:cNvSpPr>
          <p:nvPr>
            <p:ph type="dt" idx="1"/>
          </p:nvPr>
        </p:nvSpPr>
        <p:spPr bwMode="auto">
          <a:xfrm>
            <a:off x="4023302" y="0"/>
            <a:ext cx="3077518" cy="511491"/>
          </a:xfrm>
          <a:prstGeom prst="rect">
            <a:avLst/>
          </a:prstGeom>
          <a:noFill/>
          <a:ln w="9525">
            <a:noFill/>
            <a:miter lim="800000"/>
            <a:headEnd/>
            <a:tailEnd/>
          </a:ln>
          <a:effectLst/>
        </p:spPr>
        <p:txBody>
          <a:bodyPr vert="horz" wrap="square" lIns="95058" tIns="47528" rIns="95058" bIns="47528" numCol="1" anchor="t" anchorCtr="0" compatLnSpc="1">
            <a:prstTxWarp prst="textNoShape">
              <a:avLst/>
            </a:prstTxWarp>
          </a:bodyPr>
          <a:lstStyle>
            <a:lvl1pPr algn="r">
              <a:defRPr sz="1200">
                <a:latin typeface="Arial" charset="0"/>
                <a:ea typeface="新細明體" pitchFamily="18" charset="-120"/>
              </a:defRPr>
            </a:lvl1pPr>
          </a:lstStyle>
          <a:p>
            <a:pPr>
              <a:defRPr/>
            </a:pPr>
            <a:endParaRPr lang="en-US" altLang="zh-TW"/>
          </a:p>
        </p:txBody>
      </p:sp>
      <p:sp>
        <p:nvSpPr>
          <p:cNvPr id="39940" name="Rectangle 4"/>
          <p:cNvSpPr>
            <a:spLocks noGrp="1" noRot="1" noChangeAspect="1" noChangeArrowheads="1" noTextEdit="1"/>
          </p:cNvSpPr>
          <p:nvPr>
            <p:ph type="sldImg" idx="2"/>
          </p:nvPr>
        </p:nvSpPr>
        <p:spPr bwMode="auto">
          <a:xfrm>
            <a:off x="992188" y="766763"/>
            <a:ext cx="5119687"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3" name="Rectangle 5"/>
          <p:cNvSpPr>
            <a:spLocks noGrp="1" noChangeArrowheads="1"/>
          </p:cNvSpPr>
          <p:nvPr>
            <p:ph type="body" sz="quarter" idx="3"/>
          </p:nvPr>
        </p:nvSpPr>
        <p:spPr bwMode="auto">
          <a:xfrm>
            <a:off x="708923" y="4859974"/>
            <a:ext cx="5684630" cy="4605046"/>
          </a:xfrm>
          <a:prstGeom prst="rect">
            <a:avLst/>
          </a:prstGeom>
          <a:noFill/>
          <a:ln w="9525">
            <a:noFill/>
            <a:miter lim="800000"/>
            <a:headEnd/>
            <a:tailEnd/>
          </a:ln>
          <a:effectLst/>
        </p:spPr>
        <p:txBody>
          <a:bodyPr vert="horz" wrap="square" lIns="95058" tIns="47528" rIns="95058" bIns="47528" numCol="1" anchor="t" anchorCtr="0" compatLnSpc="1">
            <a:prstTxWarp prst="textNoShape">
              <a:avLst/>
            </a:prstTxWarp>
          </a:bodyPr>
          <a:lstStyle/>
          <a:p>
            <a:pPr lvl="0"/>
            <a:r>
              <a:rPr lang="zh-TW" altLang="en-US" noProof="0"/>
              <a:t>按一下以編輯母片</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119814" name="Rectangle 6"/>
          <p:cNvSpPr>
            <a:spLocks noGrp="1" noChangeArrowheads="1"/>
          </p:cNvSpPr>
          <p:nvPr>
            <p:ph type="ftr" sz="quarter" idx="4"/>
          </p:nvPr>
        </p:nvSpPr>
        <p:spPr bwMode="auto">
          <a:xfrm>
            <a:off x="1" y="9718314"/>
            <a:ext cx="3077518" cy="511490"/>
          </a:xfrm>
          <a:prstGeom prst="rect">
            <a:avLst/>
          </a:prstGeom>
          <a:noFill/>
          <a:ln w="9525">
            <a:noFill/>
            <a:miter lim="800000"/>
            <a:headEnd/>
            <a:tailEnd/>
          </a:ln>
          <a:effectLst/>
        </p:spPr>
        <p:txBody>
          <a:bodyPr vert="horz" wrap="square" lIns="95058" tIns="47528" rIns="95058" bIns="47528" numCol="1" anchor="b" anchorCtr="0" compatLnSpc="1">
            <a:prstTxWarp prst="textNoShape">
              <a:avLst/>
            </a:prstTxWarp>
          </a:bodyPr>
          <a:lstStyle>
            <a:lvl1pPr>
              <a:defRPr sz="1200">
                <a:latin typeface="Arial" charset="0"/>
                <a:ea typeface="新細明體" pitchFamily="18" charset="-120"/>
              </a:defRPr>
            </a:lvl1pPr>
          </a:lstStyle>
          <a:p>
            <a:pPr>
              <a:defRPr/>
            </a:pPr>
            <a:endParaRPr lang="en-US" altLang="zh-TW"/>
          </a:p>
        </p:txBody>
      </p:sp>
      <p:sp>
        <p:nvSpPr>
          <p:cNvPr id="119815" name="Rectangle 7"/>
          <p:cNvSpPr>
            <a:spLocks noGrp="1" noChangeArrowheads="1"/>
          </p:cNvSpPr>
          <p:nvPr>
            <p:ph type="sldNum" sz="quarter" idx="5"/>
          </p:nvPr>
        </p:nvSpPr>
        <p:spPr bwMode="auto">
          <a:xfrm>
            <a:off x="4023302" y="9718314"/>
            <a:ext cx="3077518" cy="511490"/>
          </a:xfrm>
          <a:prstGeom prst="rect">
            <a:avLst/>
          </a:prstGeom>
          <a:noFill/>
          <a:ln w="9525">
            <a:noFill/>
            <a:miter lim="800000"/>
            <a:headEnd/>
            <a:tailEnd/>
          </a:ln>
          <a:effectLst/>
        </p:spPr>
        <p:txBody>
          <a:bodyPr vert="horz" wrap="square" lIns="95058" tIns="47528" rIns="95058" bIns="47528" numCol="1" anchor="b" anchorCtr="0" compatLnSpc="1">
            <a:prstTxWarp prst="textNoShape">
              <a:avLst/>
            </a:prstTxWarp>
          </a:bodyPr>
          <a:lstStyle>
            <a:lvl1pPr algn="r">
              <a:defRPr sz="1200">
                <a:latin typeface="Arial" charset="0"/>
                <a:ea typeface="新細明體" pitchFamily="18" charset="-120"/>
              </a:defRPr>
            </a:lvl1pPr>
          </a:lstStyle>
          <a:p>
            <a:pPr>
              <a:defRPr/>
            </a:pPr>
            <a:fld id="{2187FBBD-E431-48B0-A4E9-4BA5F723878F}" type="slidenum">
              <a:rPr lang="en-US" altLang="zh-TW"/>
              <a:pPr>
                <a:defRPr/>
              </a:pPr>
              <a:t>‹#›</a:t>
            </a:fld>
            <a:endParaRPr lang="en-US" altLang="zh-TW"/>
          </a:p>
        </p:txBody>
      </p:sp>
    </p:spTree>
    <p:extLst>
      <p:ext uri="{BB962C8B-B14F-4D97-AF65-F5344CB8AC3E}">
        <p14:creationId xmlns:p14="http://schemas.microsoft.com/office/powerpoint/2010/main" val="35028271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投影片圖像版面配置區 1"/>
          <p:cNvSpPr>
            <a:spLocks noGrp="1" noRot="1" noChangeAspect="1" noTextEdit="1"/>
          </p:cNvSpPr>
          <p:nvPr>
            <p:ph type="sldImg"/>
          </p:nvPr>
        </p:nvSpPr>
        <p:spPr>
          <a:ln/>
        </p:spPr>
      </p:sp>
      <p:sp>
        <p:nvSpPr>
          <p:cNvPr id="4096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ea typeface="新細明體" charset="-120"/>
            </a:endParaRPr>
          </a:p>
        </p:txBody>
      </p:sp>
      <p:sp>
        <p:nvSpPr>
          <p:cNvPr id="4096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68953" indent="-295751" eaLnBrk="0" hangingPunct="0">
              <a:spcBef>
                <a:spcPct val="30000"/>
              </a:spcBef>
              <a:defRPr kumimoji="1" sz="1200">
                <a:solidFill>
                  <a:schemeClr val="tx1"/>
                </a:solidFill>
                <a:latin typeface="Arial" charset="0"/>
                <a:ea typeface="新細明體" charset="-120"/>
              </a:defRPr>
            </a:lvl2pPr>
            <a:lvl3pPr marL="1183005" indent="-236601" eaLnBrk="0" hangingPunct="0">
              <a:spcBef>
                <a:spcPct val="30000"/>
              </a:spcBef>
              <a:defRPr kumimoji="1" sz="1200">
                <a:solidFill>
                  <a:schemeClr val="tx1"/>
                </a:solidFill>
                <a:latin typeface="Arial" charset="0"/>
                <a:ea typeface="新細明體" charset="-120"/>
              </a:defRPr>
            </a:lvl3pPr>
            <a:lvl4pPr marL="1656207" indent="-236601" eaLnBrk="0" hangingPunct="0">
              <a:spcBef>
                <a:spcPct val="30000"/>
              </a:spcBef>
              <a:defRPr kumimoji="1" sz="1200">
                <a:solidFill>
                  <a:schemeClr val="tx1"/>
                </a:solidFill>
                <a:latin typeface="Arial" charset="0"/>
                <a:ea typeface="新細明體" charset="-120"/>
              </a:defRPr>
            </a:lvl4pPr>
            <a:lvl5pPr marL="2129409" indent="-236601" eaLnBrk="0" hangingPunct="0">
              <a:spcBef>
                <a:spcPct val="30000"/>
              </a:spcBef>
              <a:defRPr kumimoji="1" sz="1200">
                <a:solidFill>
                  <a:schemeClr val="tx1"/>
                </a:solidFill>
                <a:latin typeface="Arial" charset="0"/>
                <a:ea typeface="新細明體" charset="-120"/>
              </a:defRPr>
            </a:lvl5pPr>
            <a:lvl6pPr marL="2602611" indent="-236601" eaLnBrk="0" fontAlgn="base" hangingPunct="0">
              <a:spcBef>
                <a:spcPct val="30000"/>
              </a:spcBef>
              <a:spcAft>
                <a:spcPct val="0"/>
              </a:spcAft>
              <a:defRPr kumimoji="1" sz="1200">
                <a:solidFill>
                  <a:schemeClr val="tx1"/>
                </a:solidFill>
                <a:latin typeface="Arial" charset="0"/>
                <a:ea typeface="新細明體" charset="-120"/>
              </a:defRPr>
            </a:lvl6pPr>
            <a:lvl7pPr marL="3075813" indent="-236601" eaLnBrk="0" fontAlgn="base" hangingPunct="0">
              <a:spcBef>
                <a:spcPct val="30000"/>
              </a:spcBef>
              <a:spcAft>
                <a:spcPct val="0"/>
              </a:spcAft>
              <a:defRPr kumimoji="1" sz="1200">
                <a:solidFill>
                  <a:schemeClr val="tx1"/>
                </a:solidFill>
                <a:latin typeface="Arial" charset="0"/>
                <a:ea typeface="新細明體" charset="-120"/>
              </a:defRPr>
            </a:lvl7pPr>
            <a:lvl8pPr marL="3549015" indent="-236601" eaLnBrk="0" fontAlgn="base" hangingPunct="0">
              <a:spcBef>
                <a:spcPct val="30000"/>
              </a:spcBef>
              <a:spcAft>
                <a:spcPct val="0"/>
              </a:spcAft>
              <a:defRPr kumimoji="1" sz="1200">
                <a:solidFill>
                  <a:schemeClr val="tx1"/>
                </a:solidFill>
                <a:latin typeface="Arial" charset="0"/>
                <a:ea typeface="新細明體" charset="-120"/>
              </a:defRPr>
            </a:lvl8pPr>
            <a:lvl9pPr marL="4022217" indent="-236601"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299EC2C8-E577-4245-B9C6-5D2C6F3E45B6}" type="slidenum">
              <a:rPr lang="en-US" altLang="zh-TW" smtClean="0"/>
              <a:pPr eaLnBrk="1" hangingPunct="1">
                <a:spcBef>
                  <a:spcPct val="0"/>
                </a:spcBef>
              </a:pPr>
              <a:t>1</a:t>
            </a:fld>
            <a:endParaRPr lang="en-US" altLang="zh-TW"/>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2187FBBD-E431-48B0-A4E9-4BA5F723878F}" type="slidenum">
              <a:rPr lang="en-US" altLang="zh-TW" smtClean="0"/>
              <a:pPr>
                <a:defRPr/>
              </a:pPr>
              <a:t>30</a:t>
            </a:fld>
            <a:endParaRPr lang="en-US" altLang="zh-TW"/>
          </a:p>
        </p:txBody>
      </p:sp>
    </p:spTree>
    <p:extLst>
      <p:ext uri="{BB962C8B-B14F-4D97-AF65-F5344CB8AC3E}">
        <p14:creationId xmlns:p14="http://schemas.microsoft.com/office/powerpoint/2010/main" val="1969774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2187FBBD-E431-48B0-A4E9-4BA5F723878F}" type="slidenum">
              <a:rPr lang="en-US" altLang="zh-TW" smtClean="0"/>
              <a:pPr>
                <a:defRPr/>
              </a:pPr>
              <a:t>31</a:t>
            </a:fld>
            <a:endParaRPr lang="en-US" altLang="zh-TW"/>
          </a:p>
        </p:txBody>
      </p:sp>
    </p:spTree>
    <p:extLst>
      <p:ext uri="{BB962C8B-B14F-4D97-AF65-F5344CB8AC3E}">
        <p14:creationId xmlns:p14="http://schemas.microsoft.com/office/powerpoint/2010/main" val="2921503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zh-TW" sz="1200" b="1" kern="1200" dirty="0">
                <a:solidFill>
                  <a:schemeClr val="tx1"/>
                </a:solidFill>
                <a:effectLst/>
                <a:latin typeface="Arial" charset="0"/>
                <a:ea typeface="新細明體" pitchFamily="18" charset="-120"/>
                <a:cs typeface="+mn-cs"/>
              </a:rPr>
              <a:t>使用者統一入口</a:t>
            </a:r>
            <a:r>
              <a:rPr kumimoji="1" lang="zh-TW" altLang="zh-TW" sz="1200" kern="1200" dirty="0">
                <a:solidFill>
                  <a:schemeClr val="tx1"/>
                </a:solidFill>
                <a:effectLst/>
                <a:latin typeface="Arial" charset="0"/>
                <a:ea typeface="新細明體" pitchFamily="18" charset="-120"/>
                <a:cs typeface="+mn-cs"/>
              </a:rPr>
              <a:t>，並提供加值功能</a:t>
            </a:r>
            <a:r>
              <a:rPr kumimoji="1" lang="en-US" altLang="zh-TW" sz="1200" kern="1200" dirty="0">
                <a:solidFill>
                  <a:schemeClr val="tx1"/>
                </a:solidFill>
                <a:effectLst/>
                <a:latin typeface="Arial" charset="0"/>
                <a:ea typeface="新細明體" pitchFamily="18" charset="-120"/>
                <a:cs typeface="+mn-cs"/>
              </a:rPr>
              <a:t>(</a:t>
            </a:r>
            <a:r>
              <a:rPr kumimoji="1" lang="zh-TW" altLang="en-US" sz="1200" kern="1200" dirty="0">
                <a:solidFill>
                  <a:schemeClr val="tx1"/>
                </a:solidFill>
                <a:effectLst/>
                <a:latin typeface="Arial" charset="0"/>
                <a:ea typeface="新細明體" pitchFamily="18" charset="-120"/>
                <a:cs typeface="+mn-cs"/>
              </a:rPr>
              <a:t>我的最愛</a:t>
            </a:r>
            <a:r>
              <a:rPr kumimoji="1" lang="en-US" altLang="zh-TW" sz="1200" kern="1200" dirty="0">
                <a:solidFill>
                  <a:schemeClr val="tx1"/>
                </a:solidFill>
                <a:effectLst/>
                <a:latin typeface="Arial" charset="0"/>
                <a:ea typeface="新細明體" pitchFamily="18" charset="-120"/>
                <a:cs typeface="+mn-cs"/>
              </a:rPr>
              <a:t>, </a:t>
            </a:r>
            <a:r>
              <a:rPr kumimoji="1" lang="zh-TW" altLang="en-US" sz="1200" kern="1200" dirty="0">
                <a:solidFill>
                  <a:schemeClr val="tx1"/>
                </a:solidFill>
                <a:effectLst/>
                <a:latin typeface="Arial" charset="0"/>
                <a:ea typeface="新細明體" pitchFamily="18" charset="-120"/>
                <a:cs typeface="+mn-cs"/>
              </a:rPr>
              <a:t>公告</a:t>
            </a:r>
            <a:r>
              <a:rPr kumimoji="1" lang="en-US" altLang="zh-TW" sz="1200" kern="1200" dirty="0">
                <a:solidFill>
                  <a:schemeClr val="tx1"/>
                </a:solidFill>
                <a:effectLst/>
                <a:latin typeface="Arial" charset="0"/>
                <a:ea typeface="新細明體" pitchFamily="18" charset="-120"/>
                <a:cs typeface="+mn-cs"/>
              </a:rPr>
              <a:t>, </a:t>
            </a:r>
            <a:r>
              <a:rPr kumimoji="1" lang="zh-TW" altLang="en-US" sz="1200" kern="1200" dirty="0">
                <a:solidFill>
                  <a:schemeClr val="tx1"/>
                </a:solidFill>
                <a:effectLst/>
                <a:latin typeface="Arial" charset="0"/>
                <a:ea typeface="新細明體" pitchFamily="18" charset="-120"/>
                <a:cs typeface="+mn-cs"/>
              </a:rPr>
              <a:t>主動通知</a:t>
            </a:r>
            <a:r>
              <a:rPr kumimoji="1" lang="en-US" altLang="zh-TW" sz="1200" kern="1200" dirty="0">
                <a:solidFill>
                  <a:schemeClr val="tx1"/>
                </a:solidFill>
                <a:effectLst/>
                <a:latin typeface="Arial" charset="0"/>
                <a:ea typeface="新細明體" pitchFamily="18" charset="-120"/>
                <a:cs typeface="+mn-cs"/>
              </a:rPr>
              <a:t>, Workflow</a:t>
            </a:r>
            <a:r>
              <a:rPr kumimoji="1" lang="zh-TW" altLang="en-US" sz="1200" kern="1200" dirty="0">
                <a:solidFill>
                  <a:schemeClr val="tx1"/>
                </a:solidFill>
                <a:effectLst/>
                <a:latin typeface="Arial" charset="0"/>
                <a:ea typeface="新細明體" pitchFamily="18" charset="-120"/>
                <a:cs typeface="+mn-cs"/>
              </a:rPr>
              <a:t>表單</a:t>
            </a:r>
            <a:r>
              <a:rPr kumimoji="1" lang="en-US" altLang="zh-TW" sz="1200" kern="1200" dirty="0">
                <a:solidFill>
                  <a:schemeClr val="tx1"/>
                </a:solidFill>
                <a:effectLst/>
                <a:latin typeface="Arial" charset="0"/>
                <a:ea typeface="新細明體" pitchFamily="18" charset="-120"/>
                <a:cs typeface="+mn-cs"/>
              </a:rPr>
              <a:t>)</a:t>
            </a:r>
            <a:r>
              <a:rPr kumimoji="1" lang="zh-TW" altLang="zh-TW" sz="1200" kern="1200" dirty="0">
                <a:solidFill>
                  <a:schemeClr val="tx1"/>
                </a:solidFill>
                <a:effectLst/>
                <a:latin typeface="Arial" charset="0"/>
                <a:ea typeface="新細明體" pitchFamily="18" charset="-120"/>
                <a:cs typeface="+mn-cs"/>
              </a:rPr>
              <a:t>提升作業效率</a:t>
            </a:r>
          </a:p>
          <a:p>
            <a:r>
              <a:rPr kumimoji="1" lang="zh-TW" altLang="zh-TW" sz="1200" kern="1200" dirty="0">
                <a:solidFill>
                  <a:schemeClr val="tx1"/>
                </a:solidFill>
                <a:effectLst/>
                <a:latin typeface="Arial" charset="0"/>
                <a:ea typeface="新細明體" pitchFamily="18" charset="-120"/>
                <a:cs typeface="+mn-cs"/>
              </a:rPr>
              <a:t>後端服務管理整合，達到應用平臺規模</a:t>
            </a:r>
          </a:p>
          <a:p>
            <a:r>
              <a:rPr kumimoji="1" lang="zh-TW" altLang="zh-TW" sz="1200" kern="1200" dirty="0">
                <a:solidFill>
                  <a:schemeClr val="tx1"/>
                </a:solidFill>
                <a:effectLst/>
                <a:latin typeface="Arial" charset="0"/>
                <a:ea typeface="新細明體" pitchFamily="18" charset="-120"/>
                <a:cs typeface="+mn-cs"/>
              </a:rPr>
              <a:t>前端實用性</a:t>
            </a:r>
            <a:r>
              <a:rPr kumimoji="1" lang="zh-TW" altLang="en-US" sz="1200" kern="1200" dirty="0">
                <a:solidFill>
                  <a:schemeClr val="tx1"/>
                </a:solidFill>
                <a:effectLst/>
                <a:latin typeface="Arial" charset="0"/>
                <a:ea typeface="新細明體" pitchFamily="18" charset="-120"/>
                <a:cs typeface="+mn-cs"/>
              </a:rPr>
              <a:t>的</a:t>
            </a:r>
            <a:r>
              <a:rPr kumimoji="1" lang="zh-TW" altLang="zh-TW" sz="1200" kern="1200" dirty="0">
                <a:solidFill>
                  <a:schemeClr val="tx1"/>
                </a:solidFill>
                <a:effectLst/>
                <a:latin typeface="Arial" charset="0"/>
                <a:ea typeface="新細明體" pitchFamily="18" charset="-120"/>
                <a:cs typeface="+mn-cs"/>
              </a:rPr>
              <a:t>技術突破，降低使用維運負擔</a:t>
            </a:r>
            <a:r>
              <a:rPr kumimoji="1" lang="en-US" altLang="zh-TW" sz="1200" kern="1200" dirty="0">
                <a:solidFill>
                  <a:schemeClr val="tx1"/>
                </a:solidFill>
                <a:effectLst/>
                <a:latin typeface="Arial" charset="0"/>
                <a:ea typeface="新細明體" pitchFamily="18" charset="-120"/>
                <a:cs typeface="+mn-cs"/>
              </a:rPr>
              <a:t>, </a:t>
            </a:r>
            <a:r>
              <a:rPr kumimoji="1" lang="zh-TW" altLang="en-US" sz="1200" kern="1200" dirty="0">
                <a:solidFill>
                  <a:schemeClr val="tx1"/>
                </a:solidFill>
                <a:effectLst/>
                <a:latin typeface="Arial" charset="0"/>
                <a:ea typeface="新細明體" pitchFamily="18" charset="-120"/>
                <a:cs typeface="+mn-cs"/>
              </a:rPr>
              <a:t>微服務架構提升佈署彈性</a:t>
            </a:r>
            <a:r>
              <a:rPr kumimoji="1" lang="en-US" altLang="zh-TW" sz="1200" kern="1200" dirty="0">
                <a:solidFill>
                  <a:schemeClr val="tx1"/>
                </a:solidFill>
                <a:effectLst/>
                <a:latin typeface="Arial" charset="0"/>
                <a:ea typeface="新細明體" pitchFamily="18" charset="-120"/>
                <a:cs typeface="+mn-cs"/>
              </a:rPr>
              <a:t>, </a:t>
            </a:r>
            <a:r>
              <a:rPr kumimoji="1" lang="zh-TW" altLang="en-US" sz="1200" kern="1200" dirty="0">
                <a:solidFill>
                  <a:schemeClr val="tx1"/>
                </a:solidFill>
                <a:effectLst/>
                <a:latin typeface="Arial" charset="0"/>
                <a:ea typeface="新細明體" pitchFamily="18" charset="-120"/>
                <a:cs typeface="+mn-cs"/>
              </a:rPr>
              <a:t>網頁效果</a:t>
            </a:r>
            <a:r>
              <a:rPr kumimoji="1" lang="en-US" altLang="zh-TW" sz="1200" kern="1200" dirty="0">
                <a:solidFill>
                  <a:schemeClr val="tx1"/>
                </a:solidFill>
                <a:effectLst/>
                <a:latin typeface="Arial" charset="0"/>
                <a:ea typeface="新細明體" pitchFamily="18" charset="-120"/>
                <a:cs typeface="+mn-cs"/>
              </a:rPr>
              <a:t>…</a:t>
            </a:r>
            <a:endParaRPr kumimoji="1" lang="zh-TW" altLang="zh-TW" sz="1200" kern="1200" dirty="0">
              <a:solidFill>
                <a:schemeClr val="tx1"/>
              </a:solidFill>
              <a:effectLst/>
              <a:latin typeface="Arial" charset="0"/>
              <a:ea typeface="新細明體" pitchFamily="18" charset="-120"/>
              <a:cs typeface="+mn-cs"/>
            </a:endParaRPr>
          </a:p>
          <a:p>
            <a:endParaRPr lang="zh-TW" altLang="en-US" dirty="0"/>
          </a:p>
        </p:txBody>
      </p:sp>
      <p:sp>
        <p:nvSpPr>
          <p:cNvPr id="4" name="投影片編號版面配置區 3"/>
          <p:cNvSpPr>
            <a:spLocks noGrp="1"/>
          </p:cNvSpPr>
          <p:nvPr>
            <p:ph type="sldNum" sz="quarter" idx="10"/>
          </p:nvPr>
        </p:nvSpPr>
        <p:spPr/>
        <p:txBody>
          <a:bodyPr/>
          <a:lstStyle/>
          <a:p>
            <a:pPr>
              <a:defRPr/>
            </a:pPr>
            <a:fld id="{2187FBBD-E431-48B0-A4E9-4BA5F723878F}" type="slidenum">
              <a:rPr lang="en-US" altLang="zh-TW" smtClean="0"/>
              <a:pPr>
                <a:defRPr/>
              </a:pPr>
              <a:t>2</a:t>
            </a:fld>
            <a:endParaRPr lang="en-US" altLang="zh-TW"/>
          </a:p>
        </p:txBody>
      </p:sp>
    </p:spTree>
    <p:extLst>
      <p:ext uri="{BB962C8B-B14F-4D97-AF65-F5344CB8AC3E}">
        <p14:creationId xmlns:p14="http://schemas.microsoft.com/office/powerpoint/2010/main" val="368571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t>
            </a:r>
            <a:r>
              <a:rPr lang="zh-TW" altLang="en-US" dirty="0"/>
              <a:t>註冊服務</a:t>
            </a:r>
            <a:r>
              <a:rPr lang="en-US" altLang="zh-TW" dirty="0"/>
              <a:t>, </a:t>
            </a:r>
            <a:r>
              <a:rPr lang="zh-TW" altLang="en-US" dirty="0"/>
              <a:t>單一入口</a:t>
            </a:r>
            <a:r>
              <a:rPr lang="en-US" altLang="zh-TW" dirty="0"/>
              <a:t>, Load balance, Fault tolerance</a:t>
            </a:r>
          </a:p>
          <a:p>
            <a:r>
              <a:rPr lang="en-US" altLang="zh-TW" dirty="0"/>
              <a:t>. API Gateway is note VIP</a:t>
            </a:r>
            <a:r>
              <a:rPr lang="zh-TW" altLang="en-US"/>
              <a:t> </a:t>
            </a:r>
            <a:endParaRPr lang="en-US" altLang="zh-TW" dirty="0"/>
          </a:p>
          <a:p>
            <a:r>
              <a:rPr lang="en-US" altLang="zh-TW" dirty="0"/>
              <a:t>.</a:t>
            </a:r>
            <a:r>
              <a:rPr lang="zh-TW" altLang="en-US" dirty="0"/>
              <a:t>各業務服務</a:t>
            </a:r>
            <a:endParaRPr lang="en-US" altLang="zh-TW" dirty="0"/>
          </a:p>
          <a:p>
            <a:r>
              <a:rPr lang="en-US" altLang="zh-TW" dirty="0"/>
              <a:t>. </a:t>
            </a:r>
            <a:r>
              <a:rPr lang="zh-TW" altLang="en-US" dirty="0"/>
              <a:t>服務登入</a:t>
            </a:r>
            <a:endParaRPr lang="en-US" altLang="zh-TW" dirty="0"/>
          </a:p>
        </p:txBody>
      </p:sp>
      <p:sp>
        <p:nvSpPr>
          <p:cNvPr id="4" name="投影片編號版面配置區 3"/>
          <p:cNvSpPr>
            <a:spLocks noGrp="1"/>
          </p:cNvSpPr>
          <p:nvPr>
            <p:ph type="sldNum" sz="quarter" idx="5"/>
          </p:nvPr>
        </p:nvSpPr>
        <p:spPr/>
        <p:txBody>
          <a:bodyPr/>
          <a:lstStyle/>
          <a:p>
            <a:pPr>
              <a:defRPr/>
            </a:pPr>
            <a:fld id="{2187FBBD-E431-48B0-A4E9-4BA5F723878F}" type="slidenum">
              <a:rPr lang="en-US" altLang="zh-TW" smtClean="0"/>
              <a:pPr>
                <a:defRPr/>
              </a:pPr>
              <a:t>4</a:t>
            </a:fld>
            <a:endParaRPr lang="en-US" altLang="zh-TW"/>
          </a:p>
        </p:txBody>
      </p:sp>
    </p:spTree>
    <p:extLst>
      <p:ext uri="{BB962C8B-B14F-4D97-AF65-F5344CB8AC3E}">
        <p14:creationId xmlns:p14="http://schemas.microsoft.com/office/powerpoint/2010/main" val="766751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DEMO</a:t>
            </a:r>
          </a:p>
          <a:p>
            <a:r>
              <a:rPr lang="en-US" altLang="zh-TW" dirty="0"/>
              <a:t>.liveness</a:t>
            </a:r>
            <a:r>
              <a:rPr lang="zh-TW" altLang="en-US" dirty="0"/>
              <a:t> </a:t>
            </a:r>
            <a:r>
              <a:rPr lang="en-US" altLang="zh-TW" dirty="0"/>
              <a:t>check</a:t>
            </a:r>
          </a:p>
          <a:p>
            <a:r>
              <a:rPr lang="en-US" altLang="zh-TW" dirty="0"/>
              <a:t>.env</a:t>
            </a:r>
          </a:p>
          <a:p>
            <a:r>
              <a:rPr lang="en-US" altLang="zh-TW" dirty="0"/>
              <a:t>.log level, log file</a:t>
            </a:r>
          </a:p>
          <a:p>
            <a:r>
              <a:rPr lang="en-US" altLang="zh-TW" dirty="0"/>
              <a:t>.http trace</a:t>
            </a:r>
            <a:endParaRPr lang="zh-TW" altLang="en-US" dirty="0"/>
          </a:p>
        </p:txBody>
      </p:sp>
      <p:sp>
        <p:nvSpPr>
          <p:cNvPr id="4" name="投影片編號版面配置區 3"/>
          <p:cNvSpPr>
            <a:spLocks noGrp="1"/>
          </p:cNvSpPr>
          <p:nvPr>
            <p:ph type="sldNum" sz="quarter" idx="5"/>
          </p:nvPr>
        </p:nvSpPr>
        <p:spPr/>
        <p:txBody>
          <a:bodyPr/>
          <a:lstStyle/>
          <a:p>
            <a:pPr>
              <a:defRPr/>
            </a:pPr>
            <a:fld id="{2187FBBD-E431-48B0-A4E9-4BA5F723878F}" type="slidenum">
              <a:rPr lang="en-US" altLang="zh-TW" smtClean="0"/>
              <a:pPr>
                <a:defRPr/>
              </a:pPr>
              <a:t>6</a:t>
            </a:fld>
            <a:endParaRPr lang="en-US" altLang="zh-TW"/>
          </a:p>
        </p:txBody>
      </p:sp>
    </p:spTree>
    <p:extLst>
      <p:ext uri="{BB962C8B-B14F-4D97-AF65-F5344CB8AC3E}">
        <p14:creationId xmlns:p14="http://schemas.microsoft.com/office/powerpoint/2010/main" val="1955516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DEMO</a:t>
            </a:r>
            <a:endParaRPr lang="zh-TW" altLang="en-US" dirty="0"/>
          </a:p>
        </p:txBody>
      </p:sp>
      <p:sp>
        <p:nvSpPr>
          <p:cNvPr id="4" name="投影片編號版面配置區 3"/>
          <p:cNvSpPr>
            <a:spLocks noGrp="1"/>
          </p:cNvSpPr>
          <p:nvPr>
            <p:ph type="sldNum" sz="quarter" idx="5"/>
          </p:nvPr>
        </p:nvSpPr>
        <p:spPr/>
        <p:txBody>
          <a:bodyPr/>
          <a:lstStyle/>
          <a:p>
            <a:pPr>
              <a:defRPr/>
            </a:pPr>
            <a:fld id="{2187FBBD-E431-48B0-A4E9-4BA5F723878F}" type="slidenum">
              <a:rPr lang="en-US" altLang="zh-TW" smtClean="0"/>
              <a:pPr>
                <a:defRPr/>
              </a:pPr>
              <a:t>7</a:t>
            </a:fld>
            <a:endParaRPr lang="en-US" altLang="zh-TW"/>
          </a:p>
        </p:txBody>
      </p:sp>
    </p:spTree>
    <p:extLst>
      <p:ext uri="{BB962C8B-B14F-4D97-AF65-F5344CB8AC3E}">
        <p14:creationId xmlns:p14="http://schemas.microsoft.com/office/powerpoint/2010/main" val="1562000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t>
            </a:r>
            <a:r>
              <a:rPr lang="zh-TW" altLang="en-US" dirty="0"/>
              <a:t>需要驗證之服務若驗證失敗會記錄</a:t>
            </a:r>
          </a:p>
        </p:txBody>
      </p:sp>
      <p:sp>
        <p:nvSpPr>
          <p:cNvPr id="4" name="投影片編號版面配置區 3"/>
          <p:cNvSpPr>
            <a:spLocks noGrp="1"/>
          </p:cNvSpPr>
          <p:nvPr>
            <p:ph type="sldNum" sz="quarter" idx="5"/>
          </p:nvPr>
        </p:nvSpPr>
        <p:spPr/>
        <p:txBody>
          <a:bodyPr/>
          <a:lstStyle/>
          <a:p>
            <a:pPr>
              <a:defRPr/>
            </a:pPr>
            <a:fld id="{2187FBBD-E431-48B0-A4E9-4BA5F723878F}" type="slidenum">
              <a:rPr lang="en-US" altLang="zh-TW" smtClean="0"/>
              <a:pPr>
                <a:defRPr/>
              </a:pPr>
              <a:t>11</a:t>
            </a:fld>
            <a:endParaRPr lang="en-US" altLang="zh-TW"/>
          </a:p>
        </p:txBody>
      </p:sp>
    </p:spTree>
    <p:extLst>
      <p:ext uri="{BB962C8B-B14F-4D97-AF65-F5344CB8AC3E}">
        <p14:creationId xmlns:p14="http://schemas.microsoft.com/office/powerpoint/2010/main" val="1267091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.Demo</a:t>
            </a:r>
          </a:p>
          <a:p>
            <a:r>
              <a:rPr lang="en-US" altLang="zh-TW" dirty="0"/>
              <a:t>.</a:t>
            </a:r>
            <a:r>
              <a:rPr lang="zh-TW" altLang="en-US" dirty="0"/>
              <a:t>可看到多服務串接之</a:t>
            </a:r>
            <a:r>
              <a:rPr lang="en-US" altLang="zh-TW" dirty="0"/>
              <a:t>request</a:t>
            </a:r>
            <a:r>
              <a:rPr lang="zh-TW" altLang="en-US" dirty="0"/>
              <a:t>內容</a:t>
            </a:r>
            <a:endParaRPr lang="en-US" altLang="zh-TW" dirty="0"/>
          </a:p>
          <a:p>
            <a:r>
              <a:rPr lang="en-US" altLang="zh-TW" dirty="0"/>
              <a:t>.</a:t>
            </a:r>
            <a:r>
              <a:rPr lang="zh-TW" altLang="en-US" dirty="0"/>
              <a:t>可看到</a:t>
            </a:r>
            <a:r>
              <a:rPr lang="en-US" altLang="zh-TW" dirty="0"/>
              <a:t>SQL</a:t>
            </a:r>
            <a:r>
              <a:rPr lang="zh-TW" altLang="en-US" dirty="0"/>
              <a:t>指令</a:t>
            </a:r>
          </a:p>
        </p:txBody>
      </p:sp>
      <p:sp>
        <p:nvSpPr>
          <p:cNvPr id="4" name="投影片編號版面配置區 3"/>
          <p:cNvSpPr>
            <a:spLocks noGrp="1"/>
          </p:cNvSpPr>
          <p:nvPr>
            <p:ph type="sldNum" sz="quarter" idx="5"/>
          </p:nvPr>
        </p:nvSpPr>
        <p:spPr/>
        <p:txBody>
          <a:bodyPr/>
          <a:lstStyle/>
          <a:p>
            <a:pPr>
              <a:defRPr/>
            </a:pPr>
            <a:fld id="{2187FBBD-E431-48B0-A4E9-4BA5F723878F}" type="slidenum">
              <a:rPr lang="en-US" altLang="zh-TW" smtClean="0"/>
              <a:pPr>
                <a:defRPr/>
              </a:pPr>
              <a:t>13</a:t>
            </a:fld>
            <a:endParaRPr lang="en-US" altLang="zh-TW"/>
          </a:p>
        </p:txBody>
      </p:sp>
    </p:spTree>
    <p:extLst>
      <p:ext uri="{BB962C8B-B14F-4D97-AF65-F5344CB8AC3E}">
        <p14:creationId xmlns:p14="http://schemas.microsoft.com/office/powerpoint/2010/main" val="221672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2187FBBD-E431-48B0-A4E9-4BA5F723878F}" type="slidenum">
              <a:rPr lang="en-US" altLang="zh-TW" smtClean="0"/>
              <a:pPr>
                <a:defRPr/>
              </a:pPr>
              <a:t>22</a:t>
            </a:fld>
            <a:endParaRPr lang="en-US" altLang="zh-TW"/>
          </a:p>
        </p:txBody>
      </p:sp>
    </p:spTree>
    <p:extLst>
      <p:ext uri="{BB962C8B-B14F-4D97-AF65-F5344CB8AC3E}">
        <p14:creationId xmlns:p14="http://schemas.microsoft.com/office/powerpoint/2010/main" val="4288804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共用服務放在共用服務主機</a:t>
            </a:r>
          </a:p>
        </p:txBody>
      </p:sp>
      <p:sp>
        <p:nvSpPr>
          <p:cNvPr id="4" name="投影片編號版面配置區 3"/>
          <p:cNvSpPr>
            <a:spLocks noGrp="1"/>
          </p:cNvSpPr>
          <p:nvPr>
            <p:ph type="sldNum" sz="quarter" idx="10"/>
          </p:nvPr>
        </p:nvSpPr>
        <p:spPr/>
        <p:txBody>
          <a:bodyPr/>
          <a:lstStyle/>
          <a:p>
            <a:pPr>
              <a:defRPr/>
            </a:pPr>
            <a:fld id="{2187FBBD-E431-48B0-A4E9-4BA5F723878F}" type="slidenum">
              <a:rPr lang="en-US" altLang="zh-TW" smtClean="0"/>
              <a:pPr>
                <a:defRPr/>
              </a:pPr>
              <a:t>23</a:t>
            </a:fld>
            <a:endParaRPr lang="en-US" altLang="zh-TW"/>
          </a:p>
        </p:txBody>
      </p:sp>
    </p:spTree>
    <p:extLst>
      <p:ext uri="{BB962C8B-B14F-4D97-AF65-F5344CB8AC3E}">
        <p14:creationId xmlns:p14="http://schemas.microsoft.com/office/powerpoint/2010/main" val="1753528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Rectangle 7"/>
          <p:cNvSpPr>
            <a:spLocks noChangeArrowheads="1"/>
          </p:cNvSpPr>
          <p:nvPr/>
        </p:nvSpPr>
        <p:spPr bwMode="auto">
          <a:xfrm>
            <a:off x="0" y="0"/>
            <a:ext cx="9144000" cy="88900"/>
          </a:xfrm>
          <a:prstGeom prst="rect">
            <a:avLst/>
          </a:prstGeom>
          <a:solidFill>
            <a:schemeClr val="bg2"/>
          </a:solidFill>
          <a:ln>
            <a:noFill/>
          </a:ln>
          <a:effectLst/>
        </p:spPr>
        <p:txBody>
          <a:bodyPr wrap="none" lIns="91430" tIns="45715" rIns="91430" bIns="45715" anchor="ctr"/>
          <a:lstStyle>
            <a:lvl1pPr eaLnBrk="0" hangingPunct="0">
              <a:defRPr kumimoji="1" b="1">
                <a:solidFill>
                  <a:schemeClr val="tx1"/>
                </a:solidFill>
                <a:latin typeface="Arial" pitchFamily="34" charset="0"/>
                <a:ea typeface="新細明體" pitchFamily="18" charset="-120"/>
              </a:defRPr>
            </a:lvl1pPr>
            <a:lvl2pPr marL="742950" indent="-285750" eaLnBrk="0" hangingPunct="0">
              <a:defRPr kumimoji="1" b="1">
                <a:solidFill>
                  <a:schemeClr val="tx1"/>
                </a:solidFill>
                <a:latin typeface="Arial" pitchFamily="34" charset="0"/>
                <a:ea typeface="新細明體" pitchFamily="18" charset="-120"/>
              </a:defRPr>
            </a:lvl2pPr>
            <a:lvl3pPr marL="1143000" indent="-228600" eaLnBrk="0" hangingPunct="0">
              <a:defRPr kumimoji="1" b="1">
                <a:solidFill>
                  <a:schemeClr val="tx1"/>
                </a:solidFill>
                <a:latin typeface="Arial" pitchFamily="34" charset="0"/>
                <a:ea typeface="新細明體" pitchFamily="18" charset="-120"/>
              </a:defRPr>
            </a:lvl3pPr>
            <a:lvl4pPr marL="1600200" indent="-228600" eaLnBrk="0" hangingPunct="0">
              <a:defRPr kumimoji="1" b="1">
                <a:solidFill>
                  <a:schemeClr val="tx1"/>
                </a:solidFill>
                <a:latin typeface="Arial" pitchFamily="34" charset="0"/>
                <a:ea typeface="新細明體" pitchFamily="18" charset="-120"/>
              </a:defRPr>
            </a:lvl4pPr>
            <a:lvl5pPr marL="2057400" indent="-228600" eaLnBrk="0" hangingPunct="0">
              <a:defRPr kumimoji="1" b="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b="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b="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b="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b="1">
                <a:solidFill>
                  <a:schemeClr val="tx1"/>
                </a:solidFill>
                <a:latin typeface="Arial" pitchFamily="34" charset="0"/>
                <a:ea typeface="新細明體" pitchFamily="18" charset="-120"/>
              </a:defRPr>
            </a:lvl9pPr>
          </a:lstStyle>
          <a:p>
            <a:pPr eaLnBrk="1" hangingPunct="1">
              <a:defRPr/>
            </a:pPr>
            <a:endParaRPr lang="zh-TW" altLang="en-US"/>
          </a:p>
        </p:txBody>
      </p:sp>
      <p:sp>
        <p:nvSpPr>
          <p:cNvPr id="5" name="Rectangle 8"/>
          <p:cNvSpPr>
            <a:spLocks noChangeArrowheads="1"/>
          </p:cNvSpPr>
          <p:nvPr/>
        </p:nvSpPr>
        <p:spPr bwMode="auto">
          <a:xfrm>
            <a:off x="0" y="6381750"/>
            <a:ext cx="6877050" cy="357188"/>
          </a:xfrm>
          <a:prstGeom prst="rect">
            <a:avLst/>
          </a:prstGeom>
          <a:gradFill rotWithShape="1">
            <a:gsLst>
              <a:gs pos="0">
                <a:srgbClr val="3DA0B3"/>
              </a:gs>
              <a:gs pos="100000">
                <a:srgbClr val="00829B"/>
              </a:gs>
            </a:gsLst>
            <a:lin ang="5400000" scaled="1"/>
          </a:gradFill>
          <a:ln>
            <a:noFill/>
          </a:ln>
          <a:effectLst/>
        </p:spPr>
        <p:txBody>
          <a:bodyPr wrap="none" lIns="91430" tIns="45715" rIns="91430" bIns="45715" anchor="ctr"/>
          <a:lstStyle>
            <a:lvl1pPr eaLnBrk="0" hangingPunct="0">
              <a:defRPr kumimoji="1" b="1">
                <a:solidFill>
                  <a:schemeClr val="tx1"/>
                </a:solidFill>
                <a:latin typeface="Arial" pitchFamily="34" charset="0"/>
                <a:ea typeface="新細明體" pitchFamily="18" charset="-120"/>
              </a:defRPr>
            </a:lvl1pPr>
            <a:lvl2pPr marL="742950" indent="-285750" eaLnBrk="0" hangingPunct="0">
              <a:defRPr kumimoji="1" b="1">
                <a:solidFill>
                  <a:schemeClr val="tx1"/>
                </a:solidFill>
                <a:latin typeface="Arial" pitchFamily="34" charset="0"/>
                <a:ea typeface="新細明體" pitchFamily="18" charset="-120"/>
              </a:defRPr>
            </a:lvl2pPr>
            <a:lvl3pPr marL="1143000" indent="-228600" eaLnBrk="0" hangingPunct="0">
              <a:defRPr kumimoji="1" b="1">
                <a:solidFill>
                  <a:schemeClr val="tx1"/>
                </a:solidFill>
                <a:latin typeface="Arial" pitchFamily="34" charset="0"/>
                <a:ea typeface="新細明體" pitchFamily="18" charset="-120"/>
              </a:defRPr>
            </a:lvl3pPr>
            <a:lvl4pPr marL="1600200" indent="-228600" eaLnBrk="0" hangingPunct="0">
              <a:defRPr kumimoji="1" b="1">
                <a:solidFill>
                  <a:schemeClr val="tx1"/>
                </a:solidFill>
                <a:latin typeface="Arial" pitchFamily="34" charset="0"/>
                <a:ea typeface="新細明體" pitchFamily="18" charset="-120"/>
              </a:defRPr>
            </a:lvl4pPr>
            <a:lvl5pPr marL="2057400" indent="-228600" eaLnBrk="0" hangingPunct="0">
              <a:defRPr kumimoji="1" b="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b="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b="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b="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b="1">
                <a:solidFill>
                  <a:schemeClr val="tx1"/>
                </a:solidFill>
                <a:latin typeface="Arial" pitchFamily="34" charset="0"/>
                <a:ea typeface="新細明體" pitchFamily="18" charset="-120"/>
              </a:defRPr>
            </a:lvl9pPr>
          </a:lstStyle>
          <a:p>
            <a:pPr eaLnBrk="1" hangingPunct="1">
              <a:defRPr/>
            </a:pPr>
            <a:endParaRPr lang="zh-TW" altLang="en-US"/>
          </a:p>
        </p:txBody>
      </p:sp>
      <p:sp>
        <p:nvSpPr>
          <p:cNvPr id="6" name="Rectangle 9"/>
          <p:cNvSpPr>
            <a:spLocks noChangeArrowheads="1"/>
          </p:cNvSpPr>
          <p:nvPr/>
        </p:nvSpPr>
        <p:spPr bwMode="auto">
          <a:xfrm>
            <a:off x="8675688" y="6381750"/>
            <a:ext cx="468312" cy="357188"/>
          </a:xfrm>
          <a:prstGeom prst="rect">
            <a:avLst/>
          </a:prstGeom>
          <a:gradFill rotWithShape="1">
            <a:gsLst>
              <a:gs pos="0">
                <a:srgbClr val="45B2A5"/>
              </a:gs>
              <a:gs pos="100000">
                <a:srgbClr val="009583"/>
              </a:gs>
            </a:gsLst>
            <a:lin ang="5400000" scaled="1"/>
          </a:gradFill>
          <a:ln>
            <a:noFill/>
          </a:ln>
          <a:effectLst/>
        </p:spPr>
        <p:txBody>
          <a:bodyPr wrap="none" lIns="91430" tIns="45715" rIns="91430" bIns="45715" anchor="ctr"/>
          <a:lstStyle>
            <a:lvl1pPr eaLnBrk="0" hangingPunct="0">
              <a:defRPr kumimoji="1" b="1">
                <a:solidFill>
                  <a:schemeClr val="tx1"/>
                </a:solidFill>
                <a:latin typeface="Arial" pitchFamily="34" charset="0"/>
                <a:ea typeface="新細明體" pitchFamily="18" charset="-120"/>
              </a:defRPr>
            </a:lvl1pPr>
            <a:lvl2pPr marL="742950" indent="-285750" eaLnBrk="0" hangingPunct="0">
              <a:defRPr kumimoji="1" b="1">
                <a:solidFill>
                  <a:schemeClr val="tx1"/>
                </a:solidFill>
                <a:latin typeface="Arial" pitchFamily="34" charset="0"/>
                <a:ea typeface="新細明體" pitchFamily="18" charset="-120"/>
              </a:defRPr>
            </a:lvl2pPr>
            <a:lvl3pPr marL="1143000" indent="-228600" eaLnBrk="0" hangingPunct="0">
              <a:defRPr kumimoji="1" b="1">
                <a:solidFill>
                  <a:schemeClr val="tx1"/>
                </a:solidFill>
                <a:latin typeface="Arial" pitchFamily="34" charset="0"/>
                <a:ea typeface="新細明體" pitchFamily="18" charset="-120"/>
              </a:defRPr>
            </a:lvl3pPr>
            <a:lvl4pPr marL="1600200" indent="-228600" eaLnBrk="0" hangingPunct="0">
              <a:defRPr kumimoji="1" b="1">
                <a:solidFill>
                  <a:schemeClr val="tx1"/>
                </a:solidFill>
                <a:latin typeface="Arial" pitchFamily="34" charset="0"/>
                <a:ea typeface="新細明體" pitchFamily="18" charset="-120"/>
              </a:defRPr>
            </a:lvl4pPr>
            <a:lvl5pPr marL="2057400" indent="-228600" eaLnBrk="0" hangingPunct="0">
              <a:defRPr kumimoji="1" b="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b="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b="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b="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b="1">
                <a:solidFill>
                  <a:schemeClr val="tx1"/>
                </a:solidFill>
                <a:latin typeface="Arial" pitchFamily="34" charset="0"/>
                <a:ea typeface="新細明體" pitchFamily="18" charset="-120"/>
              </a:defRPr>
            </a:lvl9pPr>
          </a:lstStyle>
          <a:p>
            <a:pPr eaLnBrk="1" hangingPunct="1">
              <a:defRPr/>
            </a:pPr>
            <a:endParaRPr lang="zh-TW" altLang="en-US"/>
          </a:p>
        </p:txBody>
      </p:sp>
      <p:pic>
        <p:nvPicPr>
          <p:cNvPr id="7" name="Picture 10" descr="富邦金控"/>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7050" y="6234113"/>
            <a:ext cx="1779588"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1"/>
          <p:cNvSpPr>
            <a:spLocks noChangeArrowheads="1"/>
          </p:cNvSpPr>
          <p:nvPr/>
        </p:nvSpPr>
        <p:spPr bwMode="auto">
          <a:xfrm>
            <a:off x="0" y="6788150"/>
            <a:ext cx="9144000" cy="69850"/>
          </a:xfrm>
          <a:prstGeom prst="rect">
            <a:avLst/>
          </a:prstGeom>
          <a:solidFill>
            <a:schemeClr val="bg2"/>
          </a:solidFill>
          <a:ln>
            <a:noFill/>
          </a:ln>
          <a:effectLst/>
        </p:spPr>
        <p:txBody>
          <a:bodyPr wrap="none" lIns="91430" tIns="45715" rIns="91430" bIns="45715" anchor="ctr"/>
          <a:lstStyle>
            <a:lvl1pPr eaLnBrk="0" hangingPunct="0">
              <a:defRPr kumimoji="1" b="1">
                <a:solidFill>
                  <a:schemeClr val="tx1"/>
                </a:solidFill>
                <a:latin typeface="Arial" pitchFamily="34" charset="0"/>
                <a:ea typeface="新細明體" pitchFamily="18" charset="-120"/>
              </a:defRPr>
            </a:lvl1pPr>
            <a:lvl2pPr marL="742950" indent="-285750" eaLnBrk="0" hangingPunct="0">
              <a:defRPr kumimoji="1" b="1">
                <a:solidFill>
                  <a:schemeClr val="tx1"/>
                </a:solidFill>
                <a:latin typeface="Arial" pitchFamily="34" charset="0"/>
                <a:ea typeface="新細明體" pitchFamily="18" charset="-120"/>
              </a:defRPr>
            </a:lvl2pPr>
            <a:lvl3pPr marL="1143000" indent="-228600" eaLnBrk="0" hangingPunct="0">
              <a:defRPr kumimoji="1" b="1">
                <a:solidFill>
                  <a:schemeClr val="tx1"/>
                </a:solidFill>
                <a:latin typeface="Arial" pitchFamily="34" charset="0"/>
                <a:ea typeface="新細明體" pitchFamily="18" charset="-120"/>
              </a:defRPr>
            </a:lvl3pPr>
            <a:lvl4pPr marL="1600200" indent="-228600" eaLnBrk="0" hangingPunct="0">
              <a:defRPr kumimoji="1" b="1">
                <a:solidFill>
                  <a:schemeClr val="tx1"/>
                </a:solidFill>
                <a:latin typeface="Arial" pitchFamily="34" charset="0"/>
                <a:ea typeface="新細明體" pitchFamily="18" charset="-120"/>
              </a:defRPr>
            </a:lvl4pPr>
            <a:lvl5pPr marL="2057400" indent="-228600" eaLnBrk="0" hangingPunct="0">
              <a:defRPr kumimoji="1" b="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b="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b="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b="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b="1">
                <a:solidFill>
                  <a:schemeClr val="tx1"/>
                </a:solidFill>
                <a:latin typeface="Arial" pitchFamily="34" charset="0"/>
                <a:ea typeface="新細明體" pitchFamily="18" charset="-120"/>
              </a:defRPr>
            </a:lvl9pPr>
          </a:lstStyle>
          <a:p>
            <a:pPr eaLnBrk="1" hangingPunct="1">
              <a:defRPr/>
            </a:pPr>
            <a:endParaRPr lang="zh-TW" altLang="en-US"/>
          </a:p>
        </p:txBody>
      </p:sp>
      <p:sp>
        <p:nvSpPr>
          <p:cNvPr id="9" name="Line 18"/>
          <p:cNvSpPr>
            <a:spLocks noChangeShapeType="1"/>
          </p:cNvSpPr>
          <p:nvPr/>
        </p:nvSpPr>
        <p:spPr bwMode="auto">
          <a:xfrm>
            <a:off x="684213" y="3716338"/>
            <a:ext cx="7343775"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lIns="91430" tIns="45715" rIns="91430" bIns="45715"/>
          <a:lstStyle/>
          <a:p>
            <a:endParaRPr lang="zh-TW" altLang="en-US"/>
          </a:p>
        </p:txBody>
      </p:sp>
      <p:sp>
        <p:nvSpPr>
          <p:cNvPr id="10" name="Line 19"/>
          <p:cNvSpPr>
            <a:spLocks noChangeShapeType="1"/>
          </p:cNvSpPr>
          <p:nvPr/>
        </p:nvSpPr>
        <p:spPr bwMode="auto">
          <a:xfrm>
            <a:off x="1116013" y="2060575"/>
            <a:ext cx="7343775"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lIns="91430" tIns="45715" rIns="91430" bIns="45715"/>
          <a:lstStyle/>
          <a:p>
            <a:endParaRPr lang="zh-TW" altLang="en-US"/>
          </a:p>
        </p:txBody>
      </p:sp>
      <p:sp>
        <p:nvSpPr>
          <p:cNvPr id="11" name="Rectangle 20"/>
          <p:cNvSpPr>
            <a:spLocks noChangeArrowheads="1"/>
          </p:cNvSpPr>
          <p:nvPr/>
        </p:nvSpPr>
        <p:spPr bwMode="auto">
          <a:xfrm>
            <a:off x="538163" y="2189163"/>
            <a:ext cx="144462" cy="142875"/>
          </a:xfrm>
          <a:prstGeom prst="rect">
            <a:avLst/>
          </a:prstGeom>
          <a:gradFill rotWithShape="1">
            <a:gsLst>
              <a:gs pos="0">
                <a:srgbClr val="3DA0B3"/>
              </a:gs>
              <a:gs pos="100000">
                <a:srgbClr val="00829B"/>
              </a:gs>
            </a:gsLst>
            <a:lin ang="2700000" scaled="1"/>
          </a:gradFill>
          <a:ln>
            <a:noFill/>
          </a:ln>
          <a:effectLst/>
        </p:spPr>
        <p:txBody>
          <a:bodyPr wrap="none" lIns="91430" tIns="45715" rIns="91430" bIns="45715" anchor="ctr"/>
          <a:lstStyle>
            <a:lvl1pPr eaLnBrk="0" hangingPunct="0">
              <a:defRPr kumimoji="1" b="1">
                <a:solidFill>
                  <a:schemeClr val="tx1"/>
                </a:solidFill>
                <a:latin typeface="Arial" pitchFamily="34" charset="0"/>
                <a:ea typeface="新細明體" pitchFamily="18" charset="-120"/>
              </a:defRPr>
            </a:lvl1pPr>
            <a:lvl2pPr marL="742950" indent="-285750" eaLnBrk="0" hangingPunct="0">
              <a:defRPr kumimoji="1" b="1">
                <a:solidFill>
                  <a:schemeClr val="tx1"/>
                </a:solidFill>
                <a:latin typeface="Arial" pitchFamily="34" charset="0"/>
                <a:ea typeface="新細明體" pitchFamily="18" charset="-120"/>
              </a:defRPr>
            </a:lvl2pPr>
            <a:lvl3pPr marL="1143000" indent="-228600" eaLnBrk="0" hangingPunct="0">
              <a:defRPr kumimoji="1" b="1">
                <a:solidFill>
                  <a:schemeClr val="tx1"/>
                </a:solidFill>
                <a:latin typeface="Arial" pitchFamily="34" charset="0"/>
                <a:ea typeface="新細明體" pitchFamily="18" charset="-120"/>
              </a:defRPr>
            </a:lvl3pPr>
            <a:lvl4pPr marL="1600200" indent="-228600" eaLnBrk="0" hangingPunct="0">
              <a:defRPr kumimoji="1" b="1">
                <a:solidFill>
                  <a:schemeClr val="tx1"/>
                </a:solidFill>
                <a:latin typeface="Arial" pitchFamily="34" charset="0"/>
                <a:ea typeface="新細明體" pitchFamily="18" charset="-120"/>
              </a:defRPr>
            </a:lvl4pPr>
            <a:lvl5pPr marL="2057400" indent="-228600" eaLnBrk="0" hangingPunct="0">
              <a:defRPr kumimoji="1" b="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b="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b="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b="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b="1">
                <a:solidFill>
                  <a:schemeClr val="tx1"/>
                </a:solidFill>
                <a:latin typeface="Arial" pitchFamily="34" charset="0"/>
                <a:ea typeface="新細明體" pitchFamily="18" charset="-120"/>
              </a:defRPr>
            </a:lvl9pPr>
          </a:lstStyle>
          <a:p>
            <a:pPr eaLnBrk="1" hangingPunct="1">
              <a:defRPr/>
            </a:pPr>
            <a:endParaRPr lang="zh-TW" altLang="en-US"/>
          </a:p>
        </p:txBody>
      </p:sp>
      <p:sp>
        <p:nvSpPr>
          <p:cNvPr id="12" name="Rectangle 21"/>
          <p:cNvSpPr>
            <a:spLocks noChangeArrowheads="1"/>
          </p:cNvSpPr>
          <p:nvPr/>
        </p:nvSpPr>
        <p:spPr bwMode="auto">
          <a:xfrm>
            <a:off x="755650" y="1973263"/>
            <a:ext cx="144463" cy="142875"/>
          </a:xfrm>
          <a:prstGeom prst="rect">
            <a:avLst/>
          </a:prstGeom>
          <a:gradFill rotWithShape="1">
            <a:gsLst>
              <a:gs pos="0">
                <a:srgbClr val="3DA0B3"/>
              </a:gs>
              <a:gs pos="100000">
                <a:srgbClr val="00829B"/>
              </a:gs>
            </a:gsLst>
            <a:lin ang="2700000" scaled="1"/>
          </a:gradFill>
          <a:ln>
            <a:noFill/>
          </a:ln>
          <a:effectLst/>
        </p:spPr>
        <p:txBody>
          <a:bodyPr wrap="none" lIns="91430" tIns="45715" rIns="91430" bIns="45715" anchor="ctr"/>
          <a:lstStyle>
            <a:lvl1pPr eaLnBrk="0" hangingPunct="0">
              <a:defRPr kumimoji="1" b="1">
                <a:solidFill>
                  <a:schemeClr val="tx1"/>
                </a:solidFill>
                <a:latin typeface="Arial" pitchFamily="34" charset="0"/>
                <a:ea typeface="新細明體" pitchFamily="18" charset="-120"/>
              </a:defRPr>
            </a:lvl1pPr>
            <a:lvl2pPr marL="742950" indent="-285750" eaLnBrk="0" hangingPunct="0">
              <a:defRPr kumimoji="1" b="1">
                <a:solidFill>
                  <a:schemeClr val="tx1"/>
                </a:solidFill>
                <a:latin typeface="Arial" pitchFamily="34" charset="0"/>
                <a:ea typeface="新細明體" pitchFamily="18" charset="-120"/>
              </a:defRPr>
            </a:lvl2pPr>
            <a:lvl3pPr marL="1143000" indent="-228600" eaLnBrk="0" hangingPunct="0">
              <a:defRPr kumimoji="1" b="1">
                <a:solidFill>
                  <a:schemeClr val="tx1"/>
                </a:solidFill>
                <a:latin typeface="Arial" pitchFamily="34" charset="0"/>
                <a:ea typeface="新細明體" pitchFamily="18" charset="-120"/>
              </a:defRPr>
            </a:lvl3pPr>
            <a:lvl4pPr marL="1600200" indent="-228600" eaLnBrk="0" hangingPunct="0">
              <a:defRPr kumimoji="1" b="1">
                <a:solidFill>
                  <a:schemeClr val="tx1"/>
                </a:solidFill>
                <a:latin typeface="Arial" pitchFamily="34" charset="0"/>
                <a:ea typeface="新細明體" pitchFamily="18" charset="-120"/>
              </a:defRPr>
            </a:lvl4pPr>
            <a:lvl5pPr marL="2057400" indent="-228600" eaLnBrk="0" hangingPunct="0">
              <a:defRPr kumimoji="1" b="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b="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b="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b="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b="1">
                <a:solidFill>
                  <a:schemeClr val="tx1"/>
                </a:solidFill>
                <a:latin typeface="Arial" pitchFamily="34" charset="0"/>
                <a:ea typeface="新細明體" pitchFamily="18" charset="-120"/>
              </a:defRPr>
            </a:lvl9pPr>
          </a:lstStyle>
          <a:p>
            <a:pPr eaLnBrk="1" hangingPunct="1">
              <a:defRPr/>
            </a:pPr>
            <a:endParaRPr lang="zh-TW" altLang="en-US"/>
          </a:p>
        </p:txBody>
      </p:sp>
      <p:sp>
        <p:nvSpPr>
          <p:cNvPr id="13" name="Rectangle 22"/>
          <p:cNvSpPr>
            <a:spLocks noChangeArrowheads="1"/>
          </p:cNvSpPr>
          <p:nvPr/>
        </p:nvSpPr>
        <p:spPr bwMode="auto">
          <a:xfrm>
            <a:off x="8255000" y="3630613"/>
            <a:ext cx="144463" cy="142875"/>
          </a:xfrm>
          <a:prstGeom prst="rect">
            <a:avLst/>
          </a:prstGeom>
          <a:gradFill rotWithShape="1">
            <a:gsLst>
              <a:gs pos="0">
                <a:srgbClr val="45A4B6"/>
              </a:gs>
              <a:gs pos="100000">
                <a:srgbClr val="00829B"/>
              </a:gs>
            </a:gsLst>
            <a:lin ang="2700000" scaled="1"/>
          </a:gradFill>
          <a:ln>
            <a:noFill/>
          </a:ln>
          <a:effectLst/>
        </p:spPr>
        <p:txBody>
          <a:bodyPr wrap="none" lIns="91430" tIns="45715" rIns="91430" bIns="45715" anchor="ctr"/>
          <a:lstStyle>
            <a:lvl1pPr eaLnBrk="0" hangingPunct="0">
              <a:defRPr kumimoji="1" b="1">
                <a:solidFill>
                  <a:schemeClr val="tx1"/>
                </a:solidFill>
                <a:latin typeface="Arial" pitchFamily="34" charset="0"/>
                <a:ea typeface="新細明體" pitchFamily="18" charset="-120"/>
              </a:defRPr>
            </a:lvl1pPr>
            <a:lvl2pPr marL="742950" indent="-285750" eaLnBrk="0" hangingPunct="0">
              <a:defRPr kumimoji="1" b="1">
                <a:solidFill>
                  <a:schemeClr val="tx1"/>
                </a:solidFill>
                <a:latin typeface="Arial" pitchFamily="34" charset="0"/>
                <a:ea typeface="新細明體" pitchFamily="18" charset="-120"/>
              </a:defRPr>
            </a:lvl2pPr>
            <a:lvl3pPr marL="1143000" indent="-228600" eaLnBrk="0" hangingPunct="0">
              <a:defRPr kumimoji="1" b="1">
                <a:solidFill>
                  <a:schemeClr val="tx1"/>
                </a:solidFill>
                <a:latin typeface="Arial" pitchFamily="34" charset="0"/>
                <a:ea typeface="新細明體" pitchFamily="18" charset="-120"/>
              </a:defRPr>
            </a:lvl3pPr>
            <a:lvl4pPr marL="1600200" indent="-228600" eaLnBrk="0" hangingPunct="0">
              <a:defRPr kumimoji="1" b="1">
                <a:solidFill>
                  <a:schemeClr val="tx1"/>
                </a:solidFill>
                <a:latin typeface="Arial" pitchFamily="34" charset="0"/>
                <a:ea typeface="新細明體" pitchFamily="18" charset="-120"/>
              </a:defRPr>
            </a:lvl4pPr>
            <a:lvl5pPr marL="2057400" indent="-228600" eaLnBrk="0" hangingPunct="0">
              <a:defRPr kumimoji="1" b="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b="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b="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b="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b="1">
                <a:solidFill>
                  <a:schemeClr val="tx1"/>
                </a:solidFill>
                <a:latin typeface="Arial" pitchFamily="34" charset="0"/>
                <a:ea typeface="新細明體" pitchFamily="18" charset="-120"/>
              </a:defRPr>
            </a:lvl9pPr>
          </a:lstStyle>
          <a:p>
            <a:pPr eaLnBrk="1" hangingPunct="1">
              <a:defRPr/>
            </a:pPr>
            <a:endParaRPr lang="zh-TW" altLang="en-US"/>
          </a:p>
        </p:txBody>
      </p:sp>
      <p:sp>
        <p:nvSpPr>
          <p:cNvPr id="14" name="Rectangle 23"/>
          <p:cNvSpPr>
            <a:spLocks noChangeArrowheads="1"/>
          </p:cNvSpPr>
          <p:nvPr/>
        </p:nvSpPr>
        <p:spPr bwMode="auto">
          <a:xfrm>
            <a:off x="8472488" y="3414713"/>
            <a:ext cx="144462" cy="142875"/>
          </a:xfrm>
          <a:prstGeom prst="rect">
            <a:avLst/>
          </a:prstGeom>
          <a:gradFill rotWithShape="1">
            <a:gsLst>
              <a:gs pos="0">
                <a:srgbClr val="45A4B6"/>
              </a:gs>
              <a:gs pos="100000">
                <a:srgbClr val="00829B"/>
              </a:gs>
            </a:gsLst>
            <a:lin ang="2700000" scaled="1"/>
          </a:gradFill>
          <a:ln>
            <a:noFill/>
          </a:ln>
          <a:effectLst/>
        </p:spPr>
        <p:txBody>
          <a:bodyPr wrap="none" lIns="91430" tIns="45715" rIns="91430" bIns="45715" anchor="ctr"/>
          <a:lstStyle>
            <a:lvl1pPr eaLnBrk="0" hangingPunct="0">
              <a:defRPr kumimoji="1" b="1">
                <a:solidFill>
                  <a:schemeClr val="tx1"/>
                </a:solidFill>
                <a:latin typeface="Arial" pitchFamily="34" charset="0"/>
                <a:ea typeface="新細明體" pitchFamily="18" charset="-120"/>
              </a:defRPr>
            </a:lvl1pPr>
            <a:lvl2pPr marL="742950" indent="-285750" eaLnBrk="0" hangingPunct="0">
              <a:defRPr kumimoji="1" b="1">
                <a:solidFill>
                  <a:schemeClr val="tx1"/>
                </a:solidFill>
                <a:latin typeface="Arial" pitchFamily="34" charset="0"/>
                <a:ea typeface="新細明體" pitchFamily="18" charset="-120"/>
              </a:defRPr>
            </a:lvl2pPr>
            <a:lvl3pPr marL="1143000" indent="-228600" eaLnBrk="0" hangingPunct="0">
              <a:defRPr kumimoji="1" b="1">
                <a:solidFill>
                  <a:schemeClr val="tx1"/>
                </a:solidFill>
                <a:latin typeface="Arial" pitchFamily="34" charset="0"/>
                <a:ea typeface="新細明體" pitchFamily="18" charset="-120"/>
              </a:defRPr>
            </a:lvl3pPr>
            <a:lvl4pPr marL="1600200" indent="-228600" eaLnBrk="0" hangingPunct="0">
              <a:defRPr kumimoji="1" b="1">
                <a:solidFill>
                  <a:schemeClr val="tx1"/>
                </a:solidFill>
                <a:latin typeface="Arial" pitchFamily="34" charset="0"/>
                <a:ea typeface="新細明體" pitchFamily="18" charset="-120"/>
              </a:defRPr>
            </a:lvl4pPr>
            <a:lvl5pPr marL="2057400" indent="-228600" eaLnBrk="0" hangingPunct="0">
              <a:defRPr kumimoji="1" b="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b="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b="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b="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b="1">
                <a:solidFill>
                  <a:schemeClr val="tx1"/>
                </a:solidFill>
                <a:latin typeface="Arial" pitchFamily="34" charset="0"/>
                <a:ea typeface="新細明體" pitchFamily="18" charset="-120"/>
              </a:defRPr>
            </a:lvl9pPr>
          </a:lstStyle>
          <a:p>
            <a:pPr eaLnBrk="1" hangingPunct="1">
              <a:defRPr/>
            </a:pPr>
            <a:endParaRPr lang="zh-TW" altLang="en-US"/>
          </a:p>
        </p:txBody>
      </p:sp>
      <p:sp>
        <p:nvSpPr>
          <p:cNvPr id="15" name="Rectangle 24"/>
          <p:cNvSpPr>
            <a:spLocks noChangeArrowheads="1"/>
          </p:cNvSpPr>
          <p:nvPr/>
        </p:nvSpPr>
        <p:spPr bwMode="auto">
          <a:xfrm>
            <a:off x="538163" y="1973263"/>
            <a:ext cx="144462" cy="142875"/>
          </a:xfrm>
          <a:prstGeom prst="rect">
            <a:avLst/>
          </a:prstGeom>
          <a:gradFill rotWithShape="1">
            <a:gsLst>
              <a:gs pos="0">
                <a:srgbClr val="35AB9D"/>
              </a:gs>
              <a:gs pos="100000">
                <a:srgbClr val="009583"/>
              </a:gs>
            </a:gsLst>
            <a:lin ang="2700000" scaled="1"/>
          </a:gradFill>
          <a:ln>
            <a:noFill/>
          </a:ln>
          <a:effectLst/>
        </p:spPr>
        <p:txBody>
          <a:bodyPr wrap="none" lIns="91430" tIns="45715" rIns="91430" bIns="45715" anchor="ctr"/>
          <a:lstStyle>
            <a:lvl1pPr eaLnBrk="0" hangingPunct="0">
              <a:defRPr kumimoji="1" b="1">
                <a:solidFill>
                  <a:schemeClr val="tx1"/>
                </a:solidFill>
                <a:latin typeface="Arial" pitchFamily="34" charset="0"/>
                <a:ea typeface="新細明體" pitchFamily="18" charset="-120"/>
              </a:defRPr>
            </a:lvl1pPr>
            <a:lvl2pPr marL="742950" indent="-285750" eaLnBrk="0" hangingPunct="0">
              <a:defRPr kumimoji="1" b="1">
                <a:solidFill>
                  <a:schemeClr val="tx1"/>
                </a:solidFill>
                <a:latin typeface="Arial" pitchFamily="34" charset="0"/>
                <a:ea typeface="新細明體" pitchFamily="18" charset="-120"/>
              </a:defRPr>
            </a:lvl2pPr>
            <a:lvl3pPr marL="1143000" indent="-228600" eaLnBrk="0" hangingPunct="0">
              <a:defRPr kumimoji="1" b="1">
                <a:solidFill>
                  <a:schemeClr val="tx1"/>
                </a:solidFill>
                <a:latin typeface="Arial" pitchFamily="34" charset="0"/>
                <a:ea typeface="新細明體" pitchFamily="18" charset="-120"/>
              </a:defRPr>
            </a:lvl3pPr>
            <a:lvl4pPr marL="1600200" indent="-228600" eaLnBrk="0" hangingPunct="0">
              <a:defRPr kumimoji="1" b="1">
                <a:solidFill>
                  <a:schemeClr val="tx1"/>
                </a:solidFill>
                <a:latin typeface="Arial" pitchFamily="34" charset="0"/>
                <a:ea typeface="新細明體" pitchFamily="18" charset="-120"/>
              </a:defRPr>
            </a:lvl4pPr>
            <a:lvl5pPr marL="2057400" indent="-228600" eaLnBrk="0" hangingPunct="0">
              <a:defRPr kumimoji="1" b="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b="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b="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b="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b="1">
                <a:solidFill>
                  <a:schemeClr val="tx1"/>
                </a:solidFill>
                <a:latin typeface="Arial" pitchFamily="34" charset="0"/>
                <a:ea typeface="新細明體" pitchFamily="18" charset="-120"/>
              </a:defRPr>
            </a:lvl9pPr>
          </a:lstStyle>
          <a:p>
            <a:pPr eaLnBrk="1" hangingPunct="1">
              <a:defRPr/>
            </a:pPr>
            <a:endParaRPr lang="zh-TW" altLang="en-US"/>
          </a:p>
        </p:txBody>
      </p:sp>
      <p:sp>
        <p:nvSpPr>
          <p:cNvPr id="16" name="Rectangle 25"/>
          <p:cNvSpPr>
            <a:spLocks noChangeArrowheads="1"/>
          </p:cNvSpPr>
          <p:nvPr/>
        </p:nvSpPr>
        <p:spPr bwMode="auto">
          <a:xfrm>
            <a:off x="8474075" y="3632200"/>
            <a:ext cx="144463" cy="142875"/>
          </a:xfrm>
          <a:prstGeom prst="rect">
            <a:avLst/>
          </a:prstGeom>
          <a:gradFill rotWithShape="1">
            <a:gsLst>
              <a:gs pos="0">
                <a:srgbClr val="35AB9D"/>
              </a:gs>
              <a:gs pos="100000">
                <a:srgbClr val="009583"/>
              </a:gs>
            </a:gsLst>
            <a:lin ang="2700000" scaled="1"/>
          </a:gradFill>
          <a:ln>
            <a:noFill/>
          </a:ln>
          <a:effectLst/>
        </p:spPr>
        <p:txBody>
          <a:bodyPr wrap="none" lIns="91430" tIns="45715" rIns="91430" bIns="45715" anchor="ctr"/>
          <a:lstStyle>
            <a:lvl1pPr eaLnBrk="0" hangingPunct="0">
              <a:defRPr kumimoji="1" b="1">
                <a:solidFill>
                  <a:schemeClr val="tx1"/>
                </a:solidFill>
                <a:latin typeface="Arial" pitchFamily="34" charset="0"/>
                <a:ea typeface="新細明體" pitchFamily="18" charset="-120"/>
              </a:defRPr>
            </a:lvl1pPr>
            <a:lvl2pPr marL="742950" indent="-285750" eaLnBrk="0" hangingPunct="0">
              <a:defRPr kumimoji="1" b="1">
                <a:solidFill>
                  <a:schemeClr val="tx1"/>
                </a:solidFill>
                <a:latin typeface="Arial" pitchFamily="34" charset="0"/>
                <a:ea typeface="新細明體" pitchFamily="18" charset="-120"/>
              </a:defRPr>
            </a:lvl2pPr>
            <a:lvl3pPr marL="1143000" indent="-228600" eaLnBrk="0" hangingPunct="0">
              <a:defRPr kumimoji="1" b="1">
                <a:solidFill>
                  <a:schemeClr val="tx1"/>
                </a:solidFill>
                <a:latin typeface="Arial" pitchFamily="34" charset="0"/>
                <a:ea typeface="新細明體" pitchFamily="18" charset="-120"/>
              </a:defRPr>
            </a:lvl3pPr>
            <a:lvl4pPr marL="1600200" indent="-228600" eaLnBrk="0" hangingPunct="0">
              <a:defRPr kumimoji="1" b="1">
                <a:solidFill>
                  <a:schemeClr val="tx1"/>
                </a:solidFill>
                <a:latin typeface="Arial" pitchFamily="34" charset="0"/>
                <a:ea typeface="新細明體" pitchFamily="18" charset="-120"/>
              </a:defRPr>
            </a:lvl4pPr>
            <a:lvl5pPr marL="2057400" indent="-228600" eaLnBrk="0" hangingPunct="0">
              <a:defRPr kumimoji="1" b="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b="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b="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b="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b="1">
                <a:solidFill>
                  <a:schemeClr val="tx1"/>
                </a:solidFill>
                <a:latin typeface="Arial" pitchFamily="34" charset="0"/>
                <a:ea typeface="新細明體" pitchFamily="18" charset="-120"/>
              </a:defRPr>
            </a:lvl9pPr>
          </a:lstStyle>
          <a:p>
            <a:pPr eaLnBrk="1" hangingPunct="1">
              <a:defRPr/>
            </a:pPr>
            <a:endParaRPr lang="zh-TW" altLang="en-US"/>
          </a:p>
        </p:txBody>
      </p:sp>
      <p:sp>
        <p:nvSpPr>
          <p:cNvPr id="5122" name="Rectangle 2"/>
          <p:cNvSpPr>
            <a:spLocks noGrp="1" noChangeArrowheads="1"/>
          </p:cNvSpPr>
          <p:nvPr>
            <p:ph type="ctrTitle"/>
          </p:nvPr>
        </p:nvSpPr>
        <p:spPr>
          <a:xfrm>
            <a:off x="685801" y="2130426"/>
            <a:ext cx="7772400" cy="1470025"/>
          </a:xfrm>
        </p:spPr>
        <p:txBody>
          <a:bodyPr/>
          <a:lstStyle>
            <a:lvl1pPr>
              <a:defRPr sz="4000"/>
            </a:lvl1pPr>
          </a:lstStyle>
          <a:p>
            <a:pPr lvl="0"/>
            <a:r>
              <a:rPr lang="zh-TW" altLang="en-US" noProof="0"/>
              <a:t>按一下以編輯母片標題樣式</a:t>
            </a:r>
          </a:p>
        </p:txBody>
      </p:sp>
      <p:sp>
        <p:nvSpPr>
          <p:cNvPr id="5123" name="Rectangle 3"/>
          <p:cNvSpPr>
            <a:spLocks noGrp="1" noChangeArrowheads="1"/>
          </p:cNvSpPr>
          <p:nvPr>
            <p:ph type="subTitle" idx="1"/>
          </p:nvPr>
        </p:nvSpPr>
        <p:spPr>
          <a:xfrm>
            <a:off x="1371600" y="3886200"/>
            <a:ext cx="6400801" cy="1752600"/>
          </a:xfrm>
        </p:spPr>
        <p:txBody>
          <a:bodyPr/>
          <a:lstStyle>
            <a:lvl1pPr marL="0" indent="0" algn="ctr">
              <a:buFontTx/>
              <a:buNone/>
              <a:defRPr/>
            </a:lvl1pPr>
          </a:lstStyle>
          <a:p>
            <a:pPr lvl="0"/>
            <a:r>
              <a:rPr lang="zh-TW" altLang="en-US" noProof="0"/>
              <a:t>按一下以編輯母片副標題樣式</a:t>
            </a:r>
          </a:p>
        </p:txBody>
      </p:sp>
      <p:sp>
        <p:nvSpPr>
          <p:cNvPr id="17" name="Rectangle 4"/>
          <p:cNvSpPr>
            <a:spLocks noGrp="1" noChangeArrowheads="1"/>
          </p:cNvSpPr>
          <p:nvPr>
            <p:ph type="dt" sz="half" idx="10"/>
          </p:nvPr>
        </p:nvSpPr>
        <p:spPr/>
        <p:txBody>
          <a:bodyPr/>
          <a:lstStyle>
            <a:lvl1pPr>
              <a:defRPr/>
            </a:lvl1pPr>
          </a:lstStyle>
          <a:p>
            <a:pPr>
              <a:defRPr/>
            </a:pPr>
            <a:endParaRPr lang="en-US" altLang="zh-TW"/>
          </a:p>
        </p:txBody>
      </p:sp>
      <p:sp>
        <p:nvSpPr>
          <p:cNvPr id="18" name="Rectangle 5"/>
          <p:cNvSpPr>
            <a:spLocks noGrp="1" noChangeArrowheads="1"/>
          </p:cNvSpPr>
          <p:nvPr>
            <p:ph type="ftr" sz="quarter" idx="11"/>
          </p:nvPr>
        </p:nvSpPr>
        <p:spPr/>
        <p:txBody>
          <a:bodyPr/>
          <a:lstStyle>
            <a:lvl1pPr>
              <a:defRPr/>
            </a:lvl1pPr>
          </a:lstStyle>
          <a:p>
            <a:pPr>
              <a:defRPr/>
            </a:pPr>
            <a:endParaRPr lang="en-US" altLang="zh-TW"/>
          </a:p>
        </p:txBody>
      </p:sp>
      <p:sp>
        <p:nvSpPr>
          <p:cNvPr id="19" name="Rectangle 6"/>
          <p:cNvSpPr>
            <a:spLocks noGrp="1" noChangeArrowheads="1"/>
          </p:cNvSpPr>
          <p:nvPr>
            <p:ph type="sldNum" sz="quarter" idx="12"/>
          </p:nvPr>
        </p:nvSpPr>
        <p:spPr/>
        <p:txBody>
          <a:bodyPr/>
          <a:lstStyle>
            <a:lvl1pPr>
              <a:defRPr/>
            </a:lvl1pPr>
          </a:lstStyle>
          <a:p>
            <a:pPr>
              <a:defRPr/>
            </a:pPr>
            <a:fld id="{DBCFD90F-AA13-4729-BD69-2B10CD1E455D}" type="slidenum">
              <a:rPr lang="en-US" altLang="zh-TW"/>
              <a:pPr>
                <a:defRPr/>
              </a:pPr>
              <a:t>‹#›</a:t>
            </a:fld>
            <a:endParaRPr lang="en-US" altLang="zh-TW"/>
          </a:p>
        </p:txBody>
      </p:sp>
    </p:spTree>
    <p:extLst>
      <p:ext uri="{BB962C8B-B14F-4D97-AF65-F5344CB8AC3E}">
        <p14:creationId xmlns:p14="http://schemas.microsoft.com/office/powerpoint/2010/main" val="1524114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DBA8745B-FADC-4C91-87C8-1BE5D91840DA}" type="slidenum">
              <a:rPr lang="en-US" altLang="zh-TW"/>
              <a:pPr>
                <a:defRPr/>
              </a:pPr>
              <a:t>‹#›</a:t>
            </a:fld>
            <a:endParaRPr lang="en-US" altLang="zh-TW"/>
          </a:p>
        </p:txBody>
      </p:sp>
    </p:spTree>
    <p:extLst>
      <p:ext uri="{BB962C8B-B14F-4D97-AF65-F5344CB8AC3E}">
        <p14:creationId xmlns:p14="http://schemas.microsoft.com/office/powerpoint/2010/main" val="2706405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1"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0B29F73F-9E06-4DA3-BA23-742A0A68A979}" type="slidenum">
              <a:rPr lang="en-US" altLang="zh-TW"/>
              <a:pPr>
                <a:defRPr/>
              </a:pPr>
              <a:t>‹#›</a:t>
            </a:fld>
            <a:endParaRPr lang="en-US" altLang="zh-TW"/>
          </a:p>
        </p:txBody>
      </p:sp>
    </p:spTree>
    <p:extLst>
      <p:ext uri="{BB962C8B-B14F-4D97-AF65-F5344CB8AC3E}">
        <p14:creationId xmlns:p14="http://schemas.microsoft.com/office/powerpoint/2010/main" val="769755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4D3ED8FB-872B-4DC3-A29C-698206968F54}" type="slidenum">
              <a:rPr lang="en-US" altLang="zh-TW"/>
              <a:pPr>
                <a:defRPr/>
              </a:pPr>
              <a:t>‹#›</a:t>
            </a:fld>
            <a:endParaRPr lang="en-US" altLang="zh-TW"/>
          </a:p>
        </p:txBody>
      </p:sp>
    </p:spTree>
    <p:extLst>
      <p:ext uri="{BB962C8B-B14F-4D97-AF65-F5344CB8AC3E}">
        <p14:creationId xmlns:p14="http://schemas.microsoft.com/office/powerpoint/2010/main" val="4282786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150" indent="0">
              <a:buNone/>
              <a:defRPr sz="1800"/>
            </a:lvl2pPr>
            <a:lvl3pPr marL="914300" indent="0">
              <a:buNone/>
              <a:defRPr sz="1600"/>
            </a:lvl3pPr>
            <a:lvl4pPr marL="1371449" indent="0">
              <a:buNone/>
              <a:defRPr sz="1400"/>
            </a:lvl4pPr>
            <a:lvl5pPr marL="1828599" indent="0">
              <a:buNone/>
              <a:defRPr sz="1400"/>
            </a:lvl5pPr>
            <a:lvl6pPr marL="2285749" indent="0">
              <a:buNone/>
              <a:defRPr sz="1400"/>
            </a:lvl6pPr>
            <a:lvl7pPr marL="2742899" indent="0">
              <a:buNone/>
              <a:defRPr sz="1400"/>
            </a:lvl7pPr>
            <a:lvl8pPr marL="3200049" indent="0">
              <a:buNone/>
              <a:defRPr sz="1400"/>
            </a:lvl8pPr>
            <a:lvl9pPr marL="3657199" indent="0">
              <a:buNone/>
              <a:defRPr sz="1400"/>
            </a:lvl9pPr>
          </a:lstStyle>
          <a:p>
            <a:pPr lvl="0"/>
            <a:r>
              <a:rPr lang="zh-TW" altLang="en-US"/>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B220A30E-5F20-4B7C-8AF9-B9A3D44D4A1E}" type="slidenum">
              <a:rPr lang="en-US" altLang="zh-TW"/>
              <a:pPr>
                <a:defRPr/>
              </a:pPr>
              <a:t>‹#›</a:t>
            </a:fld>
            <a:endParaRPr lang="en-US" altLang="zh-TW"/>
          </a:p>
        </p:txBody>
      </p:sp>
    </p:spTree>
    <p:extLst>
      <p:ext uri="{BB962C8B-B14F-4D97-AF65-F5344CB8AC3E}">
        <p14:creationId xmlns:p14="http://schemas.microsoft.com/office/powerpoint/2010/main" val="286316241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412875"/>
            <a:ext cx="4038600" cy="4713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1" y="1412875"/>
            <a:ext cx="4038600" cy="4713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EBF33432-AE88-45D1-9489-32576EA0CCA0}" type="slidenum">
              <a:rPr lang="en-US" altLang="zh-TW"/>
              <a:pPr>
                <a:defRPr/>
              </a:pPr>
              <a:t>‹#›</a:t>
            </a:fld>
            <a:endParaRPr lang="en-US" altLang="zh-TW"/>
          </a:p>
        </p:txBody>
      </p:sp>
    </p:spTree>
    <p:extLst>
      <p:ext uri="{BB962C8B-B14F-4D97-AF65-F5344CB8AC3E}">
        <p14:creationId xmlns:p14="http://schemas.microsoft.com/office/powerpoint/2010/main" val="149777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1"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150" indent="0">
              <a:buNone/>
              <a:defRPr sz="2000" b="1"/>
            </a:lvl2pPr>
            <a:lvl3pPr marL="914300" indent="0">
              <a:buNone/>
              <a:defRPr sz="1800" b="1"/>
            </a:lvl3pPr>
            <a:lvl4pPr marL="1371449" indent="0">
              <a:buNone/>
              <a:defRPr sz="1600" b="1"/>
            </a:lvl4pPr>
            <a:lvl5pPr marL="1828599" indent="0">
              <a:buNone/>
              <a:defRPr sz="1600" b="1"/>
            </a:lvl5pPr>
            <a:lvl6pPr marL="2285749" indent="0">
              <a:buNone/>
              <a:defRPr sz="1600" b="1"/>
            </a:lvl6pPr>
            <a:lvl7pPr marL="2742899" indent="0">
              <a:buNone/>
              <a:defRPr sz="1600" b="1"/>
            </a:lvl7pPr>
            <a:lvl8pPr marL="3200049" indent="0">
              <a:buNone/>
              <a:defRPr sz="1600" b="1"/>
            </a:lvl8pPr>
            <a:lvl9pPr marL="3657199"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150" indent="0">
              <a:buNone/>
              <a:defRPr sz="2000" b="1"/>
            </a:lvl2pPr>
            <a:lvl3pPr marL="914300" indent="0">
              <a:buNone/>
              <a:defRPr sz="1800" b="1"/>
            </a:lvl3pPr>
            <a:lvl4pPr marL="1371449" indent="0">
              <a:buNone/>
              <a:defRPr sz="1600" b="1"/>
            </a:lvl4pPr>
            <a:lvl5pPr marL="1828599" indent="0">
              <a:buNone/>
              <a:defRPr sz="1600" b="1"/>
            </a:lvl5pPr>
            <a:lvl6pPr marL="2285749" indent="0">
              <a:buNone/>
              <a:defRPr sz="1600" b="1"/>
            </a:lvl6pPr>
            <a:lvl7pPr marL="2742899" indent="0">
              <a:buNone/>
              <a:defRPr sz="1600" b="1"/>
            </a:lvl7pPr>
            <a:lvl8pPr marL="3200049" indent="0">
              <a:buNone/>
              <a:defRPr sz="1600" b="1"/>
            </a:lvl8pPr>
            <a:lvl9pPr marL="3657199"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p:cNvSpPr>
            <a:spLocks noGrp="1" noChangeArrowheads="1"/>
          </p:cNvSpPr>
          <p:nvPr>
            <p:ph type="sldNum" sz="quarter" idx="12"/>
          </p:nvPr>
        </p:nvSpPr>
        <p:spPr>
          <a:ln/>
        </p:spPr>
        <p:txBody>
          <a:bodyPr/>
          <a:lstStyle>
            <a:lvl1pPr>
              <a:defRPr/>
            </a:lvl1pPr>
          </a:lstStyle>
          <a:p>
            <a:pPr>
              <a:defRPr/>
            </a:pPr>
            <a:fld id="{18CA5B2F-3A2C-4FCB-B3D3-8477AA7C6CB1}" type="slidenum">
              <a:rPr lang="en-US" altLang="zh-TW"/>
              <a:pPr>
                <a:defRPr/>
              </a:pPr>
              <a:t>‹#›</a:t>
            </a:fld>
            <a:endParaRPr lang="en-US" altLang="zh-TW"/>
          </a:p>
        </p:txBody>
      </p:sp>
    </p:spTree>
    <p:extLst>
      <p:ext uri="{BB962C8B-B14F-4D97-AF65-F5344CB8AC3E}">
        <p14:creationId xmlns:p14="http://schemas.microsoft.com/office/powerpoint/2010/main" val="2974977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p:cNvSpPr>
            <a:spLocks noGrp="1" noChangeArrowheads="1"/>
          </p:cNvSpPr>
          <p:nvPr>
            <p:ph type="sldNum" sz="quarter" idx="12"/>
          </p:nvPr>
        </p:nvSpPr>
        <p:spPr>
          <a:ln/>
        </p:spPr>
        <p:txBody>
          <a:bodyPr/>
          <a:lstStyle>
            <a:lvl1pPr>
              <a:defRPr/>
            </a:lvl1pPr>
          </a:lstStyle>
          <a:p>
            <a:pPr>
              <a:defRPr/>
            </a:pPr>
            <a:fld id="{2FD24DFF-5BFA-4437-B1C6-DBF048B24AEA}" type="slidenum">
              <a:rPr lang="en-US" altLang="zh-TW"/>
              <a:pPr>
                <a:defRPr/>
              </a:pPr>
              <a:t>‹#›</a:t>
            </a:fld>
            <a:endParaRPr lang="en-US" altLang="zh-TW"/>
          </a:p>
        </p:txBody>
      </p:sp>
    </p:spTree>
    <p:extLst>
      <p:ext uri="{BB962C8B-B14F-4D97-AF65-F5344CB8AC3E}">
        <p14:creationId xmlns:p14="http://schemas.microsoft.com/office/powerpoint/2010/main" val="2180641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p:cNvSpPr>
            <a:spLocks noGrp="1" noChangeArrowheads="1"/>
          </p:cNvSpPr>
          <p:nvPr>
            <p:ph type="sldNum" sz="quarter" idx="12"/>
          </p:nvPr>
        </p:nvSpPr>
        <p:spPr>
          <a:ln/>
        </p:spPr>
        <p:txBody>
          <a:bodyPr/>
          <a:lstStyle>
            <a:lvl1pPr>
              <a:defRPr/>
            </a:lvl1pPr>
          </a:lstStyle>
          <a:p>
            <a:pPr>
              <a:defRPr/>
            </a:pPr>
            <a:fld id="{CC30ADE9-099A-4CBC-B90E-F80CEEC48781}" type="slidenum">
              <a:rPr lang="en-US" altLang="zh-TW"/>
              <a:pPr>
                <a:defRPr/>
              </a:pPr>
              <a:t>‹#›</a:t>
            </a:fld>
            <a:endParaRPr lang="en-US" altLang="zh-TW"/>
          </a:p>
        </p:txBody>
      </p:sp>
    </p:spTree>
    <p:extLst>
      <p:ext uri="{BB962C8B-B14F-4D97-AF65-F5344CB8AC3E}">
        <p14:creationId xmlns:p14="http://schemas.microsoft.com/office/powerpoint/2010/main" val="1238798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1"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1"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1" y="1435100"/>
            <a:ext cx="3008313" cy="4691063"/>
          </a:xfrm>
        </p:spPr>
        <p:txBody>
          <a:bodyPr/>
          <a:lstStyle>
            <a:lvl1pPr marL="0" indent="0">
              <a:buNone/>
              <a:defRPr sz="1400"/>
            </a:lvl1pPr>
            <a:lvl2pPr marL="457150" indent="0">
              <a:buNone/>
              <a:defRPr sz="1200"/>
            </a:lvl2pPr>
            <a:lvl3pPr marL="914300" indent="0">
              <a:buNone/>
              <a:defRPr sz="1000"/>
            </a:lvl3pPr>
            <a:lvl4pPr marL="1371449" indent="0">
              <a:buNone/>
              <a:defRPr sz="900"/>
            </a:lvl4pPr>
            <a:lvl5pPr marL="1828599" indent="0">
              <a:buNone/>
              <a:defRPr sz="900"/>
            </a:lvl5pPr>
            <a:lvl6pPr marL="2285749" indent="0">
              <a:buNone/>
              <a:defRPr sz="900"/>
            </a:lvl6pPr>
            <a:lvl7pPr marL="2742899" indent="0">
              <a:buNone/>
              <a:defRPr sz="900"/>
            </a:lvl7pPr>
            <a:lvl8pPr marL="3200049" indent="0">
              <a:buNone/>
              <a:defRPr sz="900"/>
            </a:lvl8pPr>
            <a:lvl9pPr marL="3657199" indent="0">
              <a:buNone/>
              <a:defRPr sz="900"/>
            </a:lvl9pPr>
          </a:lstStyle>
          <a:p>
            <a:pPr lvl="0"/>
            <a:r>
              <a:rPr lang="zh-TW" altLang="en-US"/>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7F7D3F43-B407-4291-8FEF-B71C57040DDD}" type="slidenum">
              <a:rPr lang="en-US" altLang="zh-TW"/>
              <a:pPr>
                <a:defRPr/>
              </a:pPr>
              <a:t>‹#›</a:t>
            </a:fld>
            <a:endParaRPr lang="en-US" altLang="zh-TW"/>
          </a:p>
        </p:txBody>
      </p:sp>
    </p:spTree>
    <p:extLst>
      <p:ext uri="{BB962C8B-B14F-4D97-AF65-F5344CB8AC3E}">
        <p14:creationId xmlns:p14="http://schemas.microsoft.com/office/powerpoint/2010/main" val="2183970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9"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9" y="612775"/>
            <a:ext cx="5486400" cy="4114800"/>
          </a:xfrm>
        </p:spPr>
        <p:txBody>
          <a:bodyPr/>
          <a:lstStyle>
            <a:lvl1pPr marL="0" indent="0">
              <a:buNone/>
              <a:defRPr sz="3200"/>
            </a:lvl1pPr>
            <a:lvl2pPr marL="457150" indent="0">
              <a:buNone/>
              <a:defRPr sz="2800"/>
            </a:lvl2pPr>
            <a:lvl3pPr marL="914300" indent="0">
              <a:buNone/>
              <a:defRPr sz="2400"/>
            </a:lvl3pPr>
            <a:lvl4pPr marL="1371449" indent="0">
              <a:buNone/>
              <a:defRPr sz="2000"/>
            </a:lvl4pPr>
            <a:lvl5pPr marL="1828599" indent="0">
              <a:buNone/>
              <a:defRPr sz="2000"/>
            </a:lvl5pPr>
            <a:lvl6pPr marL="2285749" indent="0">
              <a:buNone/>
              <a:defRPr sz="2000"/>
            </a:lvl6pPr>
            <a:lvl7pPr marL="2742899" indent="0">
              <a:buNone/>
              <a:defRPr sz="2000"/>
            </a:lvl7pPr>
            <a:lvl8pPr marL="3200049" indent="0">
              <a:buNone/>
              <a:defRPr sz="2000"/>
            </a:lvl8pPr>
            <a:lvl9pPr marL="3657199" indent="0">
              <a:buNone/>
              <a:defRPr sz="2000"/>
            </a:lvl9pPr>
          </a:lstStyle>
          <a:p>
            <a:pPr lvl="0"/>
            <a:r>
              <a:rPr lang="zh-TW" altLang="en-US" noProof="0"/>
              <a:t>按一下圖示以新增圖片</a:t>
            </a:r>
          </a:p>
        </p:txBody>
      </p:sp>
      <p:sp>
        <p:nvSpPr>
          <p:cNvPr id="4" name="文字版面配置區 3"/>
          <p:cNvSpPr>
            <a:spLocks noGrp="1"/>
          </p:cNvSpPr>
          <p:nvPr>
            <p:ph type="body" sz="half" idx="2"/>
          </p:nvPr>
        </p:nvSpPr>
        <p:spPr>
          <a:xfrm>
            <a:off x="1792289" y="5367338"/>
            <a:ext cx="5486400" cy="804862"/>
          </a:xfrm>
        </p:spPr>
        <p:txBody>
          <a:bodyPr/>
          <a:lstStyle>
            <a:lvl1pPr marL="0" indent="0">
              <a:buNone/>
              <a:defRPr sz="1400"/>
            </a:lvl1pPr>
            <a:lvl2pPr marL="457150" indent="0">
              <a:buNone/>
              <a:defRPr sz="1200"/>
            </a:lvl2pPr>
            <a:lvl3pPr marL="914300" indent="0">
              <a:buNone/>
              <a:defRPr sz="1000"/>
            </a:lvl3pPr>
            <a:lvl4pPr marL="1371449" indent="0">
              <a:buNone/>
              <a:defRPr sz="900"/>
            </a:lvl4pPr>
            <a:lvl5pPr marL="1828599" indent="0">
              <a:buNone/>
              <a:defRPr sz="900"/>
            </a:lvl5pPr>
            <a:lvl6pPr marL="2285749" indent="0">
              <a:buNone/>
              <a:defRPr sz="900"/>
            </a:lvl6pPr>
            <a:lvl7pPr marL="2742899" indent="0">
              <a:buNone/>
              <a:defRPr sz="900"/>
            </a:lvl7pPr>
            <a:lvl8pPr marL="3200049" indent="0">
              <a:buNone/>
              <a:defRPr sz="900"/>
            </a:lvl8pPr>
            <a:lvl9pPr marL="3657199" indent="0">
              <a:buNone/>
              <a:defRPr sz="900"/>
            </a:lvl9pPr>
          </a:lstStyle>
          <a:p>
            <a:pPr lvl="0"/>
            <a:r>
              <a:rPr lang="zh-TW" altLang="en-US"/>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6874B888-1AE3-48D3-AEFF-6B00FE8FFA5E}" type="slidenum">
              <a:rPr lang="en-US" altLang="zh-TW"/>
              <a:pPr>
                <a:defRPr/>
              </a:pPr>
              <a:t>‹#›</a:t>
            </a:fld>
            <a:endParaRPr lang="en-US" altLang="zh-TW"/>
          </a:p>
        </p:txBody>
      </p:sp>
    </p:spTree>
    <p:extLst>
      <p:ext uri="{BB962C8B-B14F-4D97-AF65-F5344CB8AC3E}">
        <p14:creationId xmlns:p14="http://schemas.microsoft.com/office/powerpoint/2010/main" val="2566994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5" rIns="91430" bIns="45715" numCol="1" anchor="ctr" anchorCtr="0" compatLnSpc="1">
            <a:prstTxWarp prst="textNoShape">
              <a:avLst/>
            </a:prstTxWarp>
          </a:bodyPr>
          <a:lstStyle/>
          <a:p>
            <a:pPr lvl="0"/>
            <a:r>
              <a:rPr lang="zh-TW" altLang="en-US"/>
              <a:t>按一下以編輯母片標題樣式</a:t>
            </a:r>
          </a:p>
        </p:txBody>
      </p:sp>
      <p:sp>
        <p:nvSpPr>
          <p:cNvPr id="1027" name="Rectangle 3"/>
          <p:cNvSpPr>
            <a:spLocks noGrp="1" noChangeArrowheads="1"/>
          </p:cNvSpPr>
          <p:nvPr>
            <p:ph type="body" idx="1"/>
          </p:nvPr>
        </p:nvSpPr>
        <p:spPr bwMode="auto">
          <a:xfrm>
            <a:off x="457200" y="1412875"/>
            <a:ext cx="8229600" cy="471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5" rIns="91430" bIns="45715"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30" tIns="45715" rIns="91430" bIns="45715" numCol="1" anchor="t" anchorCtr="0" compatLnSpc="1">
            <a:prstTxWarp prst="textNoShape">
              <a:avLst/>
            </a:prstTxWarp>
          </a:bodyPr>
          <a:lstStyle>
            <a:lvl1pPr>
              <a:defRPr sz="1400" b="0">
                <a:latin typeface="Arial" charset="0"/>
                <a:ea typeface="+mn-ea"/>
              </a:defRPr>
            </a:lvl1pPr>
          </a:lstStyle>
          <a:p>
            <a:pPr>
              <a:defRPr/>
            </a:pPr>
            <a:endParaRPr lang="en-US" altLang="zh-TW"/>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30" tIns="45715" rIns="91430" bIns="45715" numCol="1" anchor="t" anchorCtr="0" compatLnSpc="1">
            <a:prstTxWarp prst="textNoShape">
              <a:avLst/>
            </a:prstTxWarp>
          </a:bodyPr>
          <a:lstStyle>
            <a:lvl1pPr algn="ctr">
              <a:defRPr sz="1400" b="0">
                <a:latin typeface="Arial" charset="0"/>
                <a:ea typeface="+mn-ea"/>
              </a:defRPr>
            </a:lvl1pPr>
          </a:lstStyle>
          <a:p>
            <a:pPr>
              <a:defRPr/>
            </a:pPr>
            <a:endParaRPr lang="en-US" altLang="zh-TW"/>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30" tIns="45715" rIns="91430" bIns="45715" numCol="1" anchor="t" anchorCtr="0" compatLnSpc="1">
            <a:prstTxWarp prst="textNoShape">
              <a:avLst/>
            </a:prstTxWarp>
          </a:bodyPr>
          <a:lstStyle>
            <a:lvl1pPr algn="r">
              <a:defRPr sz="1400" b="0">
                <a:latin typeface="Arial" charset="0"/>
                <a:ea typeface="+mn-ea"/>
              </a:defRPr>
            </a:lvl1pPr>
          </a:lstStyle>
          <a:p>
            <a:pPr>
              <a:defRPr/>
            </a:pPr>
            <a:fld id="{4D092082-1512-480D-B363-85C15E85A4B7}" type="slidenum">
              <a:rPr lang="en-US" altLang="zh-TW"/>
              <a:pPr>
                <a:defRPr/>
              </a:pPr>
              <a:t>‹#›</a:t>
            </a:fld>
            <a:endParaRPr lang="en-US" altLang="zh-TW"/>
          </a:p>
        </p:txBody>
      </p:sp>
      <p:sp>
        <p:nvSpPr>
          <p:cNvPr id="1031" name="Rectangle 7"/>
          <p:cNvSpPr>
            <a:spLocks noChangeArrowheads="1"/>
          </p:cNvSpPr>
          <p:nvPr/>
        </p:nvSpPr>
        <p:spPr bwMode="auto">
          <a:xfrm>
            <a:off x="0" y="0"/>
            <a:ext cx="9144000" cy="115888"/>
          </a:xfrm>
          <a:prstGeom prst="rect">
            <a:avLst/>
          </a:prstGeom>
          <a:solidFill>
            <a:schemeClr val="bg2"/>
          </a:solidFill>
          <a:ln>
            <a:noFill/>
          </a:ln>
          <a:effectLst/>
        </p:spPr>
        <p:txBody>
          <a:bodyPr wrap="none" lIns="91430" tIns="45715" rIns="91430" bIns="45715" anchor="ctr"/>
          <a:lstStyle>
            <a:lvl1pPr eaLnBrk="0" hangingPunct="0">
              <a:defRPr kumimoji="1" b="1">
                <a:solidFill>
                  <a:schemeClr val="tx1"/>
                </a:solidFill>
                <a:latin typeface="Arial" pitchFamily="34" charset="0"/>
                <a:ea typeface="新細明體" pitchFamily="18" charset="-120"/>
              </a:defRPr>
            </a:lvl1pPr>
            <a:lvl2pPr marL="742950" indent="-285750" eaLnBrk="0" hangingPunct="0">
              <a:defRPr kumimoji="1" b="1">
                <a:solidFill>
                  <a:schemeClr val="tx1"/>
                </a:solidFill>
                <a:latin typeface="Arial" pitchFamily="34" charset="0"/>
                <a:ea typeface="新細明體" pitchFamily="18" charset="-120"/>
              </a:defRPr>
            </a:lvl2pPr>
            <a:lvl3pPr marL="1143000" indent="-228600" eaLnBrk="0" hangingPunct="0">
              <a:defRPr kumimoji="1" b="1">
                <a:solidFill>
                  <a:schemeClr val="tx1"/>
                </a:solidFill>
                <a:latin typeface="Arial" pitchFamily="34" charset="0"/>
                <a:ea typeface="新細明體" pitchFamily="18" charset="-120"/>
              </a:defRPr>
            </a:lvl3pPr>
            <a:lvl4pPr marL="1600200" indent="-228600" eaLnBrk="0" hangingPunct="0">
              <a:defRPr kumimoji="1" b="1">
                <a:solidFill>
                  <a:schemeClr val="tx1"/>
                </a:solidFill>
                <a:latin typeface="Arial" pitchFamily="34" charset="0"/>
                <a:ea typeface="新細明體" pitchFamily="18" charset="-120"/>
              </a:defRPr>
            </a:lvl4pPr>
            <a:lvl5pPr marL="2057400" indent="-228600" eaLnBrk="0" hangingPunct="0">
              <a:defRPr kumimoji="1" b="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b="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b="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b="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b="1">
                <a:solidFill>
                  <a:schemeClr val="tx1"/>
                </a:solidFill>
                <a:latin typeface="Arial" pitchFamily="34" charset="0"/>
                <a:ea typeface="新細明體" pitchFamily="18" charset="-120"/>
              </a:defRPr>
            </a:lvl9pPr>
          </a:lstStyle>
          <a:p>
            <a:pPr eaLnBrk="1" hangingPunct="1">
              <a:defRPr/>
            </a:pPr>
            <a:endParaRPr lang="zh-TW" altLang="en-US"/>
          </a:p>
        </p:txBody>
      </p:sp>
      <p:sp>
        <p:nvSpPr>
          <p:cNvPr id="1032" name="Rectangle 8"/>
          <p:cNvSpPr>
            <a:spLocks noChangeArrowheads="1"/>
          </p:cNvSpPr>
          <p:nvPr/>
        </p:nvSpPr>
        <p:spPr bwMode="auto">
          <a:xfrm>
            <a:off x="0" y="6381750"/>
            <a:ext cx="6877050" cy="357188"/>
          </a:xfrm>
          <a:prstGeom prst="rect">
            <a:avLst/>
          </a:prstGeom>
          <a:gradFill rotWithShape="1">
            <a:gsLst>
              <a:gs pos="0">
                <a:srgbClr val="3DA0B3"/>
              </a:gs>
              <a:gs pos="100000">
                <a:srgbClr val="00829B"/>
              </a:gs>
            </a:gsLst>
            <a:lin ang="5400000" scaled="1"/>
          </a:gradFill>
          <a:ln>
            <a:noFill/>
          </a:ln>
          <a:effectLst/>
        </p:spPr>
        <p:txBody>
          <a:bodyPr wrap="none" lIns="91430" tIns="45715" rIns="91430" bIns="45715" anchor="ctr"/>
          <a:lstStyle>
            <a:lvl1pPr eaLnBrk="0" hangingPunct="0">
              <a:defRPr kumimoji="1" b="1">
                <a:solidFill>
                  <a:schemeClr val="tx1"/>
                </a:solidFill>
                <a:latin typeface="Arial" pitchFamily="34" charset="0"/>
                <a:ea typeface="新細明體" pitchFamily="18" charset="-120"/>
              </a:defRPr>
            </a:lvl1pPr>
            <a:lvl2pPr marL="742950" indent="-285750" eaLnBrk="0" hangingPunct="0">
              <a:defRPr kumimoji="1" b="1">
                <a:solidFill>
                  <a:schemeClr val="tx1"/>
                </a:solidFill>
                <a:latin typeface="Arial" pitchFamily="34" charset="0"/>
                <a:ea typeface="新細明體" pitchFamily="18" charset="-120"/>
              </a:defRPr>
            </a:lvl2pPr>
            <a:lvl3pPr marL="1143000" indent="-228600" eaLnBrk="0" hangingPunct="0">
              <a:defRPr kumimoji="1" b="1">
                <a:solidFill>
                  <a:schemeClr val="tx1"/>
                </a:solidFill>
                <a:latin typeface="Arial" pitchFamily="34" charset="0"/>
                <a:ea typeface="新細明體" pitchFamily="18" charset="-120"/>
              </a:defRPr>
            </a:lvl3pPr>
            <a:lvl4pPr marL="1600200" indent="-228600" eaLnBrk="0" hangingPunct="0">
              <a:defRPr kumimoji="1" b="1">
                <a:solidFill>
                  <a:schemeClr val="tx1"/>
                </a:solidFill>
                <a:latin typeface="Arial" pitchFamily="34" charset="0"/>
                <a:ea typeface="新細明體" pitchFamily="18" charset="-120"/>
              </a:defRPr>
            </a:lvl4pPr>
            <a:lvl5pPr marL="2057400" indent="-228600" eaLnBrk="0" hangingPunct="0">
              <a:defRPr kumimoji="1" b="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b="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b="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b="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b="1">
                <a:solidFill>
                  <a:schemeClr val="tx1"/>
                </a:solidFill>
                <a:latin typeface="Arial" pitchFamily="34" charset="0"/>
                <a:ea typeface="新細明體" pitchFamily="18" charset="-120"/>
              </a:defRPr>
            </a:lvl9pPr>
          </a:lstStyle>
          <a:p>
            <a:pPr eaLnBrk="1" hangingPunct="1">
              <a:defRPr/>
            </a:pPr>
            <a:endParaRPr lang="zh-TW" altLang="en-US"/>
          </a:p>
        </p:txBody>
      </p:sp>
      <p:sp>
        <p:nvSpPr>
          <p:cNvPr id="1033" name="Rectangle 9"/>
          <p:cNvSpPr>
            <a:spLocks noChangeArrowheads="1"/>
          </p:cNvSpPr>
          <p:nvPr/>
        </p:nvSpPr>
        <p:spPr bwMode="auto">
          <a:xfrm>
            <a:off x="8675688" y="6381750"/>
            <a:ext cx="468312" cy="357188"/>
          </a:xfrm>
          <a:prstGeom prst="rect">
            <a:avLst/>
          </a:prstGeom>
          <a:gradFill rotWithShape="1">
            <a:gsLst>
              <a:gs pos="0">
                <a:srgbClr val="45B2A5"/>
              </a:gs>
              <a:gs pos="100000">
                <a:srgbClr val="009583"/>
              </a:gs>
            </a:gsLst>
            <a:lin ang="5400000" scaled="1"/>
          </a:gradFill>
          <a:ln>
            <a:noFill/>
          </a:ln>
          <a:effectLst/>
        </p:spPr>
        <p:txBody>
          <a:bodyPr wrap="none" lIns="91430" tIns="45715" rIns="91430" bIns="45715" anchor="ctr"/>
          <a:lstStyle>
            <a:lvl1pPr eaLnBrk="0" hangingPunct="0">
              <a:defRPr kumimoji="1" b="1">
                <a:solidFill>
                  <a:schemeClr val="tx1"/>
                </a:solidFill>
                <a:latin typeface="Arial" pitchFamily="34" charset="0"/>
                <a:ea typeface="新細明體" pitchFamily="18" charset="-120"/>
              </a:defRPr>
            </a:lvl1pPr>
            <a:lvl2pPr marL="742950" indent="-285750" eaLnBrk="0" hangingPunct="0">
              <a:defRPr kumimoji="1" b="1">
                <a:solidFill>
                  <a:schemeClr val="tx1"/>
                </a:solidFill>
                <a:latin typeface="Arial" pitchFamily="34" charset="0"/>
                <a:ea typeface="新細明體" pitchFamily="18" charset="-120"/>
              </a:defRPr>
            </a:lvl2pPr>
            <a:lvl3pPr marL="1143000" indent="-228600" eaLnBrk="0" hangingPunct="0">
              <a:defRPr kumimoji="1" b="1">
                <a:solidFill>
                  <a:schemeClr val="tx1"/>
                </a:solidFill>
                <a:latin typeface="Arial" pitchFamily="34" charset="0"/>
                <a:ea typeface="新細明體" pitchFamily="18" charset="-120"/>
              </a:defRPr>
            </a:lvl3pPr>
            <a:lvl4pPr marL="1600200" indent="-228600" eaLnBrk="0" hangingPunct="0">
              <a:defRPr kumimoji="1" b="1">
                <a:solidFill>
                  <a:schemeClr val="tx1"/>
                </a:solidFill>
                <a:latin typeface="Arial" pitchFamily="34" charset="0"/>
                <a:ea typeface="新細明體" pitchFamily="18" charset="-120"/>
              </a:defRPr>
            </a:lvl4pPr>
            <a:lvl5pPr marL="2057400" indent="-228600" eaLnBrk="0" hangingPunct="0">
              <a:defRPr kumimoji="1" b="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b="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b="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b="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b="1">
                <a:solidFill>
                  <a:schemeClr val="tx1"/>
                </a:solidFill>
                <a:latin typeface="Arial" pitchFamily="34" charset="0"/>
                <a:ea typeface="新細明體" pitchFamily="18" charset="-120"/>
              </a:defRPr>
            </a:lvl9pPr>
          </a:lstStyle>
          <a:p>
            <a:pPr eaLnBrk="1" hangingPunct="1">
              <a:defRPr/>
            </a:pPr>
            <a:endParaRPr lang="zh-TW" altLang="en-US"/>
          </a:p>
        </p:txBody>
      </p:sp>
      <p:pic>
        <p:nvPicPr>
          <p:cNvPr id="1034" name="Picture 11" descr="富邦金控"/>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77050" y="6234113"/>
            <a:ext cx="1779588"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5" name="Rectangle 12"/>
          <p:cNvSpPr>
            <a:spLocks noChangeArrowheads="1"/>
          </p:cNvSpPr>
          <p:nvPr/>
        </p:nvSpPr>
        <p:spPr bwMode="auto">
          <a:xfrm>
            <a:off x="0" y="6788150"/>
            <a:ext cx="9144000" cy="69850"/>
          </a:xfrm>
          <a:prstGeom prst="rect">
            <a:avLst/>
          </a:prstGeom>
          <a:solidFill>
            <a:schemeClr val="bg2"/>
          </a:solidFill>
          <a:ln>
            <a:noFill/>
          </a:ln>
          <a:effectLst/>
        </p:spPr>
        <p:txBody>
          <a:bodyPr wrap="none" lIns="91430" tIns="45715" rIns="91430" bIns="45715" anchor="ctr"/>
          <a:lstStyle>
            <a:lvl1pPr eaLnBrk="0" hangingPunct="0">
              <a:defRPr kumimoji="1" b="1">
                <a:solidFill>
                  <a:schemeClr val="tx1"/>
                </a:solidFill>
                <a:latin typeface="Arial" pitchFamily="34" charset="0"/>
                <a:ea typeface="新細明體" pitchFamily="18" charset="-120"/>
              </a:defRPr>
            </a:lvl1pPr>
            <a:lvl2pPr marL="742950" indent="-285750" eaLnBrk="0" hangingPunct="0">
              <a:defRPr kumimoji="1" b="1">
                <a:solidFill>
                  <a:schemeClr val="tx1"/>
                </a:solidFill>
                <a:latin typeface="Arial" pitchFamily="34" charset="0"/>
                <a:ea typeface="新細明體" pitchFamily="18" charset="-120"/>
              </a:defRPr>
            </a:lvl2pPr>
            <a:lvl3pPr marL="1143000" indent="-228600" eaLnBrk="0" hangingPunct="0">
              <a:defRPr kumimoji="1" b="1">
                <a:solidFill>
                  <a:schemeClr val="tx1"/>
                </a:solidFill>
                <a:latin typeface="Arial" pitchFamily="34" charset="0"/>
                <a:ea typeface="新細明體" pitchFamily="18" charset="-120"/>
              </a:defRPr>
            </a:lvl3pPr>
            <a:lvl4pPr marL="1600200" indent="-228600" eaLnBrk="0" hangingPunct="0">
              <a:defRPr kumimoji="1" b="1">
                <a:solidFill>
                  <a:schemeClr val="tx1"/>
                </a:solidFill>
                <a:latin typeface="Arial" pitchFamily="34" charset="0"/>
                <a:ea typeface="新細明體" pitchFamily="18" charset="-120"/>
              </a:defRPr>
            </a:lvl4pPr>
            <a:lvl5pPr marL="2057400" indent="-228600" eaLnBrk="0" hangingPunct="0">
              <a:defRPr kumimoji="1" b="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b="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b="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b="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b="1">
                <a:solidFill>
                  <a:schemeClr val="tx1"/>
                </a:solidFill>
                <a:latin typeface="Arial" pitchFamily="34" charset="0"/>
                <a:ea typeface="新細明體" pitchFamily="18" charset="-120"/>
              </a:defRPr>
            </a:lvl9pPr>
          </a:lstStyle>
          <a:p>
            <a:pPr eaLnBrk="1" hangingPunct="1">
              <a:defRPr/>
            </a:pPr>
            <a:endParaRPr lang="zh-TW" altLang="en-US"/>
          </a:p>
        </p:txBody>
      </p:sp>
      <p:sp>
        <p:nvSpPr>
          <p:cNvPr id="1036" name="Rectangle 16"/>
          <p:cNvSpPr>
            <a:spLocks noChangeArrowheads="1"/>
          </p:cNvSpPr>
          <p:nvPr/>
        </p:nvSpPr>
        <p:spPr bwMode="auto">
          <a:xfrm>
            <a:off x="106363" y="476250"/>
            <a:ext cx="144462" cy="142875"/>
          </a:xfrm>
          <a:prstGeom prst="rect">
            <a:avLst/>
          </a:prstGeom>
          <a:gradFill rotWithShape="1">
            <a:gsLst>
              <a:gs pos="0">
                <a:srgbClr val="3DA0B3"/>
              </a:gs>
              <a:gs pos="100000">
                <a:srgbClr val="00829B"/>
              </a:gs>
            </a:gsLst>
            <a:lin ang="2700000" scaled="1"/>
          </a:gradFill>
          <a:ln>
            <a:noFill/>
          </a:ln>
          <a:effectLst/>
        </p:spPr>
        <p:txBody>
          <a:bodyPr wrap="none" lIns="91430" tIns="45715" rIns="91430" bIns="45715" anchor="ctr"/>
          <a:lstStyle>
            <a:lvl1pPr eaLnBrk="0" hangingPunct="0">
              <a:defRPr kumimoji="1" b="1">
                <a:solidFill>
                  <a:schemeClr val="tx1"/>
                </a:solidFill>
                <a:latin typeface="Arial" pitchFamily="34" charset="0"/>
                <a:ea typeface="新細明體" pitchFamily="18" charset="-120"/>
              </a:defRPr>
            </a:lvl1pPr>
            <a:lvl2pPr marL="742950" indent="-285750" eaLnBrk="0" hangingPunct="0">
              <a:defRPr kumimoji="1" b="1">
                <a:solidFill>
                  <a:schemeClr val="tx1"/>
                </a:solidFill>
                <a:latin typeface="Arial" pitchFamily="34" charset="0"/>
                <a:ea typeface="新細明體" pitchFamily="18" charset="-120"/>
              </a:defRPr>
            </a:lvl2pPr>
            <a:lvl3pPr marL="1143000" indent="-228600" eaLnBrk="0" hangingPunct="0">
              <a:defRPr kumimoji="1" b="1">
                <a:solidFill>
                  <a:schemeClr val="tx1"/>
                </a:solidFill>
                <a:latin typeface="Arial" pitchFamily="34" charset="0"/>
                <a:ea typeface="新細明體" pitchFamily="18" charset="-120"/>
              </a:defRPr>
            </a:lvl3pPr>
            <a:lvl4pPr marL="1600200" indent="-228600" eaLnBrk="0" hangingPunct="0">
              <a:defRPr kumimoji="1" b="1">
                <a:solidFill>
                  <a:schemeClr val="tx1"/>
                </a:solidFill>
                <a:latin typeface="Arial" pitchFamily="34" charset="0"/>
                <a:ea typeface="新細明體" pitchFamily="18" charset="-120"/>
              </a:defRPr>
            </a:lvl4pPr>
            <a:lvl5pPr marL="2057400" indent="-228600" eaLnBrk="0" hangingPunct="0">
              <a:defRPr kumimoji="1" b="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b="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b="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b="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b="1">
                <a:solidFill>
                  <a:schemeClr val="tx1"/>
                </a:solidFill>
                <a:latin typeface="Arial" pitchFamily="34" charset="0"/>
                <a:ea typeface="新細明體" pitchFamily="18" charset="-120"/>
              </a:defRPr>
            </a:lvl9pPr>
          </a:lstStyle>
          <a:p>
            <a:pPr eaLnBrk="1" hangingPunct="1">
              <a:defRPr/>
            </a:pPr>
            <a:endParaRPr lang="zh-TW" altLang="en-US"/>
          </a:p>
        </p:txBody>
      </p:sp>
      <p:sp>
        <p:nvSpPr>
          <p:cNvPr id="1037" name="Rectangle 17"/>
          <p:cNvSpPr>
            <a:spLocks noChangeArrowheads="1"/>
          </p:cNvSpPr>
          <p:nvPr/>
        </p:nvSpPr>
        <p:spPr bwMode="auto">
          <a:xfrm>
            <a:off x="323850" y="260350"/>
            <a:ext cx="144463" cy="142875"/>
          </a:xfrm>
          <a:prstGeom prst="rect">
            <a:avLst/>
          </a:prstGeom>
          <a:gradFill rotWithShape="1">
            <a:gsLst>
              <a:gs pos="0">
                <a:srgbClr val="3DA0B3"/>
              </a:gs>
              <a:gs pos="100000">
                <a:srgbClr val="00829B"/>
              </a:gs>
            </a:gsLst>
            <a:lin ang="2700000" scaled="1"/>
          </a:gradFill>
          <a:ln>
            <a:noFill/>
          </a:ln>
          <a:effectLst/>
        </p:spPr>
        <p:txBody>
          <a:bodyPr wrap="none" lIns="91430" tIns="45715" rIns="91430" bIns="45715" anchor="ctr"/>
          <a:lstStyle>
            <a:lvl1pPr eaLnBrk="0" hangingPunct="0">
              <a:defRPr kumimoji="1" b="1">
                <a:solidFill>
                  <a:schemeClr val="tx1"/>
                </a:solidFill>
                <a:latin typeface="Arial" pitchFamily="34" charset="0"/>
                <a:ea typeface="新細明體" pitchFamily="18" charset="-120"/>
              </a:defRPr>
            </a:lvl1pPr>
            <a:lvl2pPr marL="742950" indent="-285750" eaLnBrk="0" hangingPunct="0">
              <a:defRPr kumimoji="1" b="1">
                <a:solidFill>
                  <a:schemeClr val="tx1"/>
                </a:solidFill>
                <a:latin typeface="Arial" pitchFamily="34" charset="0"/>
                <a:ea typeface="新細明體" pitchFamily="18" charset="-120"/>
              </a:defRPr>
            </a:lvl2pPr>
            <a:lvl3pPr marL="1143000" indent="-228600" eaLnBrk="0" hangingPunct="0">
              <a:defRPr kumimoji="1" b="1">
                <a:solidFill>
                  <a:schemeClr val="tx1"/>
                </a:solidFill>
                <a:latin typeface="Arial" pitchFamily="34" charset="0"/>
                <a:ea typeface="新細明體" pitchFamily="18" charset="-120"/>
              </a:defRPr>
            </a:lvl3pPr>
            <a:lvl4pPr marL="1600200" indent="-228600" eaLnBrk="0" hangingPunct="0">
              <a:defRPr kumimoji="1" b="1">
                <a:solidFill>
                  <a:schemeClr val="tx1"/>
                </a:solidFill>
                <a:latin typeface="Arial" pitchFamily="34" charset="0"/>
                <a:ea typeface="新細明體" pitchFamily="18" charset="-120"/>
              </a:defRPr>
            </a:lvl4pPr>
            <a:lvl5pPr marL="2057400" indent="-228600" eaLnBrk="0" hangingPunct="0">
              <a:defRPr kumimoji="1" b="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b="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b="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b="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b="1">
                <a:solidFill>
                  <a:schemeClr val="tx1"/>
                </a:solidFill>
                <a:latin typeface="Arial" pitchFamily="34" charset="0"/>
                <a:ea typeface="新細明體" pitchFamily="18" charset="-120"/>
              </a:defRPr>
            </a:lvl9pPr>
          </a:lstStyle>
          <a:p>
            <a:pPr eaLnBrk="1" hangingPunct="1">
              <a:defRPr/>
            </a:pPr>
            <a:endParaRPr lang="zh-TW" altLang="en-US"/>
          </a:p>
        </p:txBody>
      </p:sp>
      <p:sp>
        <p:nvSpPr>
          <p:cNvPr id="1038" name="Rectangle 19"/>
          <p:cNvSpPr>
            <a:spLocks noChangeArrowheads="1"/>
          </p:cNvSpPr>
          <p:nvPr/>
        </p:nvSpPr>
        <p:spPr bwMode="auto">
          <a:xfrm>
            <a:off x="8674100" y="1123950"/>
            <a:ext cx="144463" cy="142875"/>
          </a:xfrm>
          <a:prstGeom prst="rect">
            <a:avLst/>
          </a:prstGeom>
          <a:gradFill rotWithShape="1">
            <a:gsLst>
              <a:gs pos="0">
                <a:srgbClr val="45A4B6"/>
              </a:gs>
              <a:gs pos="100000">
                <a:srgbClr val="00829B"/>
              </a:gs>
            </a:gsLst>
            <a:lin ang="2700000" scaled="1"/>
          </a:gradFill>
          <a:ln>
            <a:noFill/>
          </a:ln>
          <a:effectLst/>
        </p:spPr>
        <p:txBody>
          <a:bodyPr wrap="none" lIns="91430" tIns="45715" rIns="91430" bIns="45715" anchor="ctr"/>
          <a:lstStyle>
            <a:lvl1pPr eaLnBrk="0" hangingPunct="0">
              <a:defRPr kumimoji="1" b="1">
                <a:solidFill>
                  <a:schemeClr val="tx1"/>
                </a:solidFill>
                <a:latin typeface="Arial" pitchFamily="34" charset="0"/>
                <a:ea typeface="新細明體" pitchFamily="18" charset="-120"/>
              </a:defRPr>
            </a:lvl1pPr>
            <a:lvl2pPr marL="742950" indent="-285750" eaLnBrk="0" hangingPunct="0">
              <a:defRPr kumimoji="1" b="1">
                <a:solidFill>
                  <a:schemeClr val="tx1"/>
                </a:solidFill>
                <a:latin typeface="Arial" pitchFamily="34" charset="0"/>
                <a:ea typeface="新細明體" pitchFamily="18" charset="-120"/>
              </a:defRPr>
            </a:lvl2pPr>
            <a:lvl3pPr marL="1143000" indent="-228600" eaLnBrk="0" hangingPunct="0">
              <a:defRPr kumimoji="1" b="1">
                <a:solidFill>
                  <a:schemeClr val="tx1"/>
                </a:solidFill>
                <a:latin typeface="Arial" pitchFamily="34" charset="0"/>
                <a:ea typeface="新細明體" pitchFamily="18" charset="-120"/>
              </a:defRPr>
            </a:lvl3pPr>
            <a:lvl4pPr marL="1600200" indent="-228600" eaLnBrk="0" hangingPunct="0">
              <a:defRPr kumimoji="1" b="1">
                <a:solidFill>
                  <a:schemeClr val="tx1"/>
                </a:solidFill>
                <a:latin typeface="Arial" pitchFamily="34" charset="0"/>
                <a:ea typeface="新細明體" pitchFamily="18" charset="-120"/>
              </a:defRPr>
            </a:lvl4pPr>
            <a:lvl5pPr marL="2057400" indent="-228600" eaLnBrk="0" hangingPunct="0">
              <a:defRPr kumimoji="1" b="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b="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b="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b="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b="1">
                <a:solidFill>
                  <a:schemeClr val="tx1"/>
                </a:solidFill>
                <a:latin typeface="Arial" pitchFamily="34" charset="0"/>
                <a:ea typeface="新細明體" pitchFamily="18" charset="-120"/>
              </a:defRPr>
            </a:lvl9pPr>
          </a:lstStyle>
          <a:p>
            <a:pPr eaLnBrk="1" hangingPunct="1">
              <a:defRPr/>
            </a:pPr>
            <a:endParaRPr lang="zh-TW" altLang="en-US"/>
          </a:p>
        </p:txBody>
      </p:sp>
      <p:sp>
        <p:nvSpPr>
          <p:cNvPr id="1039" name="Rectangle 20"/>
          <p:cNvSpPr>
            <a:spLocks noChangeArrowheads="1"/>
          </p:cNvSpPr>
          <p:nvPr/>
        </p:nvSpPr>
        <p:spPr bwMode="auto">
          <a:xfrm>
            <a:off x="8891588" y="908050"/>
            <a:ext cx="144462" cy="142875"/>
          </a:xfrm>
          <a:prstGeom prst="rect">
            <a:avLst/>
          </a:prstGeom>
          <a:gradFill rotWithShape="1">
            <a:gsLst>
              <a:gs pos="0">
                <a:srgbClr val="45A4B6"/>
              </a:gs>
              <a:gs pos="100000">
                <a:srgbClr val="00829B"/>
              </a:gs>
            </a:gsLst>
            <a:lin ang="2700000" scaled="1"/>
          </a:gradFill>
          <a:ln>
            <a:noFill/>
          </a:ln>
          <a:effectLst/>
        </p:spPr>
        <p:txBody>
          <a:bodyPr wrap="none" lIns="91430" tIns="45715" rIns="91430" bIns="45715" anchor="ctr"/>
          <a:lstStyle>
            <a:lvl1pPr eaLnBrk="0" hangingPunct="0">
              <a:defRPr kumimoji="1" b="1">
                <a:solidFill>
                  <a:schemeClr val="tx1"/>
                </a:solidFill>
                <a:latin typeface="Arial" pitchFamily="34" charset="0"/>
                <a:ea typeface="新細明體" pitchFamily="18" charset="-120"/>
              </a:defRPr>
            </a:lvl1pPr>
            <a:lvl2pPr marL="742950" indent="-285750" eaLnBrk="0" hangingPunct="0">
              <a:defRPr kumimoji="1" b="1">
                <a:solidFill>
                  <a:schemeClr val="tx1"/>
                </a:solidFill>
                <a:latin typeface="Arial" pitchFamily="34" charset="0"/>
                <a:ea typeface="新細明體" pitchFamily="18" charset="-120"/>
              </a:defRPr>
            </a:lvl2pPr>
            <a:lvl3pPr marL="1143000" indent="-228600" eaLnBrk="0" hangingPunct="0">
              <a:defRPr kumimoji="1" b="1">
                <a:solidFill>
                  <a:schemeClr val="tx1"/>
                </a:solidFill>
                <a:latin typeface="Arial" pitchFamily="34" charset="0"/>
                <a:ea typeface="新細明體" pitchFamily="18" charset="-120"/>
              </a:defRPr>
            </a:lvl3pPr>
            <a:lvl4pPr marL="1600200" indent="-228600" eaLnBrk="0" hangingPunct="0">
              <a:defRPr kumimoji="1" b="1">
                <a:solidFill>
                  <a:schemeClr val="tx1"/>
                </a:solidFill>
                <a:latin typeface="Arial" pitchFamily="34" charset="0"/>
                <a:ea typeface="新細明體" pitchFamily="18" charset="-120"/>
              </a:defRPr>
            </a:lvl4pPr>
            <a:lvl5pPr marL="2057400" indent="-228600" eaLnBrk="0" hangingPunct="0">
              <a:defRPr kumimoji="1" b="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b="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b="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b="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b="1">
                <a:solidFill>
                  <a:schemeClr val="tx1"/>
                </a:solidFill>
                <a:latin typeface="Arial" pitchFamily="34" charset="0"/>
                <a:ea typeface="新細明體" pitchFamily="18" charset="-120"/>
              </a:defRPr>
            </a:lvl9pPr>
          </a:lstStyle>
          <a:p>
            <a:pPr eaLnBrk="1" hangingPunct="1">
              <a:defRPr/>
            </a:pPr>
            <a:endParaRPr lang="zh-TW" altLang="en-US"/>
          </a:p>
        </p:txBody>
      </p:sp>
      <p:sp>
        <p:nvSpPr>
          <p:cNvPr id="1040" name="Line 21"/>
          <p:cNvSpPr>
            <a:spLocks noChangeShapeType="1"/>
          </p:cNvSpPr>
          <p:nvPr/>
        </p:nvSpPr>
        <p:spPr bwMode="auto">
          <a:xfrm>
            <a:off x="539750" y="1196975"/>
            <a:ext cx="7920038"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lIns="91430" tIns="45715" rIns="91430" bIns="45715"/>
          <a:lstStyle/>
          <a:p>
            <a:endParaRPr lang="zh-TW" altLang="en-US"/>
          </a:p>
        </p:txBody>
      </p:sp>
      <p:sp>
        <p:nvSpPr>
          <p:cNvPr id="1041" name="Rectangle 22"/>
          <p:cNvSpPr>
            <a:spLocks noChangeArrowheads="1"/>
          </p:cNvSpPr>
          <p:nvPr/>
        </p:nvSpPr>
        <p:spPr bwMode="auto">
          <a:xfrm>
            <a:off x="106363" y="260350"/>
            <a:ext cx="144462" cy="142875"/>
          </a:xfrm>
          <a:prstGeom prst="rect">
            <a:avLst/>
          </a:prstGeom>
          <a:gradFill rotWithShape="1">
            <a:gsLst>
              <a:gs pos="0">
                <a:srgbClr val="35AB9D"/>
              </a:gs>
              <a:gs pos="100000">
                <a:srgbClr val="009583"/>
              </a:gs>
            </a:gsLst>
            <a:lin ang="2700000" scaled="1"/>
          </a:gradFill>
          <a:ln>
            <a:noFill/>
          </a:ln>
          <a:effectLst/>
        </p:spPr>
        <p:txBody>
          <a:bodyPr wrap="none" lIns="91430" tIns="45715" rIns="91430" bIns="45715" anchor="ctr"/>
          <a:lstStyle>
            <a:lvl1pPr eaLnBrk="0" hangingPunct="0">
              <a:defRPr kumimoji="1" b="1">
                <a:solidFill>
                  <a:schemeClr val="tx1"/>
                </a:solidFill>
                <a:latin typeface="Arial" pitchFamily="34" charset="0"/>
                <a:ea typeface="新細明體" pitchFamily="18" charset="-120"/>
              </a:defRPr>
            </a:lvl1pPr>
            <a:lvl2pPr marL="742950" indent="-285750" eaLnBrk="0" hangingPunct="0">
              <a:defRPr kumimoji="1" b="1">
                <a:solidFill>
                  <a:schemeClr val="tx1"/>
                </a:solidFill>
                <a:latin typeface="Arial" pitchFamily="34" charset="0"/>
                <a:ea typeface="新細明體" pitchFamily="18" charset="-120"/>
              </a:defRPr>
            </a:lvl2pPr>
            <a:lvl3pPr marL="1143000" indent="-228600" eaLnBrk="0" hangingPunct="0">
              <a:defRPr kumimoji="1" b="1">
                <a:solidFill>
                  <a:schemeClr val="tx1"/>
                </a:solidFill>
                <a:latin typeface="Arial" pitchFamily="34" charset="0"/>
                <a:ea typeface="新細明體" pitchFamily="18" charset="-120"/>
              </a:defRPr>
            </a:lvl3pPr>
            <a:lvl4pPr marL="1600200" indent="-228600" eaLnBrk="0" hangingPunct="0">
              <a:defRPr kumimoji="1" b="1">
                <a:solidFill>
                  <a:schemeClr val="tx1"/>
                </a:solidFill>
                <a:latin typeface="Arial" pitchFamily="34" charset="0"/>
                <a:ea typeface="新細明體" pitchFamily="18" charset="-120"/>
              </a:defRPr>
            </a:lvl4pPr>
            <a:lvl5pPr marL="2057400" indent="-228600" eaLnBrk="0" hangingPunct="0">
              <a:defRPr kumimoji="1" b="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b="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b="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b="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b="1">
                <a:solidFill>
                  <a:schemeClr val="tx1"/>
                </a:solidFill>
                <a:latin typeface="Arial" pitchFamily="34" charset="0"/>
                <a:ea typeface="新細明體" pitchFamily="18" charset="-120"/>
              </a:defRPr>
            </a:lvl9pPr>
          </a:lstStyle>
          <a:p>
            <a:pPr eaLnBrk="1" hangingPunct="1">
              <a:defRPr/>
            </a:pPr>
            <a:endParaRPr lang="zh-TW" altLang="en-US"/>
          </a:p>
        </p:txBody>
      </p:sp>
      <p:sp>
        <p:nvSpPr>
          <p:cNvPr id="1042" name="Rectangle 23"/>
          <p:cNvSpPr>
            <a:spLocks noChangeArrowheads="1"/>
          </p:cNvSpPr>
          <p:nvPr/>
        </p:nvSpPr>
        <p:spPr bwMode="auto">
          <a:xfrm>
            <a:off x="8893175" y="1125538"/>
            <a:ext cx="144463" cy="142875"/>
          </a:xfrm>
          <a:prstGeom prst="rect">
            <a:avLst/>
          </a:prstGeom>
          <a:gradFill rotWithShape="1">
            <a:gsLst>
              <a:gs pos="0">
                <a:srgbClr val="35AB9D"/>
              </a:gs>
              <a:gs pos="100000">
                <a:srgbClr val="009583"/>
              </a:gs>
            </a:gsLst>
            <a:lin ang="2700000" scaled="1"/>
          </a:gradFill>
          <a:ln>
            <a:noFill/>
          </a:ln>
          <a:effectLst/>
        </p:spPr>
        <p:txBody>
          <a:bodyPr wrap="none" lIns="91430" tIns="45715" rIns="91430" bIns="45715" anchor="ctr"/>
          <a:lstStyle>
            <a:lvl1pPr eaLnBrk="0" hangingPunct="0">
              <a:defRPr kumimoji="1" b="1">
                <a:solidFill>
                  <a:schemeClr val="tx1"/>
                </a:solidFill>
                <a:latin typeface="Arial" pitchFamily="34" charset="0"/>
                <a:ea typeface="新細明體" pitchFamily="18" charset="-120"/>
              </a:defRPr>
            </a:lvl1pPr>
            <a:lvl2pPr marL="742950" indent="-285750" eaLnBrk="0" hangingPunct="0">
              <a:defRPr kumimoji="1" b="1">
                <a:solidFill>
                  <a:schemeClr val="tx1"/>
                </a:solidFill>
                <a:latin typeface="Arial" pitchFamily="34" charset="0"/>
                <a:ea typeface="新細明體" pitchFamily="18" charset="-120"/>
              </a:defRPr>
            </a:lvl2pPr>
            <a:lvl3pPr marL="1143000" indent="-228600" eaLnBrk="0" hangingPunct="0">
              <a:defRPr kumimoji="1" b="1">
                <a:solidFill>
                  <a:schemeClr val="tx1"/>
                </a:solidFill>
                <a:latin typeface="Arial" pitchFamily="34" charset="0"/>
                <a:ea typeface="新細明體" pitchFamily="18" charset="-120"/>
              </a:defRPr>
            </a:lvl3pPr>
            <a:lvl4pPr marL="1600200" indent="-228600" eaLnBrk="0" hangingPunct="0">
              <a:defRPr kumimoji="1" b="1">
                <a:solidFill>
                  <a:schemeClr val="tx1"/>
                </a:solidFill>
                <a:latin typeface="Arial" pitchFamily="34" charset="0"/>
                <a:ea typeface="新細明體" pitchFamily="18" charset="-120"/>
              </a:defRPr>
            </a:lvl4pPr>
            <a:lvl5pPr marL="2057400" indent="-228600" eaLnBrk="0" hangingPunct="0">
              <a:defRPr kumimoji="1" b="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b="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b="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b="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b="1">
                <a:solidFill>
                  <a:schemeClr val="tx1"/>
                </a:solidFill>
                <a:latin typeface="Arial" pitchFamily="34" charset="0"/>
                <a:ea typeface="新細明體" pitchFamily="18" charset="-120"/>
              </a:defRPr>
            </a:lvl9pPr>
          </a:lstStyle>
          <a:p>
            <a:pPr eaLnBrk="1" hangingPunct="1">
              <a:defRPr/>
            </a:pPr>
            <a:endParaRPr lang="zh-TW" altLang="en-US"/>
          </a:p>
        </p:txBody>
      </p:sp>
    </p:spTree>
  </p:cSld>
  <p:clrMap bg1="lt1" tx1="dk1" bg2="lt2" tx2="dk2" accent1="accent1" accent2="accent2" accent3="accent3" accent4="accent4" accent5="accent5" accent6="accent6" hlink="hlink" folHlink="folHlink"/>
  <p:sldLayoutIdLst>
    <p:sldLayoutId id="2147488974" r:id="rId1"/>
    <p:sldLayoutId id="2147488964" r:id="rId2"/>
    <p:sldLayoutId id="2147488965" r:id="rId3"/>
    <p:sldLayoutId id="2147488966" r:id="rId4"/>
    <p:sldLayoutId id="2147488967" r:id="rId5"/>
    <p:sldLayoutId id="2147488968" r:id="rId6"/>
    <p:sldLayoutId id="2147488969" r:id="rId7"/>
    <p:sldLayoutId id="2147488970" r:id="rId8"/>
    <p:sldLayoutId id="2147488971" r:id="rId9"/>
    <p:sldLayoutId id="2147488972" r:id="rId10"/>
    <p:sldLayoutId id="2147488973" r:id="rId11"/>
  </p:sldLayoutIdLst>
  <p:hf hdr="0" ftr="0" dt="0"/>
  <p:txStyles>
    <p:titleStyle>
      <a:lvl1pPr algn="ctr" rtl="0" eaLnBrk="0" fontAlgn="base" hangingPunct="0">
        <a:spcBef>
          <a:spcPct val="0"/>
        </a:spcBef>
        <a:spcAft>
          <a:spcPct val="0"/>
        </a:spcAft>
        <a:defRPr kumimoji="1" sz="3600">
          <a:solidFill>
            <a:schemeClr val="tx2"/>
          </a:solidFill>
          <a:latin typeface="+mj-lt"/>
          <a:ea typeface="+mj-ea"/>
          <a:cs typeface="+mj-cs"/>
        </a:defRPr>
      </a:lvl1pPr>
      <a:lvl2pPr algn="ctr" rtl="0" eaLnBrk="0" fontAlgn="base" hangingPunct="0">
        <a:spcBef>
          <a:spcPct val="0"/>
        </a:spcBef>
        <a:spcAft>
          <a:spcPct val="0"/>
        </a:spcAft>
        <a:defRPr kumimoji="1" sz="3600">
          <a:solidFill>
            <a:schemeClr val="tx2"/>
          </a:solidFill>
          <a:latin typeface="Rockwell" pitchFamily="18" charset="0"/>
          <a:ea typeface="微軟正黑體" pitchFamily="34" charset="-120"/>
        </a:defRPr>
      </a:lvl2pPr>
      <a:lvl3pPr algn="ctr" rtl="0" eaLnBrk="0" fontAlgn="base" hangingPunct="0">
        <a:spcBef>
          <a:spcPct val="0"/>
        </a:spcBef>
        <a:spcAft>
          <a:spcPct val="0"/>
        </a:spcAft>
        <a:defRPr kumimoji="1" sz="3600">
          <a:solidFill>
            <a:schemeClr val="tx2"/>
          </a:solidFill>
          <a:latin typeface="Rockwell" pitchFamily="18" charset="0"/>
          <a:ea typeface="微軟正黑體" pitchFamily="34" charset="-120"/>
        </a:defRPr>
      </a:lvl3pPr>
      <a:lvl4pPr algn="ctr" rtl="0" eaLnBrk="0" fontAlgn="base" hangingPunct="0">
        <a:spcBef>
          <a:spcPct val="0"/>
        </a:spcBef>
        <a:spcAft>
          <a:spcPct val="0"/>
        </a:spcAft>
        <a:defRPr kumimoji="1" sz="3600">
          <a:solidFill>
            <a:schemeClr val="tx2"/>
          </a:solidFill>
          <a:latin typeface="Rockwell" pitchFamily="18" charset="0"/>
          <a:ea typeface="微軟正黑體" pitchFamily="34" charset="-120"/>
        </a:defRPr>
      </a:lvl4pPr>
      <a:lvl5pPr algn="ctr" rtl="0" eaLnBrk="0" fontAlgn="base" hangingPunct="0">
        <a:spcBef>
          <a:spcPct val="0"/>
        </a:spcBef>
        <a:spcAft>
          <a:spcPct val="0"/>
        </a:spcAft>
        <a:defRPr kumimoji="1" sz="3600">
          <a:solidFill>
            <a:schemeClr val="tx2"/>
          </a:solidFill>
          <a:latin typeface="Rockwell" pitchFamily="18" charset="0"/>
          <a:ea typeface="微軟正黑體" pitchFamily="34" charset="-120"/>
        </a:defRPr>
      </a:lvl5pPr>
      <a:lvl6pPr marL="457150" algn="ctr" rtl="0" eaLnBrk="1" fontAlgn="base" hangingPunct="1">
        <a:spcBef>
          <a:spcPct val="0"/>
        </a:spcBef>
        <a:spcAft>
          <a:spcPct val="0"/>
        </a:spcAft>
        <a:defRPr kumimoji="1" sz="3600">
          <a:solidFill>
            <a:schemeClr val="tx2"/>
          </a:solidFill>
          <a:latin typeface="Arial" charset="0"/>
          <a:ea typeface="標楷體" pitchFamily="65" charset="-120"/>
        </a:defRPr>
      </a:lvl6pPr>
      <a:lvl7pPr marL="914300" algn="ctr" rtl="0" eaLnBrk="1" fontAlgn="base" hangingPunct="1">
        <a:spcBef>
          <a:spcPct val="0"/>
        </a:spcBef>
        <a:spcAft>
          <a:spcPct val="0"/>
        </a:spcAft>
        <a:defRPr kumimoji="1" sz="3600">
          <a:solidFill>
            <a:schemeClr val="tx2"/>
          </a:solidFill>
          <a:latin typeface="Arial" charset="0"/>
          <a:ea typeface="標楷體" pitchFamily="65" charset="-120"/>
        </a:defRPr>
      </a:lvl7pPr>
      <a:lvl8pPr marL="1371449" algn="ctr" rtl="0" eaLnBrk="1" fontAlgn="base" hangingPunct="1">
        <a:spcBef>
          <a:spcPct val="0"/>
        </a:spcBef>
        <a:spcAft>
          <a:spcPct val="0"/>
        </a:spcAft>
        <a:defRPr kumimoji="1" sz="3600">
          <a:solidFill>
            <a:schemeClr val="tx2"/>
          </a:solidFill>
          <a:latin typeface="Arial" charset="0"/>
          <a:ea typeface="標楷體" pitchFamily="65" charset="-120"/>
        </a:defRPr>
      </a:lvl8pPr>
      <a:lvl9pPr marL="1828599" algn="ctr" rtl="0" eaLnBrk="1" fontAlgn="base" hangingPunct="1">
        <a:spcBef>
          <a:spcPct val="0"/>
        </a:spcBef>
        <a:spcAft>
          <a:spcPct val="0"/>
        </a:spcAft>
        <a:defRPr kumimoji="1" sz="3600">
          <a:solidFill>
            <a:schemeClr val="tx2"/>
          </a:solidFill>
          <a:latin typeface="Arial" charset="0"/>
          <a:ea typeface="標楷體" pitchFamily="65" charset="-120"/>
        </a:defRPr>
      </a:lvl9pPr>
    </p:titleStyle>
    <p:bodyStyle>
      <a:lvl1pPr marL="341313" indent="-341313" algn="l" rtl="0" eaLnBrk="0" fontAlgn="base" hangingPunct="0">
        <a:spcBef>
          <a:spcPct val="20000"/>
        </a:spcBef>
        <a:spcAft>
          <a:spcPct val="0"/>
        </a:spcAft>
        <a:buClr>
          <a:srgbClr val="006699"/>
        </a:buClr>
        <a:buChar char="•"/>
        <a:defRPr kumimoji="1" sz="2800">
          <a:solidFill>
            <a:schemeClr val="tx1"/>
          </a:solidFill>
          <a:latin typeface="+mj-ea"/>
          <a:ea typeface="+mj-ea"/>
          <a:cs typeface="+mn-cs"/>
        </a:defRPr>
      </a:lvl1pPr>
      <a:lvl2pPr marL="741363" indent="-284163" algn="l" rtl="0" eaLnBrk="0" fontAlgn="base" hangingPunct="0">
        <a:spcBef>
          <a:spcPct val="20000"/>
        </a:spcBef>
        <a:spcAft>
          <a:spcPct val="0"/>
        </a:spcAft>
        <a:buClr>
          <a:schemeClr val="hlink"/>
        </a:buClr>
        <a:buFont typeface="Arial" charset="0"/>
        <a:buChar char="–"/>
        <a:defRPr kumimoji="1" sz="2400">
          <a:solidFill>
            <a:schemeClr val="tx1"/>
          </a:solidFill>
          <a:latin typeface="+mj-ea"/>
          <a:ea typeface="+mj-ea"/>
        </a:defRPr>
      </a:lvl2pPr>
      <a:lvl3pPr marL="1141413" indent="-227013" algn="l" rtl="0" eaLnBrk="0" fontAlgn="base" hangingPunct="0">
        <a:spcBef>
          <a:spcPct val="20000"/>
        </a:spcBef>
        <a:spcAft>
          <a:spcPct val="0"/>
        </a:spcAft>
        <a:buClr>
          <a:schemeClr val="folHlink"/>
        </a:buClr>
        <a:buChar char="•"/>
        <a:defRPr kumimoji="1" sz="2000">
          <a:solidFill>
            <a:schemeClr val="tx1"/>
          </a:solidFill>
          <a:latin typeface="+mj-ea"/>
          <a:ea typeface="+mj-ea"/>
        </a:defRPr>
      </a:lvl3pPr>
      <a:lvl4pPr marL="1598613" indent="-227013" algn="l" rtl="0" eaLnBrk="0" fontAlgn="base" hangingPunct="0">
        <a:spcBef>
          <a:spcPct val="20000"/>
        </a:spcBef>
        <a:spcAft>
          <a:spcPct val="0"/>
        </a:spcAft>
        <a:buClr>
          <a:srgbClr val="006699"/>
        </a:buClr>
        <a:buChar char="–"/>
        <a:defRPr kumimoji="1">
          <a:solidFill>
            <a:schemeClr val="tx1"/>
          </a:solidFill>
          <a:latin typeface="+mj-ea"/>
          <a:ea typeface="+mj-ea"/>
        </a:defRPr>
      </a:lvl4pPr>
      <a:lvl5pPr marL="2055813" indent="-227013" algn="l" rtl="0" eaLnBrk="0" fontAlgn="base" hangingPunct="0">
        <a:spcBef>
          <a:spcPct val="20000"/>
        </a:spcBef>
        <a:spcAft>
          <a:spcPct val="0"/>
        </a:spcAft>
        <a:buClr>
          <a:srgbClr val="006699"/>
        </a:buClr>
        <a:buChar char="»"/>
        <a:defRPr kumimoji="1">
          <a:solidFill>
            <a:schemeClr val="tx1"/>
          </a:solidFill>
          <a:latin typeface="+mj-ea"/>
          <a:ea typeface="+mj-ea"/>
        </a:defRPr>
      </a:lvl5pPr>
      <a:lvl6pPr marL="2514325" indent="-228575" algn="l" rtl="0" eaLnBrk="1" fontAlgn="base" hangingPunct="1">
        <a:spcBef>
          <a:spcPct val="20000"/>
        </a:spcBef>
        <a:spcAft>
          <a:spcPct val="0"/>
        </a:spcAft>
        <a:buClr>
          <a:srgbClr val="006699"/>
        </a:buClr>
        <a:buChar char="»"/>
        <a:defRPr kumimoji="1">
          <a:solidFill>
            <a:schemeClr val="tx1"/>
          </a:solidFill>
          <a:latin typeface="+mn-lt"/>
          <a:ea typeface="+mn-ea"/>
        </a:defRPr>
      </a:lvl6pPr>
      <a:lvl7pPr marL="2971474" indent="-228575" algn="l" rtl="0" eaLnBrk="1" fontAlgn="base" hangingPunct="1">
        <a:spcBef>
          <a:spcPct val="20000"/>
        </a:spcBef>
        <a:spcAft>
          <a:spcPct val="0"/>
        </a:spcAft>
        <a:buClr>
          <a:srgbClr val="006699"/>
        </a:buClr>
        <a:buChar char="»"/>
        <a:defRPr kumimoji="1">
          <a:solidFill>
            <a:schemeClr val="tx1"/>
          </a:solidFill>
          <a:latin typeface="+mn-lt"/>
          <a:ea typeface="+mn-ea"/>
        </a:defRPr>
      </a:lvl7pPr>
      <a:lvl8pPr marL="3428624" indent="-228575" algn="l" rtl="0" eaLnBrk="1" fontAlgn="base" hangingPunct="1">
        <a:spcBef>
          <a:spcPct val="20000"/>
        </a:spcBef>
        <a:spcAft>
          <a:spcPct val="0"/>
        </a:spcAft>
        <a:buClr>
          <a:srgbClr val="006699"/>
        </a:buClr>
        <a:buChar char="»"/>
        <a:defRPr kumimoji="1">
          <a:solidFill>
            <a:schemeClr val="tx1"/>
          </a:solidFill>
          <a:latin typeface="+mn-lt"/>
          <a:ea typeface="+mn-ea"/>
        </a:defRPr>
      </a:lvl8pPr>
      <a:lvl9pPr marL="3885774" indent="-228575" algn="l" rtl="0" eaLnBrk="1" fontAlgn="base" hangingPunct="1">
        <a:spcBef>
          <a:spcPct val="20000"/>
        </a:spcBef>
        <a:spcAft>
          <a:spcPct val="0"/>
        </a:spcAft>
        <a:buClr>
          <a:srgbClr val="006699"/>
        </a:buClr>
        <a:buChar char="»"/>
        <a:defRPr kumimoji="1">
          <a:solidFill>
            <a:schemeClr val="tx1"/>
          </a:solidFill>
          <a:latin typeface="+mn-lt"/>
          <a:ea typeface="+mn-ea"/>
        </a:defRPr>
      </a:lvl9pPr>
    </p:bodyStyle>
    <p:otherStyle>
      <a:defPPr>
        <a:defRPr lang="zh-TW"/>
      </a:defPPr>
      <a:lvl1pPr marL="0" algn="l" defTabSz="914300" rtl="0" eaLnBrk="1" latinLnBrk="0" hangingPunct="1">
        <a:defRPr sz="1800" kern="1200">
          <a:solidFill>
            <a:schemeClr val="tx1"/>
          </a:solidFill>
          <a:latin typeface="+mn-lt"/>
          <a:ea typeface="+mn-ea"/>
          <a:cs typeface="+mn-cs"/>
        </a:defRPr>
      </a:lvl1pPr>
      <a:lvl2pPr marL="457150" algn="l" defTabSz="914300" rtl="0" eaLnBrk="1" latinLnBrk="0" hangingPunct="1">
        <a:defRPr sz="1800" kern="1200">
          <a:solidFill>
            <a:schemeClr val="tx1"/>
          </a:solidFill>
          <a:latin typeface="+mn-lt"/>
          <a:ea typeface="+mn-ea"/>
          <a:cs typeface="+mn-cs"/>
        </a:defRPr>
      </a:lvl2pPr>
      <a:lvl3pPr marL="914300" algn="l" defTabSz="914300" rtl="0" eaLnBrk="1" latinLnBrk="0" hangingPunct="1">
        <a:defRPr sz="1800" kern="1200">
          <a:solidFill>
            <a:schemeClr val="tx1"/>
          </a:solidFill>
          <a:latin typeface="+mn-lt"/>
          <a:ea typeface="+mn-ea"/>
          <a:cs typeface="+mn-cs"/>
        </a:defRPr>
      </a:lvl3pPr>
      <a:lvl4pPr marL="1371449" algn="l" defTabSz="914300" rtl="0" eaLnBrk="1" latinLnBrk="0" hangingPunct="1">
        <a:defRPr sz="1800" kern="1200">
          <a:solidFill>
            <a:schemeClr val="tx1"/>
          </a:solidFill>
          <a:latin typeface="+mn-lt"/>
          <a:ea typeface="+mn-ea"/>
          <a:cs typeface="+mn-cs"/>
        </a:defRPr>
      </a:lvl4pPr>
      <a:lvl5pPr marL="1828599" algn="l" defTabSz="914300" rtl="0" eaLnBrk="1" latinLnBrk="0" hangingPunct="1">
        <a:defRPr sz="1800" kern="1200">
          <a:solidFill>
            <a:schemeClr val="tx1"/>
          </a:solidFill>
          <a:latin typeface="+mn-lt"/>
          <a:ea typeface="+mn-ea"/>
          <a:cs typeface="+mn-cs"/>
        </a:defRPr>
      </a:lvl5pPr>
      <a:lvl6pPr marL="2285749" algn="l" defTabSz="914300" rtl="0" eaLnBrk="1" latinLnBrk="0" hangingPunct="1">
        <a:defRPr sz="1800" kern="1200">
          <a:solidFill>
            <a:schemeClr val="tx1"/>
          </a:solidFill>
          <a:latin typeface="+mn-lt"/>
          <a:ea typeface="+mn-ea"/>
          <a:cs typeface="+mn-cs"/>
        </a:defRPr>
      </a:lvl6pPr>
      <a:lvl7pPr marL="2742899" algn="l" defTabSz="914300" rtl="0" eaLnBrk="1" latinLnBrk="0" hangingPunct="1">
        <a:defRPr sz="1800" kern="1200">
          <a:solidFill>
            <a:schemeClr val="tx1"/>
          </a:solidFill>
          <a:latin typeface="+mn-lt"/>
          <a:ea typeface="+mn-ea"/>
          <a:cs typeface="+mn-cs"/>
        </a:defRPr>
      </a:lvl7pPr>
      <a:lvl8pPr marL="3200049" algn="l" defTabSz="914300" rtl="0" eaLnBrk="1" latinLnBrk="0" hangingPunct="1">
        <a:defRPr sz="1800" kern="1200">
          <a:solidFill>
            <a:schemeClr val="tx1"/>
          </a:solidFill>
          <a:latin typeface="+mn-lt"/>
          <a:ea typeface="+mn-ea"/>
          <a:cs typeface="+mn-cs"/>
        </a:defRPr>
      </a:lvl8pPr>
      <a:lvl9pPr marL="3657199" algn="l" defTabSz="9143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250825" y="1268413"/>
            <a:ext cx="8569325" cy="3240087"/>
          </a:xfrm>
        </p:spPr>
        <p:txBody>
          <a:bodyPr/>
          <a:lstStyle/>
          <a:p>
            <a:pPr eaLnBrk="1" hangingPunct="1">
              <a:defRPr/>
            </a:pPr>
            <a:r>
              <a:rPr lang="zh-TW" altLang="en-US" sz="3600" b="1" dirty="0">
                <a:solidFill>
                  <a:schemeClr val="tx1"/>
                </a:solidFill>
                <a:latin typeface="+mj-ea"/>
              </a:rPr>
              <a:t>應用服務架構</a:t>
            </a:r>
            <a:br>
              <a:rPr lang="en-US" altLang="zh-TW" sz="3600" b="1" dirty="0">
                <a:solidFill>
                  <a:schemeClr val="tx1"/>
                </a:solidFill>
                <a:latin typeface="+mj-ea"/>
              </a:rPr>
            </a:br>
            <a:r>
              <a:rPr lang="zh-TW" altLang="en-US" sz="3600" b="1" dirty="0">
                <a:solidFill>
                  <a:schemeClr val="tx1"/>
                </a:solidFill>
                <a:latin typeface="+mj-ea"/>
              </a:rPr>
              <a:t>林士敬</a:t>
            </a:r>
            <a:endParaRPr lang="en-US" altLang="zh-TW" sz="3600" b="1" dirty="0">
              <a:solidFill>
                <a:schemeClr val="tx1"/>
              </a:solidFill>
              <a:latin typeface="+mj-ea"/>
            </a:endParaRPr>
          </a:p>
        </p:txBody>
      </p:sp>
      <p:sp>
        <p:nvSpPr>
          <p:cNvPr id="6" name="Rectangle 14"/>
          <p:cNvSpPr>
            <a:spLocks noGrp="1" noChangeArrowheads="1"/>
          </p:cNvSpPr>
          <p:nvPr>
            <p:ph type="sldNum" sz="quarter" idx="12"/>
          </p:nvPr>
        </p:nvSpPr>
        <p:spPr/>
        <p:txBody>
          <a:bodyPr/>
          <a:lstStyle/>
          <a:p>
            <a:pPr>
              <a:defRPr/>
            </a:pPr>
            <a:fld id="{2898E868-353B-4A14-AC86-1BE6CCB8F48A}" type="slidenum">
              <a:rPr lang="en-US" altLang="zh-TW"/>
              <a:pPr>
                <a:defRPr/>
              </a:pPr>
              <a:t>1</a:t>
            </a:fld>
            <a:endParaRPr lang="en-US" altLang="zh-TW"/>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Log</a:t>
            </a:r>
            <a:r>
              <a:rPr lang="zh-TW" altLang="en-US" dirty="0"/>
              <a:t>調用</a:t>
            </a:r>
          </a:p>
        </p:txBody>
      </p:sp>
      <p:sp>
        <p:nvSpPr>
          <p:cNvPr id="4" name="投影片編號版面配置區 3"/>
          <p:cNvSpPr>
            <a:spLocks noGrp="1"/>
          </p:cNvSpPr>
          <p:nvPr>
            <p:ph type="sldNum" sz="quarter" idx="12"/>
          </p:nvPr>
        </p:nvSpPr>
        <p:spPr/>
        <p:txBody>
          <a:bodyPr/>
          <a:lstStyle/>
          <a:p>
            <a:pPr>
              <a:defRPr/>
            </a:pPr>
            <a:fld id="{4D3ED8FB-872B-4DC3-A29C-698206968F54}" type="slidenum">
              <a:rPr lang="en-US" altLang="zh-TW" smtClean="0"/>
              <a:pPr>
                <a:defRPr/>
              </a:pPr>
              <a:t>10</a:t>
            </a:fld>
            <a:endParaRPr lang="en-US" altLang="zh-TW"/>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80457"/>
            <a:ext cx="6525814" cy="2952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2564" y="3714896"/>
            <a:ext cx="6233319" cy="3143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1793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認證失敗追蹤</a:t>
            </a:r>
          </a:p>
        </p:txBody>
      </p:sp>
      <p:sp>
        <p:nvSpPr>
          <p:cNvPr id="4" name="投影片編號版面配置區 3"/>
          <p:cNvSpPr>
            <a:spLocks noGrp="1"/>
          </p:cNvSpPr>
          <p:nvPr>
            <p:ph type="sldNum" sz="quarter" idx="12"/>
          </p:nvPr>
        </p:nvSpPr>
        <p:spPr/>
        <p:txBody>
          <a:bodyPr/>
          <a:lstStyle/>
          <a:p>
            <a:pPr>
              <a:defRPr/>
            </a:pPr>
            <a:fld id="{4D3ED8FB-872B-4DC3-A29C-698206968F54}" type="slidenum">
              <a:rPr lang="en-US" altLang="zh-TW" smtClean="0"/>
              <a:pPr>
                <a:defRPr/>
              </a:pPr>
              <a:t>11</a:t>
            </a:fld>
            <a:endParaRPr lang="en-US" altLang="zh-TW"/>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30" y="1340768"/>
            <a:ext cx="8927947" cy="4248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40768"/>
            <a:ext cx="1657350" cy="3114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0078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JVM</a:t>
            </a:r>
            <a:r>
              <a:rPr lang="zh-TW" altLang="en-US" dirty="0"/>
              <a:t>內容</a:t>
            </a:r>
          </a:p>
        </p:txBody>
      </p:sp>
      <p:sp>
        <p:nvSpPr>
          <p:cNvPr id="4" name="投影片編號版面配置區 3"/>
          <p:cNvSpPr>
            <a:spLocks noGrp="1"/>
          </p:cNvSpPr>
          <p:nvPr>
            <p:ph type="sldNum" sz="quarter" idx="12"/>
          </p:nvPr>
        </p:nvSpPr>
        <p:spPr/>
        <p:txBody>
          <a:bodyPr/>
          <a:lstStyle/>
          <a:p>
            <a:pPr>
              <a:defRPr/>
            </a:pPr>
            <a:fld id="{4D3ED8FB-872B-4DC3-A29C-698206968F54}" type="slidenum">
              <a:rPr lang="en-US" altLang="zh-TW" smtClean="0"/>
              <a:pPr>
                <a:defRPr/>
              </a:pPr>
              <a:t>12</a:t>
            </a:fld>
            <a:endParaRPr lang="en-US" altLang="zh-TW"/>
          </a:p>
        </p:txBody>
      </p:sp>
      <p:pic>
        <p:nvPicPr>
          <p:cNvPr id="3074" name="Picture 2" descr="https://miro.medium.com/max/700/1*IakKzZED6ieS4FzhC8rIS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484784"/>
            <a:ext cx="8605831" cy="4032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383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服務鍊追蹤</a:t>
            </a:r>
          </a:p>
        </p:txBody>
      </p:sp>
      <p:sp>
        <p:nvSpPr>
          <p:cNvPr id="4" name="投影片編號版面配置區 3"/>
          <p:cNvSpPr>
            <a:spLocks noGrp="1"/>
          </p:cNvSpPr>
          <p:nvPr>
            <p:ph type="sldNum" sz="quarter" idx="12"/>
          </p:nvPr>
        </p:nvSpPr>
        <p:spPr/>
        <p:txBody>
          <a:bodyPr/>
          <a:lstStyle/>
          <a:p>
            <a:pPr>
              <a:defRPr/>
            </a:pPr>
            <a:fld id="{4D3ED8FB-872B-4DC3-A29C-698206968F54}" type="slidenum">
              <a:rPr lang="en-US" altLang="zh-TW" smtClean="0"/>
              <a:pPr>
                <a:defRPr/>
              </a:pPr>
              <a:t>13</a:t>
            </a:fld>
            <a:endParaRPr lang="en-US" altLang="zh-TW"/>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2" y="1844824"/>
            <a:ext cx="8968597" cy="38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9908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Log</a:t>
            </a:r>
            <a:r>
              <a:rPr lang="zh-TW" altLang="en-US" dirty="0"/>
              <a:t>分析監控警示</a:t>
            </a:r>
            <a:r>
              <a:rPr lang="en-US" altLang="zh-TW" dirty="0"/>
              <a:t>(ELK</a:t>
            </a:r>
            <a:r>
              <a:rPr lang="zh-TW" altLang="en-US" dirty="0"/>
              <a:t>整合</a:t>
            </a:r>
            <a:r>
              <a:rPr lang="en-US" altLang="zh-TW" dirty="0"/>
              <a:t>)</a:t>
            </a:r>
            <a:endParaRPr lang="zh-TW" altLang="en-US" dirty="0"/>
          </a:p>
        </p:txBody>
      </p:sp>
      <p:sp>
        <p:nvSpPr>
          <p:cNvPr id="4" name="投影片編號版面配置區 3"/>
          <p:cNvSpPr>
            <a:spLocks noGrp="1"/>
          </p:cNvSpPr>
          <p:nvPr>
            <p:ph type="sldNum" sz="quarter" idx="12"/>
          </p:nvPr>
        </p:nvSpPr>
        <p:spPr/>
        <p:txBody>
          <a:bodyPr/>
          <a:lstStyle/>
          <a:p>
            <a:pPr>
              <a:defRPr/>
            </a:pPr>
            <a:fld id="{4D3ED8FB-872B-4DC3-A29C-698206968F54}" type="slidenum">
              <a:rPr lang="en-US" altLang="zh-TW" smtClean="0"/>
              <a:pPr>
                <a:defRPr/>
              </a:pPr>
              <a:t>14</a:t>
            </a:fld>
            <a:endParaRPr lang="en-US" altLang="zh-TW"/>
          </a:p>
        </p:txBody>
      </p:sp>
      <p:pic>
        <p:nvPicPr>
          <p:cNvPr id="1027" name="圖片 2"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661" y="1412775"/>
            <a:ext cx="8919045" cy="4752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8798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配置</a:t>
            </a:r>
            <a:r>
              <a:rPr lang="en-US" altLang="zh-TW" dirty="0"/>
              <a:t>(</a:t>
            </a:r>
            <a:r>
              <a:rPr lang="zh-TW" altLang="en-US" dirty="0"/>
              <a:t>設定檔</a:t>
            </a:r>
            <a:r>
              <a:rPr lang="en-US" altLang="zh-TW" dirty="0"/>
              <a:t>)</a:t>
            </a:r>
            <a:r>
              <a:rPr lang="zh-TW" altLang="en-US" dirty="0"/>
              <a:t>中心</a:t>
            </a:r>
          </a:p>
        </p:txBody>
      </p:sp>
      <p:sp>
        <p:nvSpPr>
          <p:cNvPr id="4" name="投影片編號版面配置區 3"/>
          <p:cNvSpPr>
            <a:spLocks noGrp="1"/>
          </p:cNvSpPr>
          <p:nvPr>
            <p:ph type="sldNum" sz="quarter" idx="12"/>
          </p:nvPr>
        </p:nvSpPr>
        <p:spPr/>
        <p:txBody>
          <a:bodyPr/>
          <a:lstStyle/>
          <a:p>
            <a:pPr>
              <a:defRPr/>
            </a:pPr>
            <a:fld id="{4D3ED8FB-872B-4DC3-A29C-698206968F54}" type="slidenum">
              <a:rPr lang="en-US" altLang="zh-TW" smtClean="0"/>
              <a:pPr>
                <a:defRPr/>
              </a:pPr>
              <a:t>15</a:t>
            </a:fld>
            <a:endParaRPr lang="en-US" altLang="zh-TW"/>
          </a:p>
        </p:txBody>
      </p:sp>
      <p:pic>
        <p:nvPicPr>
          <p:cNvPr id="1026" name="Picture 2" descr="What &quot;Spring Cloud Configuration Server&quot; can do for Microservice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412776"/>
            <a:ext cx="8213608" cy="4752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8067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圓角矩形 5"/>
          <p:cNvSpPr/>
          <p:nvPr/>
        </p:nvSpPr>
        <p:spPr bwMode="auto">
          <a:xfrm>
            <a:off x="467544" y="1485106"/>
            <a:ext cx="2160240" cy="360040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TW" altLang="en-US" sz="1800" b="1" i="0" u="none" strike="noStrike" cap="none" normalizeH="0" baseline="0" dirty="0">
                <a:ln>
                  <a:noFill/>
                </a:ln>
                <a:solidFill>
                  <a:schemeClr val="tx1"/>
                </a:solidFill>
                <a:effectLst/>
                <a:latin typeface="Arial" charset="0"/>
                <a:ea typeface="新細明體" pitchFamily="18" charset="-120"/>
              </a:rPr>
              <a:t>來源系統</a:t>
            </a:r>
          </a:p>
        </p:txBody>
      </p:sp>
      <p:sp>
        <p:nvSpPr>
          <p:cNvPr id="2" name="標題 1"/>
          <p:cNvSpPr>
            <a:spLocks noGrp="1"/>
          </p:cNvSpPr>
          <p:nvPr>
            <p:ph type="title"/>
          </p:nvPr>
        </p:nvSpPr>
        <p:spPr/>
        <p:txBody>
          <a:bodyPr/>
          <a:lstStyle/>
          <a:p>
            <a:r>
              <a:rPr lang="zh-TW" altLang="en-US" dirty="0"/>
              <a:t>應用系統資料即時同步流程</a:t>
            </a:r>
          </a:p>
        </p:txBody>
      </p:sp>
      <p:sp>
        <p:nvSpPr>
          <p:cNvPr id="4" name="投影片編號版面配置區 3"/>
          <p:cNvSpPr>
            <a:spLocks noGrp="1"/>
          </p:cNvSpPr>
          <p:nvPr>
            <p:ph type="sldNum" sz="quarter" idx="12"/>
          </p:nvPr>
        </p:nvSpPr>
        <p:spPr/>
        <p:txBody>
          <a:bodyPr/>
          <a:lstStyle/>
          <a:p>
            <a:pPr>
              <a:defRPr/>
            </a:pPr>
            <a:fld id="{4D3ED8FB-872B-4DC3-A29C-698206968F54}" type="slidenum">
              <a:rPr lang="en-US" altLang="zh-TW" smtClean="0"/>
              <a:pPr>
                <a:defRPr/>
              </a:pPr>
              <a:t>16</a:t>
            </a:fld>
            <a:endParaRPr lang="en-US" altLang="zh-TW"/>
          </a:p>
        </p:txBody>
      </p:sp>
      <p:sp>
        <p:nvSpPr>
          <p:cNvPr id="5" name="圓柱 4"/>
          <p:cNvSpPr/>
          <p:nvPr/>
        </p:nvSpPr>
        <p:spPr bwMode="auto">
          <a:xfrm>
            <a:off x="999456" y="3687638"/>
            <a:ext cx="1152128" cy="918840"/>
          </a:xfrm>
          <a:prstGeom prst="ca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dirty="0">
                <a:ln>
                  <a:noFill/>
                </a:ln>
                <a:solidFill>
                  <a:schemeClr val="tx1"/>
                </a:solidFill>
                <a:effectLst/>
                <a:latin typeface="Arial" charset="0"/>
                <a:ea typeface="新細明體" pitchFamily="18" charset="-120"/>
              </a:rPr>
              <a:t>DB</a:t>
            </a:r>
            <a:endParaRPr kumimoji="1" lang="zh-TW" altLang="en-US" sz="1800" b="1" i="0" u="none" strike="noStrike" cap="none" normalizeH="0" baseline="0" dirty="0">
              <a:ln>
                <a:noFill/>
              </a:ln>
              <a:solidFill>
                <a:schemeClr val="tx1"/>
              </a:solidFill>
              <a:effectLst/>
              <a:latin typeface="Arial" charset="0"/>
              <a:ea typeface="新細明體" pitchFamily="18" charset="-120"/>
            </a:endParaRPr>
          </a:p>
        </p:txBody>
      </p:sp>
      <p:sp>
        <p:nvSpPr>
          <p:cNvPr id="7" name="圓角矩形 6"/>
          <p:cNvSpPr/>
          <p:nvPr/>
        </p:nvSpPr>
        <p:spPr bwMode="auto">
          <a:xfrm>
            <a:off x="863588" y="2205186"/>
            <a:ext cx="1368152" cy="576064"/>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TW" altLang="en-US" b="1" dirty="0">
                <a:latin typeface="Arial" charset="0"/>
                <a:ea typeface="新細明體" pitchFamily="18" charset="-120"/>
              </a:rPr>
              <a:t>程式</a:t>
            </a:r>
            <a:endParaRPr kumimoji="1" lang="zh-TW" altLang="en-US" sz="1800" b="1" i="0" u="none" strike="noStrike" cap="none" normalizeH="0" baseline="0" dirty="0">
              <a:ln>
                <a:noFill/>
              </a:ln>
              <a:solidFill>
                <a:schemeClr val="tx1"/>
              </a:solidFill>
              <a:effectLst/>
              <a:latin typeface="Arial" charset="0"/>
              <a:ea typeface="新細明體" pitchFamily="18" charset="-120"/>
            </a:endParaRPr>
          </a:p>
        </p:txBody>
      </p:sp>
      <p:pic>
        <p:nvPicPr>
          <p:cNvPr id="1026" name="Picture 2" descr="Handling RabbitMQ consumer failures with maxretry handler | by Igor Zhivilo  | Mediu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86820" y="2141686"/>
            <a:ext cx="1841128" cy="6856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cxnSp>
        <p:nvCxnSpPr>
          <p:cNvPr id="11" name="直線單箭頭接點 10"/>
          <p:cNvCxnSpPr>
            <a:stCxn id="7" idx="3"/>
            <a:endCxn id="1026" idx="1"/>
          </p:cNvCxnSpPr>
          <p:nvPr/>
        </p:nvCxnSpPr>
        <p:spPr bwMode="auto">
          <a:xfrm flipV="1">
            <a:off x="2231740" y="2484517"/>
            <a:ext cx="1455080" cy="8701"/>
          </a:xfrm>
          <a:prstGeom prst="straightConnector1">
            <a:avLst/>
          </a:prstGeom>
          <a:solidFill>
            <a:schemeClr val="accent1"/>
          </a:solidFill>
          <a:ln w="25400" cap="flat" cmpd="sng" algn="ctr">
            <a:solidFill>
              <a:srgbClr val="0070C0"/>
            </a:solidFill>
            <a:prstDash val="solid"/>
            <a:round/>
            <a:headEnd type="none" w="lg" len="med"/>
            <a:tailEnd type="arrow"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文字方塊 13"/>
          <p:cNvSpPr txBox="1"/>
          <p:nvPr/>
        </p:nvSpPr>
        <p:spPr>
          <a:xfrm>
            <a:off x="2771800" y="2076872"/>
            <a:ext cx="713657" cy="369332"/>
          </a:xfrm>
          <a:prstGeom prst="rect">
            <a:avLst/>
          </a:prstGeom>
          <a:noFill/>
        </p:spPr>
        <p:txBody>
          <a:bodyPr wrap="none" rtlCol="0">
            <a:spAutoFit/>
          </a:bodyPr>
          <a:lstStyle/>
          <a:p>
            <a:r>
              <a:rPr lang="en-US" altLang="zh-TW" dirty="0">
                <a:solidFill>
                  <a:srgbClr val="0070C0"/>
                </a:solidFill>
              </a:rPr>
              <a:t>push</a:t>
            </a:r>
            <a:endParaRPr lang="zh-TW" altLang="en-US" dirty="0">
              <a:solidFill>
                <a:srgbClr val="0070C0"/>
              </a:solidFill>
            </a:endParaRPr>
          </a:p>
        </p:txBody>
      </p:sp>
      <p:pic>
        <p:nvPicPr>
          <p:cNvPr id="17" name="Picture 24" descr="CNCF Cloud Native Interactive Landscap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9846" y="3687638"/>
            <a:ext cx="917038" cy="10480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8" name="文字方塊 17"/>
          <p:cNvSpPr txBox="1"/>
          <p:nvPr/>
        </p:nvSpPr>
        <p:spPr>
          <a:xfrm>
            <a:off x="3338057" y="4839852"/>
            <a:ext cx="2696572" cy="338554"/>
          </a:xfrm>
          <a:prstGeom prst="rect">
            <a:avLst/>
          </a:prstGeom>
          <a:noFill/>
        </p:spPr>
        <p:txBody>
          <a:bodyPr wrap="none" rtlCol="0">
            <a:spAutoFit/>
          </a:bodyPr>
          <a:lstStyle/>
          <a:p>
            <a:r>
              <a:rPr lang="en-US" altLang="zh-TW" sz="1600" b="1" dirty="0"/>
              <a:t>adapter/</a:t>
            </a:r>
            <a:r>
              <a:rPr lang="en-US" altLang="zh-TW" sz="1600" b="1" dirty="0" err="1"/>
              <a:t>formater</a:t>
            </a:r>
            <a:r>
              <a:rPr lang="en-US" altLang="zh-TW" sz="1600" b="1" dirty="0"/>
              <a:t>/filter….</a:t>
            </a:r>
            <a:endParaRPr lang="zh-TW" altLang="en-US" sz="1600" b="1" dirty="0"/>
          </a:p>
        </p:txBody>
      </p:sp>
      <p:cxnSp>
        <p:nvCxnSpPr>
          <p:cNvPr id="19" name="直線單箭頭接點 18"/>
          <p:cNvCxnSpPr/>
          <p:nvPr/>
        </p:nvCxnSpPr>
        <p:spPr bwMode="auto">
          <a:xfrm>
            <a:off x="2151584" y="4237112"/>
            <a:ext cx="2008262" cy="1226"/>
          </a:xfrm>
          <a:prstGeom prst="straightConnector1">
            <a:avLst/>
          </a:prstGeom>
          <a:solidFill>
            <a:schemeClr val="accent1"/>
          </a:solidFill>
          <a:ln w="25400" cap="flat" cmpd="sng" algn="ctr">
            <a:solidFill>
              <a:srgbClr val="FF0000"/>
            </a:solidFill>
            <a:prstDash val="solid"/>
            <a:round/>
            <a:headEnd type="none" w="lg" len="med"/>
            <a:tailEnd type="arrow"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線單箭頭接點 24"/>
          <p:cNvCxnSpPr>
            <a:stCxn id="17" idx="0"/>
            <a:endCxn id="1026" idx="2"/>
          </p:cNvCxnSpPr>
          <p:nvPr/>
        </p:nvCxnSpPr>
        <p:spPr bwMode="auto">
          <a:xfrm flipH="1" flipV="1">
            <a:off x="4607384" y="2827348"/>
            <a:ext cx="10981" cy="860290"/>
          </a:xfrm>
          <a:prstGeom prst="straightConnector1">
            <a:avLst/>
          </a:prstGeom>
          <a:solidFill>
            <a:schemeClr val="accent1"/>
          </a:solidFill>
          <a:ln w="25400" cap="flat" cmpd="sng" algn="ctr">
            <a:solidFill>
              <a:srgbClr val="FF0000"/>
            </a:solidFill>
            <a:prstDash val="solid"/>
            <a:round/>
            <a:headEnd type="none" w="lg" len="med"/>
            <a:tailEnd type="arrow"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圓角矩形 27"/>
          <p:cNvSpPr/>
          <p:nvPr/>
        </p:nvSpPr>
        <p:spPr bwMode="auto">
          <a:xfrm>
            <a:off x="6444208" y="1484784"/>
            <a:ext cx="2160240" cy="360040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TW" altLang="en-US" sz="1800" b="1" i="0" u="none" strike="noStrike" cap="none" normalizeH="0" baseline="0" dirty="0">
                <a:ln>
                  <a:noFill/>
                </a:ln>
                <a:solidFill>
                  <a:schemeClr val="tx1"/>
                </a:solidFill>
                <a:effectLst/>
                <a:latin typeface="Arial" charset="0"/>
                <a:ea typeface="新細明體" pitchFamily="18" charset="-120"/>
              </a:rPr>
              <a:t>接收系統</a:t>
            </a:r>
          </a:p>
        </p:txBody>
      </p:sp>
      <p:sp>
        <p:nvSpPr>
          <p:cNvPr id="29" name="圓柱 28"/>
          <p:cNvSpPr/>
          <p:nvPr/>
        </p:nvSpPr>
        <p:spPr bwMode="auto">
          <a:xfrm>
            <a:off x="6976120" y="3814068"/>
            <a:ext cx="1152128" cy="792088"/>
          </a:xfrm>
          <a:prstGeom prst="ca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dirty="0">
                <a:ln>
                  <a:noFill/>
                </a:ln>
                <a:solidFill>
                  <a:schemeClr val="tx1"/>
                </a:solidFill>
                <a:effectLst/>
                <a:latin typeface="Arial" charset="0"/>
                <a:ea typeface="新細明體" pitchFamily="18" charset="-120"/>
              </a:rPr>
              <a:t>DB</a:t>
            </a:r>
            <a:endParaRPr kumimoji="1" lang="zh-TW" altLang="en-US" sz="1800" b="1" i="0" u="none" strike="noStrike" cap="none" normalizeH="0" baseline="0" dirty="0">
              <a:ln>
                <a:noFill/>
              </a:ln>
              <a:solidFill>
                <a:schemeClr val="tx1"/>
              </a:solidFill>
              <a:effectLst/>
              <a:latin typeface="Arial" charset="0"/>
              <a:ea typeface="新細明體" pitchFamily="18" charset="-120"/>
            </a:endParaRPr>
          </a:p>
        </p:txBody>
      </p:sp>
      <p:sp>
        <p:nvSpPr>
          <p:cNvPr id="30" name="圓角矩形 29"/>
          <p:cNvSpPr/>
          <p:nvPr/>
        </p:nvSpPr>
        <p:spPr bwMode="auto">
          <a:xfrm>
            <a:off x="6840252" y="2204864"/>
            <a:ext cx="1368152" cy="576064"/>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TW" altLang="en-US" b="1" dirty="0">
                <a:latin typeface="Arial" charset="0"/>
                <a:ea typeface="新細明體" pitchFamily="18" charset="-120"/>
              </a:rPr>
              <a:t>程式</a:t>
            </a:r>
            <a:endParaRPr kumimoji="1" lang="zh-TW" altLang="en-US" sz="1800" b="1" i="0" u="none" strike="noStrike" cap="none" normalizeH="0" baseline="0" dirty="0">
              <a:ln>
                <a:noFill/>
              </a:ln>
              <a:solidFill>
                <a:schemeClr val="tx1"/>
              </a:solidFill>
              <a:effectLst/>
              <a:latin typeface="Arial" charset="0"/>
              <a:ea typeface="新細明體" pitchFamily="18" charset="-120"/>
            </a:endParaRPr>
          </a:p>
        </p:txBody>
      </p:sp>
      <p:cxnSp>
        <p:nvCxnSpPr>
          <p:cNvPr id="31" name="直線單箭頭接點 30"/>
          <p:cNvCxnSpPr>
            <a:stCxn id="1026" idx="3"/>
            <a:endCxn id="30" idx="1"/>
          </p:cNvCxnSpPr>
          <p:nvPr/>
        </p:nvCxnSpPr>
        <p:spPr bwMode="auto">
          <a:xfrm>
            <a:off x="5527948" y="2484517"/>
            <a:ext cx="1312304" cy="8379"/>
          </a:xfrm>
          <a:prstGeom prst="straightConnector1">
            <a:avLst/>
          </a:prstGeom>
          <a:solidFill>
            <a:schemeClr val="accent1"/>
          </a:solidFill>
          <a:ln w="25400" cap="flat" cmpd="sng" algn="ctr">
            <a:solidFill>
              <a:srgbClr val="0070C0"/>
            </a:solidFill>
            <a:prstDash val="solid"/>
            <a:round/>
            <a:headEnd type="none" w="lg" len="med"/>
            <a:tailEnd type="arrow"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文字方塊 34"/>
          <p:cNvSpPr txBox="1"/>
          <p:nvPr/>
        </p:nvSpPr>
        <p:spPr>
          <a:xfrm>
            <a:off x="5690625" y="2059335"/>
            <a:ext cx="713657" cy="369332"/>
          </a:xfrm>
          <a:prstGeom prst="rect">
            <a:avLst/>
          </a:prstGeom>
          <a:noFill/>
        </p:spPr>
        <p:txBody>
          <a:bodyPr wrap="none" rtlCol="0">
            <a:spAutoFit/>
          </a:bodyPr>
          <a:lstStyle/>
          <a:p>
            <a:r>
              <a:rPr lang="en-US" altLang="zh-TW" dirty="0">
                <a:solidFill>
                  <a:srgbClr val="0070C0"/>
                </a:solidFill>
              </a:rPr>
              <a:t>push</a:t>
            </a:r>
            <a:endParaRPr lang="zh-TW" altLang="en-US" dirty="0">
              <a:solidFill>
                <a:srgbClr val="0070C0"/>
              </a:solidFill>
            </a:endParaRPr>
          </a:p>
        </p:txBody>
      </p:sp>
      <p:sp>
        <p:nvSpPr>
          <p:cNvPr id="36" name="文字方塊 35"/>
          <p:cNvSpPr txBox="1"/>
          <p:nvPr/>
        </p:nvSpPr>
        <p:spPr>
          <a:xfrm>
            <a:off x="2771800" y="3661048"/>
            <a:ext cx="928459" cy="369332"/>
          </a:xfrm>
          <a:prstGeom prst="rect">
            <a:avLst/>
          </a:prstGeom>
          <a:noFill/>
        </p:spPr>
        <p:txBody>
          <a:bodyPr wrap="none" rtlCol="0">
            <a:spAutoFit/>
          </a:bodyPr>
          <a:lstStyle/>
          <a:p>
            <a:r>
              <a:rPr lang="en-US" altLang="zh-TW" dirty="0">
                <a:solidFill>
                  <a:srgbClr val="FF0000"/>
                </a:solidFill>
              </a:rPr>
              <a:t>polling</a:t>
            </a:r>
            <a:endParaRPr lang="zh-TW" altLang="en-US" dirty="0">
              <a:solidFill>
                <a:srgbClr val="FF0000"/>
              </a:solidFill>
            </a:endParaRPr>
          </a:p>
        </p:txBody>
      </p:sp>
      <p:cxnSp>
        <p:nvCxnSpPr>
          <p:cNvPr id="37" name="直線單箭頭接點 36"/>
          <p:cNvCxnSpPr>
            <a:stCxn id="17" idx="3"/>
            <a:endCxn id="29" idx="2"/>
          </p:cNvCxnSpPr>
          <p:nvPr/>
        </p:nvCxnSpPr>
        <p:spPr bwMode="auto">
          <a:xfrm flipV="1">
            <a:off x="5076884" y="4210112"/>
            <a:ext cx="1899236" cy="1548"/>
          </a:xfrm>
          <a:prstGeom prst="straightConnector1">
            <a:avLst/>
          </a:prstGeom>
          <a:solidFill>
            <a:schemeClr val="accent1"/>
          </a:solidFill>
          <a:ln w="25400" cap="flat" cmpd="sng" algn="ctr">
            <a:solidFill>
              <a:srgbClr val="FF0000"/>
            </a:solidFill>
            <a:prstDash val="solid"/>
            <a:round/>
            <a:headEnd type="none" w="lg" len="med"/>
            <a:tailEnd type="arrow"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文字方塊 39"/>
          <p:cNvSpPr txBox="1"/>
          <p:nvPr/>
        </p:nvSpPr>
        <p:spPr>
          <a:xfrm>
            <a:off x="5669673" y="3787278"/>
            <a:ext cx="713657" cy="369332"/>
          </a:xfrm>
          <a:prstGeom prst="rect">
            <a:avLst/>
          </a:prstGeom>
          <a:noFill/>
        </p:spPr>
        <p:txBody>
          <a:bodyPr wrap="none" rtlCol="0">
            <a:spAutoFit/>
          </a:bodyPr>
          <a:lstStyle/>
          <a:p>
            <a:r>
              <a:rPr lang="en-US" altLang="zh-TW" dirty="0">
                <a:solidFill>
                  <a:srgbClr val="FF0000"/>
                </a:solidFill>
              </a:rPr>
              <a:t>push</a:t>
            </a:r>
            <a:endParaRPr lang="zh-TW" altLang="en-US" dirty="0">
              <a:solidFill>
                <a:srgbClr val="FF0000"/>
              </a:solidFill>
            </a:endParaRPr>
          </a:p>
        </p:txBody>
      </p:sp>
      <p:sp>
        <p:nvSpPr>
          <p:cNvPr id="41" name="文字方塊 40"/>
          <p:cNvSpPr txBox="1"/>
          <p:nvPr/>
        </p:nvSpPr>
        <p:spPr>
          <a:xfrm>
            <a:off x="4720055" y="3091858"/>
            <a:ext cx="713657" cy="369332"/>
          </a:xfrm>
          <a:prstGeom prst="rect">
            <a:avLst/>
          </a:prstGeom>
          <a:noFill/>
        </p:spPr>
        <p:txBody>
          <a:bodyPr wrap="none" rtlCol="0">
            <a:spAutoFit/>
          </a:bodyPr>
          <a:lstStyle/>
          <a:p>
            <a:r>
              <a:rPr lang="en-US" altLang="zh-TW" dirty="0">
                <a:solidFill>
                  <a:srgbClr val="FF0000"/>
                </a:solidFill>
              </a:rPr>
              <a:t>push</a:t>
            </a:r>
            <a:endParaRPr lang="zh-TW" altLang="en-US" dirty="0">
              <a:solidFill>
                <a:srgbClr val="FF0000"/>
              </a:solidFill>
            </a:endParaRPr>
          </a:p>
        </p:txBody>
      </p:sp>
      <p:cxnSp>
        <p:nvCxnSpPr>
          <p:cNvPr id="42" name="直線單箭頭接點 41"/>
          <p:cNvCxnSpPr/>
          <p:nvPr/>
        </p:nvCxnSpPr>
        <p:spPr bwMode="auto">
          <a:xfrm flipH="1">
            <a:off x="2134484" y="4098367"/>
            <a:ext cx="2032479" cy="0"/>
          </a:xfrm>
          <a:prstGeom prst="straightConnector1">
            <a:avLst/>
          </a:prstGeom>
          <a:solidFill>
            <a:schemeClr val="accent1"/>
          </a:solidFill>
          <a:ln w="25400" cap="flat" cmpd="sng" algn="ctr">
            <a:solidFill>
              <a:srgbClr val="FF0000"/>
            </a:solidFill>
            <a:prstDash val="solid"/>
            <a:round/>
            <a:headEnd type="none" w="lg" len="med"/>
            <a:tailEnd type="arrow"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直線單箭頭接點 46"/>
          <p:cNvCxnSpPr/>
          <p:nvPr/>
        </p:nvCxnSpPr>
        <p:spPr bwMode="auto">
          <a:xfrm>
            <a:off x="2271666" y="2531003"/>
            <a:ext cx="1857401" cy="1136815"/>
          </a:xfrm>
          <a:prstGeom prst="straightConnector1">
            <a:avLst/>
          </a:prstGeom>
          <a:solidFill>
            <a:schemeClr val="accent1"/>
          </a:solidFill>
          <a:ln w="25400" cap="flat" cmpd="sng" algn="ctr">
            <a:solidFill>
              <a:srgbClr val="FF0000"/>
            </a:solidFill>
            <a:prstDash val="solid"/>
            <a:round/>
            <a:headEnd type="none" w="lg" len="med"/>
            <a:tailEnd type="arrow"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 name="文字方塊 52"/>
          <p:cNvSpPr txBox="1"/>
          <p:nvPr/>
        </p:nvSpPr>
        <p:spPr>
          <a:xfrm>
            <a:off x="3669958" y="3045833"/>
            <a:ext cx="713657" cy="369332"/>
          </a:xfrm>
          <a:prstGeom prst="rect">
            <a:avLst/>
          </a:prstGeom>
          <a:noFill/>
        </p:spPr>
        <p:txBody>
          <a:bodyPr wrap="none" rtlCol="0">
            <a:spAutoFit/>
          </a:bodyPr>
          <a:lstStyle/>
          <a:p>
            <a:r>
              <a:rPr lang="en-US" altLang="zh-TW" dirty="0">
                <a:solidFill>
                  <a:srgbClr val="FF0000"/>
                </a:solidFill>
              </a:rPr>
              <a:t>push</a:t>
            </a:r>
            <a:endParaRPr lang="zh-TW" altLang="en-US" dirty="0">
              <a:solidFill>
                <a:srgbClr val="FF0000"/>
              </a:solidFill>
            </a:endParaRPr>
          </a:p>
        </p:txBody>
      </p:sp>
      <p:cxnSp>
        <p:nvCxnSpPr>
          <p:cNvPr id="55" name="直線單箭頭接點 54"/>
          <p:cNvCxnSpPr/>
          <p:nvPr/>
        </p:nvCxnSpPr>
        <p:spPr bwMode="auto">
          <a:xfrm flipV="1">
            <a:off x="457166" y="5517232"/>
            <a:ext cx="946482" cy="8702"/>
          </a:xfrm>
          <a:prstGeom prst="straightConnector1">
            <a:avLst/>
          </a:prstGeom>
          <a:solidFill>
            <a:schemeClr val="accent1"/>
          </a:solidFill>
          <a:ln w="25400" cap="flat" cmpd="sng" algn="ctr">
            <a:solidFill>
              <a:srgbClr val="0070C0"/>
            </a:solidFill>
            <a:prstDash val="solid"/>
            <a:round/>
            <a:headEnd type="none" w="lg" len="med"/>
            <a:tailEnd type="arrow"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文字方塊 55"/>
          <p:cNvSpPr txBox="1"/>
          <p:nvPr/>
        </p:nvSpPr>
        <p:spPr>
          <a:xfrm>
            <a:off x="1396232" y="5328634"/>
            <a:ext cx="3185487" cy="369332"/>
          </a:xfrm>
          <a:prstGeom prst="rect">
            <a:avLst/>
          </a:prstGeom>
          <a:noFill/>
        </p:spPr>
        <p:txBody>
          <a:bodyPr wrap="none" rtlCol="0">
            <a:spAutoFit/>
          </a:bodyPr>
          <a:lstStyle/>
          <a:p>
            <a:r>
              <a:rPr lang="zh-TW" altLang="en-US" dirty="0"/>
              <a:t>應用系統服務程式間直接同步</a:t>
            </a:r>
          </a:p>
        </p:txBody>
      </p:sp>
      <p:cxnSp>
        <p:nvCxnSpPr>
          <p:cNvPr id="58" name="直線單箭頭接點 57"/>
          <p:cNvCxnSpPr/>
          <p:nvPr/>
        </p:nvCxnSpPr>
        <p:spPr bwMode="auto">
          <a:xfrm flipV="1">
            <a:off x="467544" y="5991894"/>
            <a:ext cx="946482" cy="8702"/>
          </a:xfrm>
          <a:prstGeom prst="straightConnector1">
            <a:avLst/>
          </a:prstGeom>
          <a:solidFill>
            <a:schemeClr val="accent1"/>
          </a:solidFill>
          <a:ln w="25400" cap="flat" cmpd="sng" algn="ctr">
            <a:solidFill>
              <a:srgbClr val="FF0000"/>
            </a:solidFill>
            <a:prstDash val="solid"/>
            <a:round/>
            <a:headEnd type="none" w="lg" len="med"/>
            <a:tailEnd type="arrow"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文字方塊 58"/>
          <p:cNvSpPr txBox="1"/>
          <p:nvPr/>
        </p:nvSpPr>
        <p:spPr>
          <a:xfrm>
            <a:off x="1409888" y="5781606"/>
            <a:ext cx="4338047" cy="369332"/>
          </a:xfrm>
          <a:prstGeom prst="rect">
            <a:avLst/>
          </a:prstGeom>
          <a:noFill/>
        </p:spPr>
        <p:txBody>
          <a:bodyPr wrap="none" rtlCol="0">
            <a:spAutoFit/>
          </a:bodyPr>
          <a:lstStyle/>
          <a:p>
            <a:r>
              <a:rPr lang="zh-TW" altLang="en-US" dirty="0"/>
              <a:t>需透過</a:t>
            </a:r>
            <a:r>
              <a:rPr lang="en-US" altLang="zh-TW" dirty="0" err="1"/>
              <a:t>logstash</a:t>
            </a:r>
            <a:r>
              <a:rPr lang="zh-TW" altLang="en-US" dirty="0"/>
              <a:t>轉接到各種資料源</a:t>
            </a:r>
            <a:r>
              <a:rPr lang="en-US" altLang="zh-TW" dirty="0"/>
              <a:t>(</a:t>
            </a:r>
            <a:r>
              <a:rPr lang="zh-TW" altLang="en-US" dirty="0"/>
              <a:t>如</a:t>
            </a:r>
            <a:r>
              <a:rPr lang="en-US" altLang="zh-TW" dirty="0"/>
              <a:t>DB)</a:t>
            </a:r>
            <a:endParaRPr lang="zh-TW" altLang="en-US" dirty="0"/>
          </a:p>
        </p:txBody>
      </p:sp>
    </p:spTree>
    <p:extLst>
      <p:ext uri="{BB962C8B-B14F-4D97-AF65-F5344CB8AC3E}">
        <p14:creationId xmlns:p14="http://schemas.microsoft.com/office/powerpoint/2010/main" val="1940027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訊息通道</a:t>
            </a:r>
            <a:br>
              <a:rPr lang="en-US" altLang="zh-TW" dirty="0"/>
            </a:br>
            <a:r>
              <a:rPr lang="en-US" altLang="zh-TW" dirty="0"/>
              <a:t>(</a:t>
            </a:r>
            <a:r>
              <a:rPr lang="en-US" altLang="zh-TW" dirty="0" err="1">
                <a:solidFill>
                  <a:srgbClr val="FF0000"/>
                </a:solidFill>
              </a:rPr>
              <a:t>RabbitMQ</a:t>
            </a:r>
            <a:r>
              <a:rPr lang="zh-TW" altLang="en-US" dirty="0"/>
              <a:t> </a:t>
            </a:r>
            <a:r>
              <a:rPr lang="en-US" altLang="zh-TW" dirty="0"/>
              <a:t>queue)</a:t>
            </a:r>
            <a:endParaRPr lang="zh-TW" altLang="en-US" dirty="0"/>
          </a:p>
        </p:txBody>
      </p:sp>
      <p:sp>
        <p:nvSpPr>
          <p:cNvPr id="4" name="投影片編號版面配置區 3"/>
          <p:cNvSpPr>
            <a:spLocks noGrp="1"/>
          </p:cNvSpPr>
          <p:nvPr>
            <p:ph type="sldNum" sz="quarter" idx="12"/>
          </p:nvPr>
        </p:nvSpPr>
        <p:spPr/>
        <p:txBody>
          <a:bodyPr/>
          <a:lstStyle/>
          <a:p>
            <a:pPr>
              <a:defRPr/>
            </a:pPr>
            <a:fld id="{4D3ED8FB-872B-4DC3-A29C-698206968F54}" type="slidenum">
              <a:rPr lang="en-US" altLang="zh-TW" smtClean="0"/>
              <a:pPr>
                <a:defRPr/>
              </a:pPr>
              <a:t>17</a:t>
            </a:fld>
            <a:endParaRPr lang="en-US" altLang="zh-TW"/>
          </a:p>
        </p:txBody>
      </p:sp>
      <p:pic>
        <p:nvPicPr>
          <p:cNvPr id="2050" name="Picture 2" descr="ãrabbitMQãçåçæå°çµ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556792"/>
            <a:ext cx="7715250" cy="4705351"/>
          </a:xfrm>
          <a:prstGeom prst="rect">
            <a:avLst/>
          </a:prstGeom>
          <a:noFill/>
          <a:extLst>
            <a:ext uri="{909E8E84-426E-40DD-AFC4-6F175D3DCCD1}">
              <a14:hiddenFill xmlns:a14="http://schemas.microsoft.com/office/drawing/2010/main">
                <a:solidFill>
                  <a:srgbClr val="FFFFFF"/>
                </a:solidFill>
              </a14:hiddenFill>
            </a:ext>
          </a:extLst>
        </p:spPr>
      </p:pic>
      <p:sp>
        <p:nvSpPr>
          <p:cNvPr id="3" name="文字方塊 2"/>
          <p:cNvSpPr txBox="1"/>
          <p:nvPr/>
        </p:nvSpPr>
        <p:spPr>
          <a:xfrm>
            <a:off x="6064773" y="2636912"/>
            <a:ext cx="1521570" cy="369332"/>
          </a:xfrm>
          <a:prstGeom prst="rect">
            <a:avLst/>
          </a:prstGeom>
          <a:noFill/>
        </p:spPr>
        <p:txBody>
          <a:bodyPr wrap="none" rtlCol="0">
            <a:spAutoFit/>
          </a:bodyPr>
          <a:lstStyle/>
          <a:p>
            <a:r>
              <a:rPr lang="en-US" altLang="zh-TW" dirty="0"/>
              <a:t>(broadcast)</a:t>
            </a:r>
            <a:endParaRPr lang="zh-TW" altLang="en-US" dirty="0"/>
          </a:p>
        </p:txBody>
      </p:sp>
    </p:spTree>
    <p:extLst>
      <p:ext uri="{BB962C8B-B14F-4D97-AF65-F5344CB8AC3E}">
        <p14:creationId xmlns:p14="http://schemas.microsoft.com/office/powerpoint/2010/main" val="184341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pPr>
              <a:defRPr/>
            </a:pPr>
            <a:fld id="{4D3ED8FB-872B-4DC3-A29C-698206968F54}" type="slidenum">
              <a:rPr lang="en-US" altLang="zh-TW" smtClean="0"/>
              <a:pPr>
                <a:defRPr/>
              </a:pPr>
              <a:t>18</a:t>
            </a:fld>
            <a:endParaRPr lang="en-US" altLang="zh-TW"/>
          </a:p>
        </p:txBody>
      </p:sp>
      <p:sp>
        <p:nvSpPr>
          <p:cNvPr id="17" name="投影片編號版面配置區 3"/>
          <p:cNvSpPr txBox="1">
            <a:spLocks/>
          </p:cNvSpPr>
          <p:nvPr/>
        </p:nvSpPr>
        <p:spPr bwMode="auto">
          <a:xfrm>
            <a:off x="6553200" y="5977086"/>
            <a:ext cx="2133600" cy="476250"/>
          </a:xfrm>
          <a:prstGeom prst="rect">
            <a:avLst/>
          </a:prstGeom>
          <a:noFill/>
          <a:ln>
            <a:noFill/>
          </a:ln>
          <a:effectLst/>
        </p:spPr>
        <p:txBody>
          <a:bodyPr vert="horz" wrap="square" lIns="91430" tIns="45715" rIns="91430" bIns="45715" numCol="1" anchor="t" anchorCtr="0" compatLnSpc="1">
            <a:prstTxWarp prst="textNoShape">
              <a:avLst/>
            </a:prstTxWarp>
          </a:bodyPr>
          <a:lstStyle>
            <a:defPPr>
              <a:defRPr lang="zh-TW"/>
            </a:defPPr>
            <a:lvl1pPr algn="r" rtl="0" fontAlgn="base">
              <a:spcBef>
                <a:spcPct val="0"/>
              </a:spcBef>
              <a:spcAft>
                <a:spcPct val="0"/>
              </a:spcAft>
              <a:defRPr kumimoji="1" sz="1400" b="0" kern="1200">
                <a:solidFill>
                  <a:schemeClr val="tx1"/>
                </a:solidFill>
                <a:latin typeface="Arial" charset="0"/>
                <a:ea typeface="+mn-ea"/>
                <a:cs typeface="+mn-cs"/>
              </a:defRPr>
            </a:lvl1pPr>
            <a:lvl2pPr marL="457200" algn="l" rtl="0" fontAlgn="base">
              <a:spcBef>
                <a:spcPct val="0"/>
              </a:spcBef>
              <a:spcAft>
                <a:spcPct val="0"/>
              </a:spcAft>
              <a:defRPr kumimoji="1" kern="1200">
                <a:solidFill>
                  <a:schemeClr val="tx1"/>
                </a:solidFill>
                <a:latin typeface="Century Gothic" pitchFamily="34" charset="0"/>
                <a:ea typeface="新細明體" charset="-120"/>
                <a:cs typeface="+mn-cs"/>
              </a:defRPr>
            </a:lvl2pPr>
            <a:lvl3pPr marL="914400" algn="l" rtl="0" fontAlgn="base">
              <a:spcBef>
                <a:spcPct val="0"/>
              </a:spcBef>
              <a:spcAft>
                <a:spcPct val="0"/>
              </a:spcAft>
              <a:defRPr kumimoji="1" kern="1200">
                <a:solidFill>
                  <a:schemeClr val="tx1"/>
                </a:solidFill>
                <a:latin typeface="Century Gothic" pitchFamily="34" charset="0"/>
                <a:ea typeface="新細明體" charset="-120"/>
                <a:cs typeface="+mn-cs"/>
              </a:defRPr>
            </a:lvl3pPr>
            <a:lvl4pPr marL="1371600" algn="l" rtl="0" fontAlgn="base">
              <a:spcBef>
                <a:spcPct val="0"/>
              </a:spcBef>
              <a:spcAft>
                <a:spcPct val="0"/>
              </a:spcAft>
              <a:defRPr kumimoji="1" kern="1200">
                <a:solidFill>
                  <a:schemeClr val="tx1"/>
                </a:solidFill>
                <a:latin typeface="Century Gothic" pitchFamily="34" charset="0"/>
                <a:ea typeface="新細明體" charset="-120"/>
                <a:cs typeface="+mn-cs"/>
              </a:defRPr>
            </a:lvl4pPr>
            <a:lvl5pPr marL="1828800" algn="l" rtl="0" fontAlgn="base">
              <a:spcBef>
                <a:spcPct val="0"/>
              </a:spcBef>
              <a:spcAft>
                <a:spcPct val="0"/>
              </a:spcAft>
              <a:defRPr kumimoji="1" kern="1200">
                <a:solidFill>
                  <a:schemeClr val="tx1"/>
                </a:solidFill>
                <a:latin typeface="Century Gothic" pitchFamily="34" charset="0"/>
                <a:ea typeface="新細明體" charset="-120"/>
                <a:cs typeface="+mn-cs"/>
              </a:defRPr>
            </a:lvl5pPr>
            <a:lvl6pPr marL="2286000" algn="l" defTabSz="914400" rtl="0" eaLnBrk="1" latinLnBrk="0" hangingPunct="1">
              <a:defRPr kumimoji="1" kern="1200">
                <a:solidFill>
                  <a:schemeClr val="tx1"/>
                </a:solidFill>
                <a:latin typeface="Century Gothic" pitchFamily="34" charset="0"/>
                <a:ea typeface="新細明體" charset="-120"/>
                <a:cs typeface="+mn-cs"/>
              </a:defRPr>
            </a:lvl6pPr>
            <a:lvl7pPr marL="2743200" algn="l" defTabSz="914400" rtl="0" eaLnBrk="1" latinLnBrk="0" hangingPunct="1">
              <a:defRPr kumimoji="1" kern="1200">
                <a:solidFill>
                  <a:schemeClr val="tx1"/>
                </a:solidFill>
                <a:latin typeface="Century Gothic" pitchFamily="34" charset="0"/>
                <a:ea typeface="新細明體" charset="-120"/>
                <a:cs typeface="+mn-cs"/>
              </a:defRPr>
            </a:lvl7pPr>
            <a:lvl8pPr marL="3200400" algn="l" defTabSz="914400" rtl="0" eaLnBrk="1" latinLnBrk="0" hangingPunct="1">
              <a:defRPr kumimoji="1" kern="1200">
                <a:solidFill>
                  <a:schemeClr val="tx1"/>
                </a:solidFill>
                <a:latin typeface="Century Gothic" pitchFamily="34" charset="0"/>
                <a:ea typeface="新細明體" charset="-120"/>
                <a:cs typeface="+mn-cs"/>
              </a:defRPr>
            </a:lvl8pPr>
            <a:lvl9pPr marL="3657600" algn="l" defTabSz="914400" rtl="0" eaLnBrk="1" latinLnBrk="0" hangingPunct="1">
              <a:defRPr kumimoji="1" kern="1200">
                <a:solidFill>
                  <a:schemeClr val="tx1"/>
                </a:solidFill>
                <a:latin typeface="Century Gothic" pitchFamily="34" charset="0"/>
                <a:ea typeface="新細明體" charset="-120"/>
                <a:cs typeface="+mn-cs"/>
              </a:defRPr>
            </a:lvl9pPr>
          </a:lstStyle>
          <a:p>
            <a:pPr>
              <a:defRPr/>
            </a:pPr>
            <a:fld id="{4D3ED8FB-872B-4DC3-A29C-698206968F54}" type="slidenum">
              <a:rPr lang="en-US" altLang="zh-TW" smtClean="0"/>
              <a:pPr>
                <a:defRPr/>
              </a:pPr>
              <a:t>18</a:t>
            </a:fld>
            <a:endParaRPr lang="en-US" altLang="zh-TW"/>
          </a:p>
        </p:txBody>
      </p:sp>
      <p:sp>
        <p:nvSpPr>
          <p:cNvPr id="18" name="矩形 17"/>
          <p:cNvSpPr/>
          <p:nvPr/>
        </p:nvSpPr>
        <p:spPr bwMode="auto">
          <a:xfrm>
            <a:off x="179512" y="1147521"/>
            <a:ext cx="8820472" cy="2373379"/>
          </a:xfrm>
          <a:prstGeom prst="rect">
            <a:avLst/>
          </a:prstGeom>
          <a:solidFill>
            <a:schemeClr val="accent3">
              <a:lumMod val="75000"/>
            </a:schemeClr>
          </a:solidFill>
          <a:ln w="38100" cap="flat" cmpd="sng" algn="ctr">
            <a:solidFill>
              <a:schemeClr val="accent3"/>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t"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endParaRPr kumimoji="0" lang="en-US" altLang="zh-TW" sz="1200" i="0" u="none" strike="noStrike" kern="0" cap="none" spc="0" normalizeH="0" baseline="0" noProof="0" dirty="0">
              <a:ln>
                <a:noFill/>
              </a:ln>
              <a:effectLst/>
              <a:uLnTx/>
              <a:uFillTx/>
              <a:latin typeface="+mj-ea"/>
              <a:ea typeface="+mj-ea"/>
              <a:cs typeface="Arial"/>
            </a:endParaRPr>
          </a:p>
          <a:p>
            <a:pPr marL="0" marR="0" lvl="0" indent="0" algn="ctr" defTabSz="889000" eaLnBrk="1" fontAlgn="auto" latinLnBrk="0" hangingPunct="1">
              <a:lnSpc>
                <a:spcPct val="100000"/>
              </a:lnSpc>
              <a:spcBef>
                <a:spcPts val="0"/>
              </a:spcBef>
              <a:spcAft>
                <a:spcPts val="0"/>
              </a:spcAft>
              <a:buClrTx/>
              <a:buSzTx/>
              <a:buFontTx/>
              <a:buNone/>
              <a:tabLst/>
              <a:defRPr/>
            </a:pPr>
            <a:endParaRPr kumimoji="0" lang="en-US" altLang="zh-TW" sz="1200" kern="0" dirty="0">
              <a:latin typeface="+mj-ea"/>
              <a:ea typeface="+mj-ea"/>
              <a:cs typeface="Arial"/>
            </a:endParaRPr>
          </a:p>
        </p:txBody>
      </p:sp>
      <p:sp>
        <p:nvSpPr>
          <p:cNvPr id="19" name="矩形 18"/>
          <p:cNvSpPr/>
          <p:nvPr/>
        </p:nvSpPr>
        <p:spPr bwMode="auto">
          <a:xfrm>
            <a:off x="3780431" y="1864717"/>
            <a:ext cx="1598400" cy="648072"/>
          </a:xfrm>
          <a:prstGeom prst="rect">
            <a:avLst/>
          </a:prstGeom>
          <a:solidFill>
            <a:schemeClr val="accent3">
              <a:lumMod val="95000"/>
            </a:schemeClr>
          </a:solidFill>
          <a:ln w="38100" cap="flat" cmpd="sng" algn="ctr">
            <a:solidFill>
              <a:schemeClr val="accent3"/>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ctr"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b="1" kern="0" dirty="0">
                <a:latin typeface="+mj-ea"/>
                <a:ea typeface="+mj-ea"/>
                <a:cs typeface="Arial"/>
              </a:rPr>
              <a:t>監控警示</a:t>
            </a:r>
            <a:endParaRPr kumimoji="0" lang="en-US" altLang="zh-TW" b="1" i="0" u="none" strike="noStrike" kern="0" cap="none" spc="0" normalizeH="0" baseline="0" noProof="0" dirty="0">
              <a:ln>
                <a:noFill/>
              </a:ln>
              <a:effectLst/>
              <a:uLnTx/>
              <a:uFillTx/>
              <a:latin typeface="+mj-ea"/>
              <a:ea typeface="+mj-ea"/>
              <a:cs typeface="Arial"/>
            </a:endParaRPr>
          </a:p>
        </p:txBody>
      </p:sp>
      <p:sp>
        <p:nvSpPr>
          <p:cNvPr id="20" name="矩形 19"/>
          <p:cNvSpPr/>
          <p:nvPr/>
        </p:nvSpPr>
        <p:spPr bwMode="auto">
          <a:xfrm>
            <a:off x="2027619" y="2655676"/>
            <a:ext cx="1598400" cy="648072"/>
          </a:xfrm>
          <a:prstGeom prst="rect">
            <a:avLst/>
          </a:prstGeom>
          <a:solidFill>
            <a:schemeClr val="accent3">
              <a:lumMod val="95000"/>
            </a:schemeClr>
          </a:solidFill>
          <a:ln w="38100" cap="flat" cmpd="sng" algn="ctr">
            <a:solidFill>
              <a:schemeClr val="accent3"/>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ctr" anchorCtr="0" compatLnSpc="1">
            <a:prstTxWarp prst="textNoShape">
              <a:avLst/>
            </a:prstTxWarp>
            <a:noAutofit/>
          </a:bodyPr>
          <a:lstStyle/>
          <a:p>
            <a:pPr algn="ctr" defTabSz="889000" fontAlgn="auto">
              <a:spcBef>
                <a:spcPts val="0"/>
              </a:spcBef>
              <a:spcAft>
                <a:spcPts val="0"/>
              </a:spcAft>
            </a:pPr>
            <a:r>
              <a:rPr kumimoji="0" lang="zh-TW" altLang="en-US" b="1" kern="0" dirty="0">
                <a:latin typeface="+mj-ea"/>
                <a:ea typeface="+mj-ea"/>
                <a:cs typeface="Arial"/>
              </a:rPr>
              <a:t>服務鍊追蹤</a:t>
            </a:r>
            <a:endParaRPr kumimoji="0" lang="en-US" altLang="zh-TW" b="1" kern="0" dirty="0">
              <a:latin typeface="+mj-ea"/>
              <a:ea typeface="+mj-ea"/>
              <a:cs typeface="Arial"/>
            </a:endParaRPr>
          </a:p>
        </p:txBody>
      </p:sp>
      <p:sp>
        <p:nvSpPr>
          <p:cNvPr id="21" name="矩形 20"/>
          <p:cNvSpPr/>
          <p:nvPr/>
        </p:nvSpPr>
        <p:spPr bwMode="auto">
          <a:xfrm>
            <a:off x="3788455" y="2655676"/>
            <a:ext cx="1598400" cy="648072"/>
          </a:xfrm>
          <a:prstGeom prst="rect">
            <a:avLst/>
          </a:prstGeom>
          <a:solidFill>
            <a:schemeClr val="accent3">
              <a:lumMod val="95000"/>
            </a:schemeClr>
          </a:solidFill>
          <a:ln w="38100" cap="flat" cmpd="sng" algn="ctr">
            <a:solidFill>
              <a:schemeClr val="accent3"/>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ctr" anchorCtr="0" compatLnSpc="1">
            <a:prstTxWarp prst="textNoShape">
              <a:avLst/>
            </a:prstTxWarp>
            <a:noAutofit/>
          </a:bodyPr>
          <a:lstStyle/>
          <a:p>
            <a:pPr algn="ctr" defTabSz="889000" fontAlgn="auto">
              <a:spcBef>
                <a:spcPts val="0"/>
              </a:spcBef>
              <a:spcAft>
                <a:spcPts val="0"/>
              </a:spcAft>
            </a:pPr>
            <a:r>
              <a:rPr kumimoji="0" lang="en-US" altLang="zh-TW" b="1" kern="0" dirty="0">
                <a:latin typeface="+mj-ea"/>
                <a:ea typeface="+mj-ea"/>
                <a:cs typeface="Arial"/>
              </a:rPr>
              <a:t>Audit</a:t>
            </a:r>
            <a:r>
              <a:rPr kumimoji="0" lang="zh-TW" altLang="en-US" b="1" kern="0" dirty="0">
                <a:latin typeface="+mj-ea"/>
                <a:ea typeface="+mj-ea"/>
                <a:cs typeface="Arial"/>
              </a:rPr>
              <a:t>監控</a:t>
            </a:r>
            <a:endParaRPr kumimoji="0" lang="en-US" altLang="zh-TW" b="1" kern="0" dirty="0">
              <a:latin typeface="+mj-ea"/>
              <a:ea typeface="+mj-ea"/>
              <a:cs typeface="Arial"/>
            </a:endParaRPr>
          </a:p>
        </p:txBody>
      </p:sp>
      <p:sp>
        <p:nvSpPr>
          <p:cNvPr id="22" name="圓角矩形 21"/>
          <p:cNvSpPr/>
          <p:nvPr/>
        </p:nvSpPr>
        <p:spPr bwMode="auto">
          <a:xfrm>
            <a:off x="730779" y="1309403"/>
            <a:ext cx="7834504" cy="339290"/>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TW" sz="2400" u="sng" dirty="0">
                <a:latin typeface="Calibri" panose="020F0502020204030204" pitchFamily="34" charset="0"/>
                <a:ea typeface="新細明體" pitchFamily="18" charset="-120"/>
              </a:rPr>
              <a:t>Fubon</a:t>
            </a:r>
            <a:r>
              <a:rPr lang="zh-TW" altLang="en-US" sz="2400" u="sng" dirty="0">
                <a:latin typeface="Calibri" panose="020F0502020204030204" pitchFamily="34" charset="0"/>
                <a:ea typeface="新細明體" pitchFamily="18" charset="-120"/>
              </a:rPr>
              <a:t> </a:t>
            </a:r>
            <a:r>
              <a:rPr lang="en-US" altLang="zh-TW" sz="2400" u="sng" dirty="0">
                <a:latin typeface="Calibri" panose="020F0502020204030204" pitchFamily="34" charset="0"/>
                <a:ea typeface="新細明體" pitchFamily="18" charset="-120"/>
              </a:rPr>
              <a:t>FMG API Management</a:t>
            </a:r>
          </a:p>
        </p:txBody>
      </p:sp>
      <p:sp>
        <p:nvSpPr>
          <p:cNvPr id="23" name="矩形 22"/>
          <p:cNvSpPr/>
          <p:nvPr/>
        </p:nvSpPr>
        <p:spPr bwMode="auto">
          <a:xfrm>
            <a:off x="5549291" y="2655676"/>
            <a:ext cx="1598400" cy="648072"/>
          </a:xfrm>
          <a:prstGeom prst="rect">
            <a:avLst/>
          </a:prstGeom>
          <a:solidFill>
            <a:schemeClr val="accent3">
              <a:lumMod val="95000"/>
            </a:schemeClr>
          </a:solidFill>
          <a:ln w="38100" cap="flat" cmpd="sng" algn="ctr">
            <a:solidFill>
              <a:schemeClr val="accent3"/>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ctr" anchorCtr="0" compatLnSpc="1">
            <a:prstTxWarp prst="textNoShape">
              <a:avLst/>
            </a:prstTxWarp>
            <a:noAutofit/>
          </a:bodyPr>
          <a:lstStyle/>
          <a:p>
            <a:pPr algn="ctr" defTabSz="889000" fontAlgn="auto">
              <a:spcBef>
                <a:spcPts val="0"/>
              </a:spcBef>
              <a:spcAft>
                <a:spcPts val="0"/>
              </a:spcAft>
            </a:pPr>
            <a:r>
              <a:rPr kumimoji="0" lang="en-US" altLang="zh-TW" b="1" kern="0" dirty="0">
                <a:latin typeface="+mj-ea"/>
                <a:ea typeface="+mj-ea"/>
                <a:cs typeface="Arial"/>
              </a:rPr>
              <a:t>Log</a:t>
            </a:r>
            <a:r>
              <a:rPr kumimoji="0" lang="zh-TW" altLang="en-US" b="1" kern="0" dirty="0">
                <a:latin typeface="+mj-ea"/>
                <a:ea typeface="+mj-ea"/>
                <a:cs typeface="Arial"/>
              </a:rPr>
              <a:t>調用</a:t>
            </a:r>
            <a:endParaRPr kumimoji="0" lang="en-US" altLang="zh-TW" b="1" kern="0" dirty="0">
              <a:latin typeface="+mj-ea"/>
              <a:ea typeface="+mj-ea"/>
              <a:cs typeface="Arial"/>
            </a:endParaRPr>
          </a:p>
        </p:txBody>
      </p:sp>
      <p:sp>
        <p:nvSpPr>
          <p:cNvPr id="24" name="矩形 23"/>
          <p:cNvSpPr/>
          <p:nvPr/>
        </p:nvSpPr>
        <p:spPr bwMode="auto">
          <a:xfrm>
            <a:off x="7310128" y="2655676"/>
            <a:ext cx="1598400" cy="648072"/>
          </a:xfrm>
          <a:prstGeom prst="rect">
            <a:avLst/>
          </a:prstGeom>
          <a:solidFill>
            <a:schemeClr val="accent3">
              <a:lumMod val="95000"/>
            </a:schemeClr>
          </a:solidFill>
          <a:ln w="38100" cap="flat" cmpd="sng" algn="ctr">
            <a:solidFill>
              <a:schemeClr val="accent3"/>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ctr" anchorCtr="0" compatLnSpc="1">
            <a:prstTxWarp prst="textNoShape">
              <a:avLst/>
            </a:prstTxWarp>
            <a:noAutofit/>
          </a:bodyPr>
          <a:lstStyle/>
          <a:p>
            <a:pPr algn="ctr" defTabSz="889000" fontAlgn="auto">
              <a:spcBef>
                <a:spcPts val="0"/>
              </a:spcBef>
              <a:spcAft>
                <a:spcPts val="0"/>
              </a:spcAft>
            </a:pPr>
            <a:r>
              <a:rPr kumimoji="0" lang="en-US" altLang="zh-TW" b="1" kern="0" dirty="0">
                <a:latin typeface="+mj-ea"/>
                <a:ea typeface="+mj-ea"/>
                <a:cs typeface="Arial"/>
              </a:rPr>
              <a:t>Log</a:t>
            </a:r>
            <a:r>
              <a:rPr kumimoji="0" lang="zh-TW" altLang="en-US" b="1" kern="0" dirty="0">
                <a:latin typeface="+mj-ea"/>
                <a:ea typeface="+mj-ea"/>
                <a:cs typeface="Arial"/>
              </a:rPr>
              <a:t>分析</a:t>
            </a:r>
            <a:endParaRPr kumimoji="0" lang="en-US" altLang="zh-TW" b="1" kern="0" dirty="0">
              <a:latin typeface="+mj-ea"/>
              <a:ea typeface="+mj-ea"/>
              <a:cs typeface="Arial"/>
            </a:endParaRPr>
          </a:p>
        </p:txBody>
      </p:sp>
      <p:sp>
        <p:nvSpPr>
          <p:cNvPr id="25" name="矩形 24"/>
          <p:cNvSpPr/>
          <p:nvPr/>
        </p:nvSpPr>
        <p:spPr bwMode="auto">
          <a:xfrm>
            <a:off x="266783" y="2670567"/>
            <a:ext cx="1598400" cy="648072"/>
          </a:xfrm>
          <a:prstGeom prst="rect">
            <a:avLst/>
          </a:prstGeom>
          <a:solidFill>
            <a:schemeClr val="accent3">
              <a:lumMod val="95000"/>
            </a:schemeClr>
          </a:solidFill>
          <a:ln w="38100" cap="flat" cmpd="sng" algn="ctr">
            <a:solidFill>
              <a:schemeClr val="accent3"/>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ctr"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b="1" kern="0" noProof="0" dirty="0">
                <a:latin typeface="+mj-ea"/>
                <a:ea typeface="+mj-ea"/>
                <a:cs typeface="Arial"/>
              </a:rPr>
              <a:t>登入認證</a:t>
            </a:r>
            <a:endParaRPr kumimoji="0" lang="en-US" altLang="zh-TW" b="1" i="0" u="none" strike="noStrike" kern="0" cap="none" spc="0" normalizeH="0" baseline="0" noProof="0" dirty="0">
              <a:ln>
                <a:noFill/>
              </a:ln>
              <a:effectLst/>
              <a:uLnTx/>
              <a:uFillTx/>
              <a:latin typeface="+mj-ea"/>
              <a:ea typeface="+mj-ea"/>
              <a:cs typeface="Arial"/>
            </a:endParaRPr>
          </a:p>
        </p:txBody>
      </p:sp>
      <p:sp>
        <p:nvSpPr>
          <p:cNvPr id="26" name="矩形 25"/>
          <p:cNvSpPr/>
          <p:nvPr/>
        </p:nvSpPr>
        <p:spPr bwMode="auto">
          <a:xfrm>
            <a:off x="266783" y="1864717"/>
            <a:ext cx="1598400" cy="648072"/>
          </a:xfrm>
          <a:prstGeom prst="rect">
            <a:avLst/>
          </a:prstGeom>
          <a:solidFill>
            <a:schemeClr val="accent3">
              <a:lumMod val="95000"/>
            </a:schemeClr>
          </a:solidFill>
          <a:ln w="38100" cap="flat" cmpd="sng" algn="ctr">
            <a:solidFill>
              <a:schemeClr val="accent3"/>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ctr"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b="1" i="0" u="none" strike="noStrike" kern="0" cap="none" spc="0" normalizeH="0" baseline="0" noProof="0" dirty="0">
                <a:ln>
                  <a:noFill/>
                </a:ln>
                <a:effectLst/>
                <a:uLnTx/>
                <a:uFillTx/>
                <a:latin typeface="+mj-ea"/>
                <a:ea typeface="+mj-ea"/>
                <a:cs typeface="Arial"/>
              </a:rPr>
              <a:t>服務註冊</a:t>
            </a:r>
            <a:endParaRPr kumimoji="0" lang="en-US" altLang="zh-TW" b="1" i="0" u="none" strike="noStrike" kern="0" cap="none" spc="0" normalizeH="0" baseline="0" noProof="0" dirty="0">
              <a:ln>
                <a:noFill/>
              </a:ln>
              <a:effectLst/>
              <a:uLnTx/>
              <a:uFillTx/>
              <a:latin typeface="+mj-ea"/>
              <a:ea typeface="+mj-ea"/>
              <a:cs typeface="Arial"/>
            </a:endParaRPr>
          </a:p>
        </p:txBody>
      </p:sp>
      <p:sp>
        <p:nvSpPr>
          <p:cNvPr id="27" name="矩形 26"/>
          <p:cNvSpPr/>
          <p:nvPr/>
        </p:nvSpPr>
        <p:spPr bwMode="auto">
          <a:xfrm>
            <a:off x="2023607" y="1864717"/>
            <a:ext cx="1598400" cy="648072"/>
          </a:xfrm>
          <a:prstGeom prst="rect">
            <a:avLst/>
          </a:prstGeom>
          <a:solidFill>
            <a:schemeClr val="accent3">
              <a:lumMod val="95000"/>
            </a:schemeClr>
          </a:solidFill>
          <a:ln w="38100" cap="flat" cmpd="sng" algn="ctr">
            <a:solidFill>
              <a:schemeClr val="accent3"/>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ctr"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b="1" i="0" u="none" strike="noStrike" kern="0" cap="none" spc="0" normalizeH="0" baseline="0" noProof="0" dirty="0">
                <a:ln>
                  <a:noFill/>
                </a:ln>
                <a:effectLst/>
                <a:uLnTx/>
                <a:uFillTx/>
                <a:latin typeface="+mj-ea"/>
                <a:ea typeface="+mj-ea"/>
                <a:cs typeface="Arial"/>
              </a:rPr>
              <a:t>服務入口</a:t>
            </a:r>
            <a:endParaRPr kumimoji="0" lang="en-US" altLang="zh-TW" b="1" i="0" u="none" strike="noStrike" kern="0" cap="none" spc="0" normalizeH="0" baseline="0" noProof="0" dirty="0">
              <a:ln>
                <a:noFill/>
              </a:ln>
              <a:effectLst/>
              <a:uLnTx/>
              <a:uFillTx/>
              <a:latin typeface="+mj-ea"/>
              <a:ea typeface="+mj-ea"/>
              <a:cs typeface="Arial"/>
            </a:endParaRPr>
          </a:p>
        </p:txBody>
      </p:sp>
      <p:sp>
        <p:nvSpPr>
          <p:cNvPr id="28" name="矩形 27"/>
          <p:cNvSpPr/>
          <p:nvPr/>
        </p:nvSpPr>
        <p:spPr bwMode="auto">
          <a:xfrm>
            <a:off x="5537255" y="1864717"/>
            <a:ext cx="1598400" cy="648072"/>
          </a:xfrm>
          <a:prstGeom prst="rect">
            <a:avLst/>
          </a:prstGeom>
          <a:solidFill>
            <a:schemeClr val="accent3">
              <a:lumMod val="95000"/>
            </a:schemeClr>
          </a:solidFill>
          <a:ln w="38100" cap="flat" cmpd="sng" algn="ctr">
            <a:solidFill>
              <a:schemeClr val="accent3"/>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ctr"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b="1" kern="0" dirty="0">
                <a:latin typeface="+mj-ea"/>
                <a:ea typeface="+mj-ea"/>
                <a:cs typeface="Arial"/>
              </a:rPr>
              <a:t>配置中心</a:t>
            </a:r>
            <a:endParaRPr kumimoji="0" lang="en-US" altLang="zh-TW" b="1" i="0" u="none" strike="noStrike" kern="0" cap="none" spc="0" normalizeH="0" baseline="0" noProof="0" dirty="0">
              <a:ln>
                <a:noFill/>
              </a:ln>
              <a:effectLst/>
              <a:uLnTx/>
              <a:uFillTx/>
              <a:latin typeface="+mj-ea"/>
              <a:ea typeface="+mj-ea"/>
              <a:cs typeface="Arial"/>
            </a:endParaRPr>
          </a:p>
        </p:txBody>
      </p:sp>
      <p:sp>
        <p:nvSpPr>
          <p:cNvPr id="29" name="矩形 28"/>
          <p:cNvSpPr/>
          <p:nvPr/>
        </p:nvSpPr>
        <p:spPr bwMode="auto">
          <a:xfrm>
            <a:off x="7294080" y="1864717"/>
            <a:ext cx="1598400" cy="648072"/>
          </a:xfrm>
          <a:prstGeom prst="rect">
            <a:avLst/>
          </a:prstGeom>
          <a:solidFill>
            <a:schemeClr val="accent3">
              <a:lumMod val="95000"/>
            </a:schemeClr>
          </a:solidFill>
          <a:ln w="38100" cap="flat" cmpd="sng" algn="ctr">
            <a:solidFill>
              <a:schemeClr val="accent3"/>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ctr"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b="1" i="0" u="none" strike="noStrike" kern="0" cap="none" spc="0" normalizeH="0" baseline="0" noProof="0" dirty="0">
                <a:ln>
                  <a:noFill/>
                </a:ln>
                <a:effectLst/>
                <a:uLnTx/>
                <a:uFillTx/>
                <a:latin typeface="+mj-ea"/>
                <a:ea typeface="+mj-ea"/>
                <a:cs typeface="Arial"/>
              </a:rPr>
              <a:t>訊息通道</a:t>
            </a:r>
            <a:endParaRPr kumimoji="0" lang="en-US" altLang="zh-TW" b="1" i="0" u="none" strike="noStrike" kern="0" cap="none" spc="0" normalizeH="0" baseline="0" noProof="0" dirty="0">
              <a:ln>
                <a:noFill/>
              </a:ln>
              <a:effectLst/>
              <a:uLnTx/>
              <a:uFillTx/>
              <a:latin typeface="+mj-ea"/>
              <a:ea typeface="+mj-ea"/>
              <a:cs typeface="Arial"/>
            </a:endParaRPr>
          </a:p>
        </p:txBody>
      </p:sp>
      <p:sp>
        <p:nvSpPr>
          <p:cNvPr id="30" name="矩形 29"/>
          <p:cNvSpPr/>
          <p:nvPr/>
        </p:nvSpPr>
        <p:spPr bwMode="auto">
          <a:xfrm>
            <a:off x="179783" y="3808933"/>
            <a:ext cx="8820472" cy="2428379"/>
          </a:xfrm>
          <a:prstGeom prst="rect">
            <a:avLst/>
          </a:prstGeom>
          <a:solidFill>
            <a:srgbClr val="3399FF"/>
          </a:solidFill>
          <a:ln w="38100" cap="flat" cmpd="sng" algn="ctr">
            <a:solidFill>
              <a:schemeClr val="accent3"/>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t"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endParaRPr kumimoji="0" lang="en-US" altLang="zh-TW" sz="1200" i="0" u="none" strike="noStrike" kern="0" cap="none" spc="0" normalizeH="0" baseline="0" noProof="0" dirty="0">
              <a:ln>
                <a:noFill/>
              </a:ln>
              <a:effectLst/>
              <a:uLnTx/>
              <a:uFillTx/>
              <a:latin typeface="+mj-ea"/>
              <a:ea typeface="+mj-ea"/>
              <a:cs typeface="Arial"/>
            </a:endParaRPr>
          </a:p>
          <a:p>
            <a:pPr marL="0" marR="0" lvl="0" indent="0" algn="ctr" defTabSz="889000" eaLnBrk="1" fontAlgn="auto" latinLnBrk="0" hangingPunct="1">
              <a:lnSpc>
                <a:spcPct val="100000"/>
              </a:lnSpc>
              <a:spcBef>
                <a:spcPts val="0"/>
              </a:spcBef>
              <a:spcAft>
                <a:spcPts val="0"/>
              </a:spcAft>
              <a:buClrTx/>
              <a:buSzTx/>
              <a:buFontTx/>
              <a:buNone/>
              <a:tabLst/>
              <a:defRPr/>
            </a:pPr>
            <a:endParaRPr kumimoji="0" lang="en-US" altLang="zh-TW" sz="1200" kern="0" dirty="0">
              <a:latin typeface="+mj-ea"/>
              <a:ea typeface="+mj-ea"/>
              <a:cs typeface="Arial"/>
            </a:endParaRPr>
          </a:p>
        </p:txBody>
      </p:sp>
      <p:sp>
        <p:nvSpPr>
          <p:cNvPr id="31" name="矩形 30"/>
          <p:cNvSpPr/>
          <p:nvPr/>
        </p:nvSpPr>
        <p:spPr bwMode="auto">
          <a:xfrm>
            <a:off x="3780702" y="4526129"/>
            <a:ext cx="1598400" cy="648072"/>
          </a:xfrm>
          <a:prstGeom prst="rect">
            <a:avLst/>
          </a:prstGeom>
          <a:solidFill>
            <a:schemeClr val="accent3">
              <a:lumMod val="95000"/>
            </a:schemeClr>
          </a:solidFill>
          <a:ln w="38100" cap="flat" cmpd="sng" algn="ctr">
            <a:solidFill>
              <a:schemeClr val="accent3"/>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ctr"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b="1" kern="0" dirty="0">
                <a:latin typeface="+mj-ea"/>
                <a:ea typeface="+mj-ea"/>
                <a:cs typeface="Arial"/>
              </a:rPr>
              <a:t>例外處理</a:t>
            </a:r>
            <a:endParaRPr kumimoji="0" lang="en-US" altLang="zh-TW" b="1" i="0" u="none" strike="noStrike" kern="0" cap="none" spc="0" normalizeH="0" baseline="0" noProof="0" dirty="0">
              <a:ln>
                <a:noFill/>
              </a:ln>
              <a:effectLst/>
              <a:uLnTx/>
              <a:uFillTx/>
              <a:latin typeface="+mj-ea"/>
              <a:ea typeface="+mj-ea"/>
              <a:cs typeface="Arial"/>
            </a:endParaRPr>
          </a:p>
        </p:txBody>
      </p:sp>
      <p:sp>
        <p:nvSpPr>
          <p:cNvPr id="32" name="矩形 31"/>
          <p:cNvSpPr/>
          <p:nvPr/>
        </p:nvSpPr>
        <p:spPr bwMode="auto">
          <a:xfrm>
            <a:off x="2027890" y="5317088"/>
            <a:ext cx="1598400" cy="648072"/>
          </a:xfrm>
          <a:prstGeom prst="rect">
            <a:avLst/>
          </a:prstGeom>
          <a:solidFill>
            <a:schemeClr val="accent3">
              <a:lumMod val="95000"/>
            </a:schemeClr>
          </a:solidFill>
          <a:ln w="38100" cap="flat" cmpd="sng" algn="ctr">
            <a:solidFill>
              <a:schemeClr val="accent3"/>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ctr"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b="1" kern="0" dirty="0">
                <a:latin typeface="+mj-ea"/>
                <a:cs typeface="Arial"/>
              </a:rPr>
              <a:t>紀錄追蹤</a:t>
            </a:r>
            <a:endParaRPr kumimoji="0" lang="en-US" altLang="zh-TW" b="1" kern="0" dirty="0">
              <a:latin typeface="+mj-ea"/>
              <a:cs typeface="Arial"/>
            </a:endParaRPr>
          </a:p>
        </p:txBody>
      </p:sp>
      <p:sp>
        <p:nvSpPr>
          <p:cNvPr id="33" name="矩形 32"/>
          <p:cNvSpPr/>
          <p:nvPr/>
        </p:nvSpPr>
        <p:spPr bwMode="auto">
          <a:xfrm>
            <a:off x="3788726" y="5317088"/>
            <a:ext cx="1598400" cy="648072"/>
          </a:xfrm>
          <a:prstGeom prst="rect">
            <a:avLst/>
          </a:prstGeom>
          <a:solidFill>
            <a:schemeClr val="accent3">
              <a:lumMod val="95000"/>
            </a:schemeClr>
          </a:solidFill>
          <a:ln w="38100" cap="flat" cmpd="sng" algn="ctr">
            <a:solidFill>
              <a:schemeClr val="accent3"/>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ctr" anchorCtr="0" compatLnSpc="1">
            <a:prstTxWarp prst="textNoShape">
              <a:avLst/>
            </a:prstTxWarp>
            <a:noAutofit/>
          </a:bodyPr>
          <a:lstStyle/>
          <a:p>
            <a:pPr algn="ctr" defTabSz="889000" fontAlgn="auto">
              <a:spcBef>
                <a:spcPts val="0"/>
              </a:spcBef>
              <a:spcAft>
                <a:spcPts val="0"/>
              </a:spcAft>
            </a:pPr>
            <a:r>
              <a:rPr kumimoji="0" lang="en-US" altLang="zh-TW" b="1" kern="0" dirty="0">
                <a:latin typeface="+mj-ea"/>
                <a:ea typeface="+mj-ea"/>
                <a:cs typeface="Arial"/>
              </a:rPr>
              <a:t>Audit</a:t>
            </a:r>
            <a:r>
              <a:rPr kumimoji="0" lang="zh-TW" altLang="en-US" b="1" kern="0" dirty="0">
                <a:latin typeface="+mj-ea"/>
                <a:ea typeface="+mj-ea"/>
                <a:cs typeface="Arial"/>
              </a:rPr>
              <a:t>監控</a:t>
            </a:r>
            <a:endParaRPr kumimoji="0" lang="en-US" altLang="zh-TW" b="1" kern="0" dirty="0">
              <a:latin typeface="+mj-ea"/>
              <a:ea typeface="+mj-ea"/>
              <a:cs typeface="Arial"/>
            </a:endParaRPr>
          </a:p>
        </p:txBody>
      </p:sp>
      <p:sp>
        <p:nvSpPr>
          <p:cNvPr id="34" name="圓角矩形 33"/>
          <p:cNvSpPr/>
          <p:nvPr/>
        </p:nvSpPr>
        <p:spPr bwMode="auto">
          <a:xfrm>
            <a:off x="731050" y="3970815"/>
            <a:ext cx="7834504" cy="339290"/>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TW" sz="2400" u="sng" dirty="0">
                <a:latin typeface="Calibri" panose="020F0502020204030204" pitchFamily="34" charset="0"/>
                <a:ea typeface="新細明體" pitchFamily="18" charset="-120"/>
              </a:rPr>
              <a:t>Fubon</a:t>
            </a:r>
            <a:r>
              <a:rPr lang="zh-TW" altLang="en-US" sz="2400" u="sng" dirty="0">
                <a:latin typeface="Calibri" panose="020F0502020204030204" pitchFamily="34" charset="0"/>
                <a:ea typeface="新細明體" pitchFamily="18" charset="-120"/>
              </a:rPr>
              <a:t> </a:t>
            </a:r>
            <a:r>
              <a:rPr lang="en-US" altLang="zh-TW" sz="2400" u="sng" dirty="0">
                <a:latin typeface="Calibri" panose="020F0502020204030204" pitchFamily="34" charset="0"/>
                <a:ea typeface="新細明體" pitchFamily="18" charset="-120"/>
              </a:rPr>
              <a:t>FMG API Development Module</a:t>
            </a:r>
          </a:p>
        </p:txBody>
      </p:sp>
      <p:sp>
        <p:nvSpPr>
          <p:cNvPr id="35" name="矩形 34"/>
          <p:cNvSpPr/>
          <p:nvPr/>
        </p:nvSpPr>
        <p:spPr bwMode="auto">
          <a:xfrm>
            <a:off x="5549562" y="5317088"/>
            <a:ext cx="1598400" cy="648072"/>
          </a:xfrm>
          <a:prstGeom prst="rect">
            <a:avLst/>
          </a:prstGeom>
          <a:solidFill>
            <a:schemeClr val="accent3">
              <a:lumMod val="95000"/>
            </a:schemeClr>
          </a:solidFill>
          <a:ln w="38100" cap="flat" cmpd="sng" algn="ctr">
            <a:solidFill>
              <a:schemeClr val="accent3"/>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ctr" anchorCtr="0" compatLnSpc="1">
            <a:prstTxWarp prst="textNoShape">
              <a:avLst/>
            </a:prstTxWarp>
            <a:noAutofit/>
          </a:bodyPr>
          <a:lstStyle/>
          <a:p>
            <a:pPr algn="ctr" defTabSz="889000" fontAlgn="auto">
              <a:spcBef>
                <a:spcPts val="0"/>
              </a:spcBef>
              <a:spcAft>
                <a:spcPts val="0"/>
              </a:spcAft>
            </a:pPr>
            <a:r>
              <a:rPr kumimoji="0" lang="en-US" altLang="zh-TW" b="1" kern="0" dirty="0">
                <a:latin typeface="+mj-ea"/>
                <a:ea typeface="+mj-ea"/>
                <a:cs typeface="Arial"/>
              </a:rPr>
              <a:t>Log</a:t>
            </a:r>
            <a:r>
              <a:rPr kumimoji="0" lang="zh-TW" altLang="en-US" b="1" kern="0" dirty="0">
                <a:latin typeface="+mj-ea"/>
                <a:ea typeface="+mj-ea"/>
                <a:cs typeface="Arial"/>
              </a:rPr>
              <a:t>發布</a:t>
            </a:r>
            <a:endParaRPr kumimoji="0" lang="en-US" altLang="zh-TW" b="1" kern="0" dirty="0">
              <a:latin typeface="+mj-ea"/>
              <a:ea typeface="+mj-ea"/>
              <a:cs typeface="Arial"/>
            </a:endParaRPr>
          </a:p>
        </p:txBody>
      </p:sp>
      <p:sp>
        <p:nvSpPr>
          <p:cNvPr id="36" name="矩形 35"/>
          <p:cNvSpPr/>
          <p:nvPr/>
        </p:nvSpPr>
        <p:spPr bwMode="auto">
          <a:xfrm>
            <a:off x="7310399" y="5317088"/>
            <a:ext cx="1598400" cy="648072"/>
          </a:xfrm>
          <a:prstGeom prst="rect">
            <a:avLst/>
          </a:prstGeom>
          <a:solidFill>
            <a:schemeClr val="accent3">
              <a:lumMod val="95000"/>
            </a:schemeClr>
          </a:solidFill>
          <a:ln w="38100" cap="flat" cmpd="sng" algn="ctr">
            <a:solidFill>
              <a:schemeClr val="accent3"/>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ctr" anchorCtr="0" compatLnSpc="1">
            <a:prstTxWarp prst="textNoShape">
              <a:avLst/>
            </a:prstTxWarp>
            <a:noAutofit/>
          </a:bodyPr>
          <a:lstStyle/>
          <a:p>
            <a:pPr algn="ctr" defTabSz="889000" fontAlgn="auto">
              <a:spcBef>
                <a:spcPts val="0"/>
              </a:spcBef>
              <a:spcAft>
                <a:spcPts val="0"/>
              </a:spcAft>
            </a:pPr>
            <a:r>
              <a:rPr kumimoji="0" lang="zh-TW" altLang="en-US" b="1" kern="0" dirty="0">
                <a:latin typeface="+mj-ea"/>
                <a:cs typeface="Arial"/>
              </a:rPr>
              <a:t>資料庫存取</a:t>
            </a:r>
            <a:endParaRPr kumimoji="0" lang="en-US" altLang="zh-TW" b="1" kern="0" dirty="0">
              <a:latin typeface="+mj-ea"/>
              <a:cs typeface="Arial"/>
            </a:endParaRPr>
          </a:p>
        </p:txBody>
      </p:sp>
      <p:sp>
        <p:nvSpPr>
          <p:cNvPr id="37" name="矩形 36"/>
          <p:cNvSpPr/>
          <p:nvPr/>
        </p:nvSpPr>
        <p:spPr bwMode="auto">
          <a:xfrm>
            <a:off x="267054" y="5331979"/>
            <a:ext cx="1598400" cy="648072"/>
          </a:xfrm>
          <a:prstGeom prst="rect">
            <a:avLst/>
          </a:prstGeom>
          <a:solidFill>
            <a:schemeClr val="accent3">
              <a:lumMod val="95000"/>
            </a:schemeClr>
          </a:solidFill>
          <a:ln w="38100" cap="flat" cmpd="sng" algn="ctr">
            <a:solidFill>
              <a:schemeClr val="accent3"/>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ctr"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b="1" kern="0" dirty="0">
                <a:latin typeface="+mj-ea"/>
                <a:cs typeface="Arial"/>
              </a:rPr>
              <a:t>認證授權</a:t>
            </a:r>
            <a:endParaRPr kumimoji="0" lang="en-US" altLang="zh-TW" b="1" i="0" u="none" strike="noStrike" kern="0" cap="none" spc="0" normalizeH="0" baseline="0" noProof="0" dirty="0">
              <a:ln>
                <a:noFill/>
              </a:ln>
              <a:effectLst/>
              <a:uLnTx/>
              <a:uFillTx/>
              <a:latin typeface="+mj-ea"/>
              <a:ea typeface="+mj-ea"/>
              <a:cs typeface="Arial"/>
            </a:endParaRPr>
          </a:p>
        </p:txBody>
      </p:sp>
      <p:sp>
        <p:nvSpPr>
          <p:cNvPr id="38" name="矩形 37"/>
          <p:cNvSpPr/>
          <p:nvPr/>
        </p:nvSpPr>
        <p:spPr bwMode="auto">
          <a:xfrm>
            <a:off x="267054" y="4526129"/>
            <a:ext cx="1598400" cy="648072"/>
          </a:xfrm>
          <a:prstGeom prst="rect">
            <a:avLst/>
          </a:prstGeom>
          <a:solidFill>
            <a:schemeClr val="accent3">
              <a:lumMod val="95000"/>
            </a:schemeClr>
          </a:solidFill>
          <a:ln w="38100" cap="flat" cmpd="sng" algn="ctr">
            <a:solidFill>
              <a:schemeClr val="accent3"/>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ctr"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b="1" kern="0" dirty="0">
                <a:latin typeface="+mj-ea"/>
                <a:ea typeface="+mj-ea"/>
                <a:cs typeface="Arial"/>
              </a:rPr>
              <a:t>自動註冊</a:t>
            </a:r>
          </a:p>
        </p:txBody>
      </p:sp>
      <p:sp>
        <p:nvSpPr>
          <p:cNvPr id="39" name="矩形 38"/>
          <p:cNvSpPr/>
          <p:nvPr/>
        </p:nvSpPr>
        <p:spPr bwMode="auto">
          <a:xfrm>
            <a:off x="2023878" y="4526129"/>
            <a:ext cx="1598400" cy="648072"/>
          </a:xfrm>
          <a:prstGeom prst="rect">
            <a:avLst/>
          </a:prstGeom>
          <a:solidFill>
            <a:schemeClr val="accent3">
              <a:lumMod val="95000"/>
            </a:schemeClr>
          </a:solidFill>
          <a:ln w="38100" cap="flat" cmpd="sng" algn="ctr">
            <a:solidFill>
              <a:schemeClr val="accent3"/>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ctr"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b="1" kern="0" noProof="0" dirty="0">
                <a:latin typeface="+mj-ea"/>
                <a:ea typeface="+mj-ea"/>
                <a:cs typeface="Arial"/>
              </a:rPr>
              <a:t>狀態回報</a:t>
            </a:r>
            <a:endParaRPr kumimoji="0" lang="en-US" altLang="zh-TW" b="1" i="0" u="none" strike="noStrike" kern="0" cap="none" spc="0" normalizeH="0" baseline="0" noProof="0" dirty="0">
              <a:ln>
                <a:noFill/>
              </a:ln>
              <a:effectLst/>
              <a:uLnTx/>
              <a:uFillTx/>
              <a:latin typeface="+mj-ea"/>
              <a:ea typeface="+mj-ea"/>
              <a:cs typeface="Arial"/>
            </a:endParaRPr>
          </a:p>
        </p:txBody>
      </p:sp>
      <p:sp>
        <p:nvSpPr>
          <p:cNvPr id="40" name="矩形 39"/>
          <p:cNvSpPr/>
          <p:nvPr/>
        </p:nvSpPr>
        <p:spPr bwMode="auto">
          <a:xfrm>
            <a:off x="5537526" y="4526129"/>
            <a:ext cx="1598400" cy="648072"/>
          </a:xfrm>
          <a:prstGeom prst="rect">
            <a:avLst/>
          </a:prstGeom>
          <a:solidFill>
            <a:schemeClr val="accent3">
              <a:lumMod val="95000"/>
            </a:schemeClr>
          </a:solidFill>
          <a:ln w="38100" cap="flat" cmpd="sng" algn="ctr">
            <a:solidFill>
              <a:schemeClr val="accent3"/>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ctr"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b="1" i="0" u="none" strike="noStrike" kern="0" cap="none" spc="0" normalizeH="0" baseline="0" noProof="0" dirty="0">
                <a:ln>
                  <a:noFill/>
                </a:ln>
                <a:effectLst/>
                <a:uLnTx/>
                <a:uFillTx/>
                <a:latin typeface="+mj-ea"/>
                <a:ea typeface="+mj-ea"/>
                <a:cs typeface="Arial"/>
              </a:rPr>
              <a:t>配置取得</a:t>
            </a:r>
            <a:endParaRPr kumimoji="0" lang="en-US" altLang="zh-TW" b="1" i="0" u="none" strike="noStrike" kern="0" cap="none" spc="0" normalizeH="0" baseline="0" noProof="0" dirty="0">
              <a:ln>
                <a:noFill/>
              </a:ln>
              <a:effectLst/>
              <a:uLnTx/>
              <a:uFillTx/>
              <a:latin typeface="+mj-ea"/>
              <a:ea typeface="+mj-ea"/>
              <a:cs typeface="Arial"/>
            </a:endParaRPr>
          </a:p>
        </p:txBody>
      </p:sp>
      <p:sp>
        <p:nvSpPr>
          <p:cNvPr id="41" name="矩形 40"/>
          <p:cNvSpPr/>
          <p:nvPr/>
        </p:nvSpPr>
        <p:spPr bwMode="auto">
          <a:xfrm>
            <a:off x="7294351" y="4526129"/>
            <a:ext cx="1598400" cy="648072"/>
          </a:xfrm>
          <a:prstGeom prst="rect">
            <a:avLst/>
          </a:prstGeom>
          <a:solidFill>
            <a:schemeClr val="accent3">
              <a:lumMod val="95000"/>
            </a:schemeClr>
          </a:solidFill>
          <a:ln w="38100" cap="flat" cmpd="sng" algn="ctr">
            <a:solidFill>
              <a:schemeClr val="accent3"/>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ctr"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b="1" i="0" u="none" strike="noStrike" kern="0" cap="none" spc="0" normalizeH="0" baseline="0" noProof="0" dirty="0">
                <a:ln>
                  <a:noFill/>
                </a:ln>
                <a:effectLst/>
                <a:uLnTx/>
                <a:uFillTx/>
                <a:latin typeface="+mj-ea"/>
                <a:ea typeface="+mj-ea"/>
                <a:cs typeface="Arial"/>
              </a:rPr>
              <a:t>訊息收送</a:t>
            </a:r>
            <a:endParaRPr kumimoji="0" lang="en-US" altLang="zh-TW" b="1" i="0" u="none" strike="noStrike" kern="0" cap="none" spc="0" normalizeH="0" baseline="0" noProof="0" dirty="0">
              <a:ln>
                <a:noFill/>
              </a:ln>
              <a:effectLst/>
              <a:uLnTx/>
              <a:uFillTx/>
              <a:latin typeface="+mj-ea"/>
              <a:ea typeface="+mj-ea"/>
              <a:cs typeface="Arial"/>
            </a:endParaRPr>
          </a:p>
        </p:txBody>
      </p:sp>
      <p:sp>
        <p:nvSpPr>
          <p:cNvPr id="43" name="標題 1"/>
          <p:cNvSpPr txBox="1">
            <a:spLocks/>
          </p:cNvSpPr>
          <p:nvPr/>
        </p:nvSpPr>
        <p:spPr bwMode="auto">
          <a:xfrm>
            <a:off x="609600" y="260648"/>
            <a:ext cx="82296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5" rIns="91430" bIns="45715" numCol="1" anchor="ctr" anchorCtr="0" compatLnSpc="1">
            <a:prstTxWarp prst="textNoShape">
              <a:avLst/>
            </a:prstTxWarp>
          </a:bodyPr>
          <a:lstStyle>
            <a:lvl1pPr algn="ctr" rtl="0" eaLnBrk="0" fontAlgn="base" hangingPunct="0">
              <a:spcBef>
                <a:spcPct val="0"/>
              </a:spcBef>
              <a:spcAft>
                <a:spcPct val="0"/>
              </a:spcAft>
              <a:defRPr kumimoji="1" sz="3600">
                <a:solidFill>
                  <a:schemeClr val="tx2"/>
                </a:solidFill>
                <a:latin typeface="+mj-lt"/>
                <a:ea typeface="+mj-ea"/>
                <a:cs typeface="+mj-cs"/>
              </a:defRPr>
            </a:lvl1pPr>
            <a:lvl2pPr algn="ctr" rtl="0" eaLnBrk="0" fontAlgn="base" hangingPunct="0">
              <a:spcBef>
                <a:spcPct val="0"/>
              </a:spcBef>
              <a:spcAft>
                <a:spcPct val="0"/>
              </a:spcAft>
              <a:defRPr kumimoji="1" sz="3600">
                <a:solidFill>
                  <a:schemeClr val="tx2"/>
                </a:solidFill>
                <a:latin typeface="Rockwell" pitchFamily="18" charset="0"/>
                <a:ea typeface="微軟正黑體" pitchFamily="34" charset="-120"/>
              </a:defRPr>
            </a:lvl2pPr>
            <a:lvl3pPr algn="ctr" rtl="0" eaLnBrk="0" fontAlgn="base" hangingPunct="0">
              <a:spcBef>
                <a:spcPct val="0"/>
              </a:spcBef>
              <a:spcAft>
                <a:spcPct val="0"/>
              </a:spcAft>
              <a:defRPr kumimoji="1" sz="3600">
                <a:solidFill>
                  <a:schemeClr val="tx2"/>
                </a:solidFill>
                <a:latin typeface="Rockwell" pitchFamily="18" charset="0"/>
                <a:ea typeface="微軟正黑體" pitchFamily="34" charset="-120"/>
              </a:defRPr>
            </a:lvl3pPr>
            <a:lvl4pPr algn="ctr" rtl="0" eaLnBrk="0" fontAlgn="base" hangingPunct="0">
              <a:spcBef>
                <a:spcPct val="0"/>
              </a:spcBef>
              <a:spcAft>
                <a:spcPct val="0"/>
              </a:spcAft>
              <a:defRPr kumimoji="1" sz="3600">
                <a:solidFill>
                  <a:schemeClr val="tx2"/>
                </a:solidFill>
                <a:latin typeface="Rockwell" pitchFamily="18" charset="0"/>
                <a:ea typeface="微軟正黑體" pitchFamily="34" charset="-120"/>
              </a:defRPr>
            </a:lvl4pPr>
            <a:lvl5pPr algn="ctr" rtl="0" eaLnBrk="0" fontAlgn="base" hangingPunct="0">
              <a:spcBef>
                <a:spcPct val="0"/>
              </a:spcBef>
              <a:spcAft>
                <a:spcPct val="0"/>
              </a:spcAft>
              <a:defRPr kumimoji="1" sz="3600">
                <a:solidFill>
                  <a:schemeClr val="tx2"/>
                </a:solidFill>
                <a:latin typeface="Rockwell" pitchFamily="18" charset="0"/>
                <a:ea typeface="微軟正黑體" pitchFamily="34" charset="-120"/>
              </a:defRPr>
            </a:lvl5pPr>
            <a:lvl6pPr marL="457150" algn="ctr" rtl="0" eaLnBrk="1" fontAlgn="base" hangingPunct="1">
              <a:spcBef>
                <a:spcPct val="0"/>
              </a:spcBef>
              <a:spcAft>
                <a:spcPct val="0"/>
              </a:spcAft>
              <a:defRPr kumimoji="1" sz="3600">
                <a:solidFill>
                  <a:schemeClr val="tx2"/>
                </a:solidFill>
                <a:latin typeface="Arial" charset="0"/>
                <a:ea typeface="標楷體" pitchFamily="65" charset="-120"/>
              </a:defRPr>
            </a:lvl6pPr>
            <a:lvl7pPr marL="914300" algn="ctr" rtl="0" eaLnBrk="1" fontAlgn="base" hangingPunct="1">
              <a:spcBef>
                <a:spcPct val="0"/>
              </a:spcBef>
              <a:spcAft>
                <a:spcPct val="0"/>
              </a:spcAft>
              <a:defRPr kumimoji="1" sz="3600">
                <a:solidFill>
                  <a:schemeClr val="tx2"/>
                </a:solidFill>
                <a:latin typeface="Arial" charset="0"/>
                <a:ea typeface="標楷體" pitchFamily="65" charset="-120"/>
              </a:defRPr>
            </a:lvl7pPr>
            <a:lvl8pPr marL="1371449" algn="ctr" rtl="0" eaLnBrk="1" fontAlgn="base" hangingPunct="1">
              <a:spcBef>
                <a:spcPct val="0"/>
              </a:spcBef>
              <a:spcAft>
                <a:spcPct val="0"/>
              </a:spcAft>
              <a:defRPr kumimoji="1" sz="3600">
                <a:solidFill>
                  <a:schemeClr val="tx2"/>
                </a:solidFill>
                <a:latin typeface="Arial" charset="0"/>
                <a:ea typeface="標楷體" pitchFamily="65" charset="-120"/>
              </a:defRPr>
            </a:lvl8pPr>
            <a:lvl9pPr marL="1828599" algn="ctr" rtl="0" eaLnBrk="1" fontAlgn="base" hangingPunct="1">
              <a:spcBef>
                <a:spcPct val="0"/>
              </a:spcBef>
              <a:spcAft>
                <a:spcPct val="0"/>
              </a:spcAft>
              <a:defRPr kumimoji="1" sz="3600">
                <a:solidFill>
                  <a:schemeClr val="tx2"/>
                </a:solidFill>
                <a:latin typeface="Arial" charset="0"/>
                <a:ea typeface="標楷體" pitchFamily="65" charset="-120"/>
              </a:defRPr>
            </a:lvl9pPr>
          </a:lstStyle>
          <a:p>
            <a:r>
              <a:rPr lang="zh-TW" altLang="en-US" kern="0"/>
              <a:t>服務管理及開發平台</a:t>
            </a:r>
            <a:endParaRPr lang="zh-TW" altLang="en-US" kern="0" dirty="0"/>
          </a:p>
        </p:txBody>
      </p:sp>
      <p:sp>
        <p:nvSpPr>
          <p:cNvPr id="2" name="圓角矩形圖說文字 1"/>
          <p:cNvSpPr/>
          <p:nvPr/>
        </p:nvSpPr>
        <p:spPr bwMode="auto">
          <a:xfrm>
            <a:off x="4283967" y="2520702"/>
            <a:ext cx="2851687" cy="1048670"/>
          </a:xfrm>
          <a:prstGeom prst="wedgeRoundRectCallout">
            <a:avLst>
              <a:gd name="adj1" fmla="val -52394"/>
              <a:gd name="adj2" fmla="val 85973"/>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TW" altLang="en-US" sz="1800" b="1" i="0" u="none" strike="noStrike" cap="none" normalizeH="0" baseline="0" dirty="0">
                <a:ln>
                  <a:noFill/>
                </a:ln>
                <a:solidFill>
                  <a:srgbClr val="FF0000"/>
                </a:solidFill>
                <a:effectLst/>
                <a:latin typeface="Arial" charset="0"/>
                <a:ea typeface="新細明體" pitchFamily="18" charset="-120"/>
              </a:rPr>
              <a:t>已整合在</a:t>
            </a:r>
            <a:r>
              <a:rPr lang="en-US" altLang="zh-TW" b="1" dirty="0">
                <a:solidFill>
                  <a:srgbClr val="FF0000"/>
                </a:solidFill>
                <a:latin typeface="Arial" charset="0"/>
                <a:ea typeface="新細明體" pitchFamily="18" charset="-120"/>
              </a:rPr>
              <a:t>Java Spring Boot </a:t>
            </a:r>
            <a:r>
              <a:rPr kumimoji="1" lang="zh-TW" altLang="en-US" sz="1800" b="1" i="0" u="none" strike="noStrike" cap="none" normalizeH="0" baseline="0" dirty="0">
                <a:ln>
                  <a:noFill/>
                </a:ln>
                <a:solidFill>
                  <a:srgbClr val="FF0000"/>
                </a:solidFill>
                <a:effectLst/>
                <a:latin typeface="Arial" charset="0"/>
                <a:ea typeface="新細明體" pitchFamily="18" charset="-120"/>
              </a:rPr>
              <a:t>開發套件</a:t>
            </a:r>
            <a:r>
              <a:rPr kumimoji="1" lang="en-US" altLang="zh-TW" sz="1800" b="1" i="0" u="none" strike="noStrike" cap="none" normalizeH="0" baseline="0" dirty="0">
                <a:ln>
                  <a:noFill/>
                </a:ln>
                <a:solidFill>
                  <a:srgbClr val="FF0000"/>
                </a:solidFill>
                <a:effectLst/>
                <a:latin typeface="Arial" charset="0"/>
                <a:ea typeface="新細明體" pitchFamily="18" charset="-120"/>
              </a:rPr>
              <a:t>, </a:t>
            </a:r>
            <a:r>
              <a:rPr kumimoji="1" lang="zh-TW" altLang="en-US" sz="1800" b="1" i="0" u="none" strike="noStrike" cap="none" normalizeH="0" baseline="0" dirty="0">
                <a:ln>
                  <a:noFill/>
                </a:ln>
                <a:solidFill>
                  <a:srgbClr val="FF0000"/>
                </a:solidFill>
                <a:effectLst/>
                <a:latin typeface="Arial" charset="0"/>
                <a:ea typeface="新細明體" pitchFamily="18" charset="-120"/>
              </a:rPr>
              <a:t>由程式產生器產生專案包已涵蓋</a:t>
            </a:r>
          </a:p>
        </p:txBody>
      </p:sp>
    </p:spTree>
    <p:extLst>
      <p:ext uri="{BB962C8B-B14F-4D97-AF65-F5344CB8AC3E}">
        <p14:creationId xmlns:p14="http://schemas.microsoft.com/office/powerpoint/2010/main" val="2829189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Redis</a:t>
            </a:r>
            <a:r>
              <a:rPr lang="zh-TW" altLang="en-US" dirty="0"/>
              <a:t>應用</a:t>
            </a:r>
          </a:p>
        </p:txBody>
      </p:sp>
      <p:sp>
        <p:nvSpPr>
          <p:cNvPr id="3" name="內容版面配置區 2"/>
          <p:cNvSpPr>
            <a:spLocks noGrp="1"/>
          </p:cNvSpPr>
          <p:nvPr>
            <p:ph idx="1"/>
          </p:nvPr>
        </p:nvSpPr>
        <p:spPr>
          <a:xfrm>
            <a:off x="323528" y="1412875"/>
            <a:ext cx="8568952" cy="4713288"/>
          </a:xfrm>
        </p:spPr>
        <p:txBody>
          <a:bodyPr/>
          <a:lstStyle/>
          <a:p>
            <a:r>
              <a:rPr lang="zh-TW" altLang="en-US" dirty="0"/>
              <a:t>主要應用在資料快取加快程式運作效能</a:t>
            </a:r>
            <a:endParaRPr lang="en-US" altLang="zh-TW" dirty="0"/>
          </a:p>
          <a:p>
            <a:r>
              <a:rPr lang="zh-TW" altLang="en-US" dirty="0"/>
              <a:t>共用記憶體資料實現應用系統或服務執行多</a:t>
            </a:r>
            <a:r>
              <a:rPr lang="en-US" altLang="zh-TW" dirty="0"/>
              <a:t>instance</a:t>
            </a:r>
            <a:r>
              <a:rPr lang="zh-TW" altLang="en-US" dirty="0"/>
              <a:t>架構</a:t>
            </a:r>
            <a:endParaRPr lang="en-US" altLang="zh-TW" dirty="0"/>
          </a:p>
          <a:p>
            <a:r>
              <a:rPr lang="zh-TW" altLang="en-US" dirty="0"/>
              <a:t>另可用在程式內部使用之</a:t>
            </a:r>
            <a:r>
              <a:rPr lang="en-US" altLang="zh-TW" dirty="0"/>
              <a:t>queue</a:t>
            </a:r>
            <a:r>
              <a:rPr lang="zh-TW" altLang="en-US" dirty="0"/>
              <a:t>或</a:t>
            </a:r>
            <a:r>
              <a:rPr lang="en-US" altLang="zh-TW" dirty="0"/>
              <a:t>publish/subscribe</a:t>
            </a:r>
          </a:p>
          <a:p>
            <a:r>
              <a:rPr lang="zh-TW" altLang="en-US" dirty="0"/>
              <a:t>由各應用系統需要時各自建置，視為應用系統擴充功能</a:t>
            </a:r>
          </a:p>
        </p:txBody>
      </p:sp>
      <p:sp>
        <p:nvSpPr>
          <p:cNvPr id="4" name="投影片編號版面配置區 3"/>
          <p:cNvSpPr>
            <a:spLocks noGrp="1"/>
          </p:cNvSpPr>
          <p:nvPr>
            <p:ph type="sldNum" sz="quarter" idx="12"/>
          </p:nvPr>
        </p:nvSpPr>
        <p:spPr/>
        <p:txBody>
          <a:bodyPr/>
          <a:lstStyle/>
          <a:p>
            <a:pPr>
              <a:defRPr/>
            </a:pPr>
            <a:fld id="{4D3ED8FB-872B-4DC3-A29C-698206968F54}" type="slidenum">
              <a:rPr lang="en-US" altLang="zh-TW" smtClean="0"/>
              <a:pPr>
                <a:defRPr/>
              </a:pPr>
              <a:t>19</a:t>
            </a:fld>
            <a:endParaRPr lang="en-US" altLang="zh-TW"/>
          </a:p>
        </p:txBody>
      </p:sp>
    </p:spTree>
    <p:extLst>
      <p:ext uri="{BB962C8B-B14F-4D97-AF65-F5344CB8AC3E}">
        <p14:creationId xmlns:p14="http://schemas.microsoft.com/office/powerpoint/2010/main" val="1224048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矩形 35"/>
          <p:cNvSpPr/>
          <p:nvPr/>
        </p:nvSpPr>
        <p:spPr bwMode="auto">
          <a:xfrm>
            <a:off x="107504" y="3568399"/>
            <a:ext cx="3312368" cy="1019549"/>
          </a:xfrm>
          <a:prstGeom prst="rect">
            <a:avLst/>
          </a:prstGeom>
          <a:solidFill>
            <a:schemeClr val="accent5"/>
          </a:solidFill>
          <a:ln w="9525" cap="flat" cmpd="sng" algn="ctr">
            <a:solidFill>
              <a:schemeClr val="accent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a:ln>
                <a:noFill/>
              </a:ln>
              <a:solidFill>
                <a:schemeClr val="tx1"/>
              </a:solidFill>
              <a:effectLst/>
              <a:latin typeface="+mj-ea"/>
              <a:ea typeface="+mj-ea"/>
            </a:endParaRPr>
          </a:p>
        </p:txBody>
      </p:sp>
      <p:sp>
        <p:nvSpPr>
          <p:cNvPr id="35" name="矩形 34"/>
          <p:cNvSpPr/>
          <p:nvPr/>
        </p:nvSpPr>
        <p:spPr bwMode="auto">
          <a:xfrm>
            <a:off x="107504" y="1799967"/>
            <a:ext cx="3312368" cy="1019549"/>
          </a:xfrm>
          <a:prstGeom prst="rect">
            <a:avLst/>
          </a:prstGeom>
          <a:solidFill>
            <a:schemeClr val="accent5"/>
          </a:solidFill>
          <a:ln w="9525" cap="flat" cmpd="sng" algn="ctr">
            <a:solidFill>
              <a:schemeClr val="accent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a:ln>
                <a:noFill/>
              </a:ln>
              <a:solidFill>
                <a:schemeClr val="tx1"/>
              </a:solidFill>
              <a:effectLst/>
              <a:latin typeface="+mj-ea"/>
              <a:ea typeface="+mj-ea"/>
            </a:endParaRPr>
          </a:p>
        </p:txBody>
      </p:sp>
      <p:sp>
        <p:nvSpPr>
          <p:cNvPr id="2" name="標題 1"/>
          <p:cNvSpPr>
            <a:spLocks noGrp="1"/>
          </p:cNvSpPr>
          <p:nvPr>
            <p:ph type="title"/>
          </p:nvPr>
        </p:nvSpPr>
        <p:spPr/>
        <p:txBody>
          <a:bodyPr/>
          <a:lstStyle/>
          <a:p>
            <a:r>
              <a:rPr lang="zh-TW" altLang="en-US" dirty="0"/>
              <a:t>金市應用系統開發框架</a:t>
            </a:r>
            <a:r>
              <a:rPr lang="en-US" altLang="zh-TW" dirty="0"/>
              <a:t>(Web base)</a:t>
            </a:r>
            <a:endParaRPr lang="zh-TW" altLang="en-US" dirty="0"/>
          </a:p>
        </p:txBody>
      </p:sp>
      <p:sp>
        <p:nvSpPr>
          <p:cNvPr id="4" name="投影片編號版面配置區 3"/>
          <p:cNvSpPr>
            <a:spLocks noGrp="1"/>
          </p:cNvSpPr>
          <p:nvPr>
            <p:ph type="sldNum" sz="quarter" idx="12"/>
          </p:nvPr>
        </p:nvSpPr>
        <p:spPr/>
        <p:txBody>
          <a:bodyPr/>
          <a:lstStyle/>
          <a:p>
            <a:pPr>
              <a:defRPr/>
            </a:pPr>
            <a:fld id="{4D3ED8FB-872B-4DC3-A29C-698206968F54}" type="slidenum">
              <a:rPr lang="en-US" altLang="zh-TW" smtClean="0">
                <a:latin typeface="+mj-ea"/>
                <a:ea typeface="+mj-ea"/>
              </a:rPr>
              <a:pPr>
                <a:defRPr/>
              </a:pPr>
              <a:t>2</a:t>
            </a:fld>
            <a:endParaRPr lang="en-US" altLang="zh-TW">
              <a:latin typeface="+mj-ea"/>
              <a:ea typeface="+mj-ea"/>
            </a:endParaRPr>
          </a:p>
        </p:txBody>
      </p:sp>
      <p:sp>
        <p:nvSpPr>
          <p:cNvPr id="5" name="矩形 4"/>
          <p:cNvSpPr/>
          <p:nvPr/>
        </p:nvSpPr>
        <p:spPr bwMode="auto">
          <a:xfrm>
            <a:off x="3630783" y="1354880"/>
            <a:ext cx="5372455" cy="855539"/>
          </a:xfrm>
          <a:prstGeom prst="rect">
            <a:avLst/>
          </a:prstGeom>
          <a:solidFill>
            <a:schemeClr val="accent3">
              <a:lumMod val="75000"/>
            </a:schemeClr>
          </a:solidFill>
          <a:ln w="38100" cap="flat" cmpd="sng" algn="ctr">
            <a:solidFill>
              <a:schemeClr val="accent3"/>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t"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endParaRPr kumimoji="0" lang="en-US" altLang="zh-TW" sz="1200" i="0" u="none" strike="noStrike" kern="0" cap="none" spc="0" normalizeH="0" baseline="0" noProof="0" dirty="0">
              <a:ln>
                <a:noFill/>
              </a:ln>
              <a:effectLst/>
              <a:uLnTx/>
              <a:uFillTx/>
              <a:latin typeface="+mj-ea"/>
              <a:ea typeface="+mj-ea"/>
              <a:cs typeface="Arial"/>
            </a:endParaRPr>
          </a:p>
          <a:p>
            <a:pPr marL="0" marR="0" lvl="0" indent="0" algn="ctr" defTabSz="889000" eaLnBrk="1" fontAlgn="auto" latinLnBrk="0" hangingPunct="1">
              <a:lnSpc>
                <a:spcPct val="100000"/>
              </a:lnSpc>
              <a:spcBef>
                <a:spcPts val="0"/>
              </a:spcBef>
              <a:spcAft>
                <a:spcPts val="0"/>
              </a:spcAft>
              <a:buClrTx/>
              <a:buSzTx/>
              <a:buFontTx/>
              <a:buNone/>
              <a:tabLst/>
              <a:defRPr/>
            </a:pPr>
            <a:endParaRPr kumimoji="0" lang="en-US" altLang="zh-TW" sz="1200" kern="0" dirty="0">
              <a:latin typeface="+mj-ea"/>
              <a:ea typeface="+mj-ea"/>
              <a:cs typeface="Arial"/>
            </a:endParaRPr>
          </a:p>
          <a:p>
            <a:pPr marL="0" marR="0" lvl="0" indent="0" algn="ctr" defTabSz="889000" eaLnBrk="1" fontAlgn="auto" latinLnBrk="0" hangingPunct="1">
              <a:lnSpc>
                <a:spcPct val="100000"/>
              </a:lnSpc>
              <a:spcBef>
                <a:spcPts val="0"/>
              </a:spcBef>
              <a:spcAft>
                <a:spcPts val="0"/>
              </a:spcAft>
              <a:buClrTx/>
              <a:buSzTx/>
              <a:buFontTx/>
              <a:buNone/>
              <a:tabLst/>
              <a:defRPr/>
            </a:pPr>
            <a:r>
              <a:rPr kumimoji="0" lang="en-US" altLang="zh-TW" sz="1200" i="0" u="none" strike="noStrike" kern="0" cap="none" spc="0" normalizeH="0" baseline="0" noProof="0" dirty="0">
                <a:ln>
                  <a:noFill/>
                </a:ln>
                <a:effectLst/>
                <a:uLnTx/>
                <a:uFillTx/>
                <a:latin typeface="+mj-ea"/>
                <a:ea typeface="+mj-ea"/>
                <a:cs typeface="Arial"/>
              </a:rPr>
              <a:t>Single Entry</a:t>
            </a:r>
          </a:p>
        </p:txBody>
      </p:sp>
      <p:sp>
        <p:nvSpPr>
          <p:cNvPr id="6" name="矩形 5"/>
          <p:cNvSpPr/>
          <p:nvPr/>
        </p:nvSpPr>
        <p:spPr bwMode="auto">
          <a:xfrm>
            <a:off x="3723167" y="2072465"/>
            <a:ext cx="1599616" cy="648072"/>
          </a:xfrm>
          <a:prstGeom prst="rect">
            <a:avLst/>
          </a:prstGeom>
          <a:solidFill>
            <a:schemeClr val="accent3">
              <a:lumMod val="95000"/>
            </a:schemeClr>
          </a:solidFill>
          <a:ln w="38100" cap="flat" cmpd="sng" algn="ctr">
            <a:solidFill>
              <a:schemeClr val="accent3"/>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t"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en-US" altLang="zh-TW" sz="1400" b="1" i="0" u="none" strike="noStrike" kern="0" cap="none" spc="0" normalizeH="0" baseline="0" noProof="0" dirty="0">
                <a:ln>
                  <a:noFill/>
                </a:ln>
                <a:effectLst/>
                <a:uLnTx/>
                <a:uFillTx/>
                <a:latin typeface="+mj-ea"/>
                <a:ea typeface="+mj-ea"/>
                <a:cs typeface="Arial"/>
              </a:rPr>
              <a:t>Murex</a:t>
            </a:r>
            <a:r>
              <a:rPr kumimoji="0" lang="zh-TW" altLang="en-US" sz="1400" b="1" i="0" u="none" strike="noStrike" kern="0" cap="none" spc="0" normalizeH="0" baseline="0" noProof="0" dirty="0">
                <a:ln>
                  <a:noFill/>
                </a:ln>
                <a:effectLst/>
                <a:uLnTx/>
                <a:uFillTx/>
                <a:latin typeface="+mj-ea"/>
                <a:ea typeface="+mj-ea"/>
                <a:cs typeface="Arial"/>
              </a:rPr>
              <a:t> </a:t>
            </a:r>
            <a:r>
              <a:rPr kumimoji="0" lang="zh-TW" altLang="en-US" sz="1400" b="1" kern="0" dirty="0">
                <a:latin typeface="+mj-ea"/>
                <a:ea typeface="+mj-ea"/>
                <a:cs typeface="Arial"/>
              </a:rPr>
              <a:t>擴充功能</a:t>
            </a:r>
            <a:endParaRPr kumimoji="0" lang="en-US" altLang="zh-TW" sz="1400" b="1" kern="0" dirty="0">
              <a:latin typeface="+mj-ea"/>
              <a:ea typeface="+mj-ea"/>
              <a:cs typeface="Arial"/>
            </a:endParaRPr>
          </a:p>
          <a:p>
            <a:pPr marL="0" marR="0" lvl="0" indent="0" algn="ctr" defTabSz="889000" eaLnBrk="1" fontAlgn="auto" latinLnBrk="0" hangingPunct="1">
              <a:lnSpc>
                <a:spcPct val="100000"/>
              </a:lnSpc>
              <a:spcBef>
                <a:spcPts val="0"/>
              </a:spcBef>
              <a:spcAft>
                <a:spcPts val="0"/>
              </a:spcAft>
              <a:buClrTx/>
              <a:buSzTx/>
              <a:buFontTx/>
              <a:buNone/>
              <a:tabLst/>
              <a:defRPr/>
            </a:pPr>
            <a:r>
              <a:rPr kumimoji="0" lang="en-US" altLang="zh-TW" sz="1400" b="1" i="0" u="none" strike="noStrike" kern="0" cap="none" spc="0" normalizeH="0" baseline="0" noProof="0" dirty="0">
                <a:ln>
                  <a:noFill/>
                </a:ln>
                <a:effectLst/>
                <a:uLnTx/>
                <a:uFillTx/>
                <a:latin typeface="+mj-ea"/>
                <a:ea typeface="+mj-ea"/>
                <a:cs typeface="Arial"/>
              </a:rPr>
              <a:t>(</a:t>
            </a:r>
            <a:r>
              <a:rPr kumimoji="0" lang="zh-TW" altLang="en-US" sz="1400" b="1" i="0" u="none" strike="noStrike" kern="0" cap="none" spc="0" normalizeH="0" baseline="0" noProof="0" dirty="0">
                <a:ln>
                  <a:noFill/>
                </a:ln>
                <a:effectLst/>
                <a:uLnTx/>
                <a:uFillTx/>
                <a:latin typeface="+mj-ea"/>
                <a:ea typeface="+mj-ea"/>
                <a:cs typeface="Arial"/>
              </a:rPr>
              <a:t>月年結</a:t>
            </a:r>
            <a:r>
              <a:rPr kumimoji="0" lang="en-US" altLang="zh-TW" sz="1400" b="1" i="0" u="none" strike="noStrike" kern="0" cap="none" spc="0" normalizeH="0" baseline="0" noProof="0" dirty="0">
                <a:ln>
                  <a:noFill/>
                </a:ln>
                <a:effectLst/>
                <a:uLnTx/>
                <a:uFillTx/>
                <a:latin typeface="+mj-ea"/>
                <a:ea typeface="+mj-ea"/>
                <a:cs typeface="Arial"/>
              </a:rPr>
              <a:t>…)</a:t>
            </a:r>
          </a:p>
        </p:txBody>
      </p:sp>
      <p:sp>
        <p:nvSpPr>
          <p:cNvPr id="7" name="矩形 6"/>
          <p:cNvSpPr/>
          <p:nvPr/>
        </p:nvSpPr>
        <p:spPr bwMode="auto">
          <a:xfrm>
            <a:off x="5473567" y="2072465"/>
            <a:ext cx="1692000" cy="648072"/>
          </a:xfrm>
          <a:prstGeom prst="rect">
            <a:avLst/>
          </a:prstGeom>
          <a:solidFill>
            <a:schemeClr val="accent3">
              <a:lumMod val="95000"/>
            </a:schemeClr>
          </a:solidFill>
          <a:ln w="38100" cap="flat" cmpd="sng" algn="ctr">
            <a:solidFill>
              <a:schemeClr val="accent3"/>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t"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en-US" altLang="zh-TW" sz="1400" b="1" i="0" u="none" strike="noStrike" kern="0" cap="none" spc="0" normalizeH="0" baseline="0" noProof="0" dirty="0">
                <a:ln>
                  <a:noFill/>
                </a:ln>
                <a:effectLst/>
                <a:uLnTx/>
                <a:uFillTx/>
                <a:latin typeface="+mj-ea"/>
                <a:ea typeface="+mj-ea"/>
                <a:cs typeface="Arial"/>
              </a:rPr>
              <a:t>AP</a:t>
            </a:r>
            <a:r>
              <a:rPr kumimoji="0" lang="zh-TW" altLang="en-US" sz="1400" b="1" i="0" u="none" strike="noStrike" kern="0" cap="none" spc="0" normalizeH="0" baseline="0" noProof="0" dirty="0">
                <a:ln>
                  <a:noFill/>
                </a:ln>
                <a:effectLst/>
                <a:uLnTx/>
                <a:uFillTx/>
                <a:latin typeface="+mj-ea"/>
                <a:ea typeface="+mj-ea"/>
                <a:cs typeface="Arial"/>
              </a:rPr>
              <a:t> </a:t>
            </a:r>
            <a:r>
              <a:rPr kumimoji="0" lang="en-US" altLang="zh-TW" sz="1400" b="1" i="0" u="none" strike="noStrike" kern="0" cap="none" spc="0" normalizeH="0" baseline="0" noProof="0" dirty="0">
                <a:ln>
                  <a:noFill/>
                </a:ln>
                <a:effectLst/>
                <a:uLnTx/>
                <a:uFillTx/>
                <a:latin typeface="+mj-ea"/>
                <a:ea typeface="+mj-ea"/>
                <a:cs typeface="Arial"/>
              </a:rPr>
              <a:t>2</a:t>
            </a:r>
          </a:p>
          <a:p>
            <a:pPr marL="0" marR="0" lvl="0" indent="0" algn="ctr" defTabSz="889000" eaLnBrk="1" fontAlgn="auto" latinLnBrk="0" hangingPunct="1">
              <a:lnSpc>
                <a:spcPct val="100000"/>
              </a:lnSpc>
              <a:spcBef>
                <a:spcPts val="0"/>
              </a:spcBef>
              <a:spcAft>
                <a:spcPts val="0"/>
              </a:spcAft>
              <a:buClrTx/>
              <a:buSzTx/>
              <a:buFontTx/>
              <a:buNone/>
              <a:tabLst/>
              <a:defRPr/>
            </a:pPr>
            <a:r>
              <a:rPr kumimoji="0" lang="en-US" altLang="zh-TW" sz="1400" b="1" kern="0" dirty="0">
                <a:latin typeface="+mj-ea"/>
                <a:ea typeface="+mj-ea"/>
                <a:cs typeface="Arial"/>
              </a:rPr>
              <a:t>(TIP</a:t>
            </a:r>
            <a:r>
              <a:rPr kumimoji="0" lang="zh-TW" altLang="en-US" sz="1400" b="1" kern="0" dirty="0">
                <a:latin typeface="+mj-ea"/>
                <a:ea typeface="+mj-ea"/>
                <a:cs typeface="Arial"/>
              </a:rPr>
              <a:t>約據管理</a:t>
            </a:r>
            <a:r>
              <a:rPr kumimoji="0" lang="en-US" altLang="zh-TW" sz="1400" b="1" kern="0" dirty="0">
                <a:latin typeface="+mj-ea"/>
                <a:ea typeface="+mj-ea"/>
                <a:cs typeface="Arial"/>
              </a:rPr>
              <a:t>)</a:t>
            </a:r>
            <a:endParaRPr kumimoji="0" lang="en-US" altLang="zh-TW" sz="1400" b="1" i="0" u="none" strike="noStrike" kern="0" cap="none" spc="0" normalizeH="0" baseline="0" noProof="0" dirty="0">
              <a:ln>
                <a:noFill/>
              </a:ln>
              <a:effectLst/>
              <a:uLnTx/>
              <a:uFillTx/>
              <a:latin typeface="+mj-ea"/>
              <a:ea typeface="+mj-ea"/>
              <a:cs typeface="Arial"/>
            </a:endParaRPr>
          </a:p>
        </p:txBody>
      </p:sp>
      <p:sp>
        <p:nvSpPr>
          <p:cNvPr id="8" name="矩形 7"/>
          <p:cNvSpPr/>
          <p:nvPr/>
        </p:nvSpPr>
        <p:spPr bwMode="auto">
          <a:xfrm>
            <a:off x="7316351" y="2072465"/>
            <a:ext cx="1576129" cy="648072"/>
          </a:xfrm>
          <a:prstGeom prst="rect">
            <a:avLst/>
          </a:prstGeom>
          <a:solidFill>
            <a:schemeClr val="accent3">
              <a:lumMod val="95000"/>
            </a:schemeClr>
          </a:solidFill>
          <a:ln w="38100" cap="flat" cmpd="sng" algn="ctr">
            <a:solidFill>
              <a:schemeClr val="accent3"/>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t"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en-US" altLang="zh-TW" sz="1400" b="1" i="0" u="none" strike="noStrike" kern="0" cap="none" spc="0" normalizeH="0" baseline="0" noProof="0" dirty="0">
                <a:ln>
                  <a:noFill/>
                </a:ln>
                <a:effectLst/>
                <a:uLnTx/>
                <a:uFillTx/>
                <a:latin typeface="+mj-ea"/>
                <a:ea typeface="+mj-ea"/>
                <a:cs typeface="Arial"/>
              </a:rPr>
              <a:t>AP</a:t>
            </a:r>
            <a:r>
              <a:rPr kumimoji="0" lang="zh-TW" altLang="en-US" sz="1400" b="1" i="0" u="none" strike="noStrike" kern="0" cap="none" spc="0" normalizeH="0" baseline="0" noProof="0" dirty="0">
                <a:ln>
                  <a:noFill/>
                </a:ln>
                <a:effectLst/>
                <a:uLnTx/>
                <a:uFillTx/>
                <a:latin typeface="+mj-ea"/>
                <a:ea typeface="+mj-ea"/>
                <a:cs typeface="Arial"/>
              </a:rPr>
              <a:t> </a:t>
            </a:r>
            <a:r>
              <a:rPr kumimoji="0" lang="en-US" altLang="zh-TW" sz="1400" b="1" i="0" u="none" strike="noStrike" kern="0" cap="none" spc="0" normalizeH="0" baseline="0" noProof="0" dirty="0">
                <a:ln>
                  <a:noFill/>
                </a:ln>
                <a:effectLst/>
                <a:uLnTx/>
                <a:uFillTx/>
                <a:latin typeface="+mj-ea"/>
                <a:ea typeface="+mj-ea"/>
                <a:cs typeface="Arial"/>
              </a:rPr>
              <a:t>3</a:t>
            </a:r>
            <a:br>
              <a:rPr kumimoji="0" lang="en-US" altLang="zh-TW" sz="1400" b="1" i="0" u="none" strike="noStrike" kern="0" cap="none" spc="0" normalizeH="0" baseline="0" noProof="0" dirty="0">
                <a:ln>
                  <a:noFill/>
                </a:ln>
                <a:effectLst/>
                <a:uLnTx/>
                <a:uFillTx/>
                <a:latin typeface="+mj-ea"/>
                <a:ea typeface="+mj-ea"/>
                <a:cs typeface="Arial"/>
              </a:rPr>
            </a:br>
            <a:r>
              <a:rPr kumimoji="0" lang="en-US" altLang="zh-TW" sz="1400" b="1" i="0" u="none" strike="noStrike" kern="0" cap="none" spc="0" normalizeH="0" baseline="0" noProof="0" dirty="0">
                <a:ln>
                  <a:noFill/>
                </a:ln>
                <a:effectLst/>
                <a:uLnTx/>
                <a:uFillTx/>
                <a:latin typeface="+mj-ea"/>
                <a:ea typeface="+mj-ea"/>
                <a:cs typeface="Arial"/>
              </a:rPr>
              <a:t>(WPF</a:t>
            </a:r>
            <a:r>
              <a:rPr kumimoji="0" lang="zh-TW" altLang="en-US" sz="1400" b="1" i="0" u="none" strike="noStrike" kern="0" cap="none" spc="0" normalizeH="0" baseline="0" noProof="0" dirty="0">
                <a:ln>
                  <a:noFill/>
                </a:ln>
                <a:effectLst/>
                <a:uLnTx/>
                <a:uFillTx/>
                <a:latin typeface="+mj-ea"/>
                <a:ea typeface="+mj-ea"/>
                <a:cs typeface="Arial"/>
              </a:rPr>
              <a:t>整合</a:t>
            </a:r>
            <a:r>
              <a:rPr kumimoji="0" lang="en-US" altLang="zh-TW" sz="1400" b="1" i="0" u="none" strike="noStrike" kern="0" cap="none" spc="0" normalizeH="0" baseline="0" noProof="0" dirty="0">
                <a:ln>
                  <a:noFill/>
                </a:ln>
                <a:effectLst/>
                <a:uLnTx/>
                <a:uFillTx/>
                <a:latin typeface="+mj-ea"/>
                <a:ea typeface="+mj-ea"/>
                <a:cs typeface="Arial"/>
              </a:rPr>
              <a:t>?)</a:t>
            </a:r>
          </a:p>
        </p:txBody>
      </p:sp>
      <p:sp>
        <p:nvSpPr>
          <p:cNvPr id="9" name="文字方塊 8"/>
          <p:cNvSpPr txBox="1"/>
          <p:nvPr/>
        </p:nvSpPr>
        <p:spPr>
          <a:xfrm>
            <a:off x="107504" y="1412776"/>
            <a:ext cx="1440160" cy="387191"/>
          </a:xfrm>
          <a:prstGeom prst="snipRoundRect">
            <a:avLst/>
          </a:prstGeom>
          <a:solidFill>
            <a:schemeClr val="accent5"/>
          </a:solidFill>
        </p:spPr>
        <p:txBody>
          <a:bodyPr wrap="square" rtlCol="0">
            <a:spAutoFit/>
          </a:bodyPr>
          <a:lstStyle/>
          <a:p>
            <a:r>
              <a:rPr lang="en-US" altLang="zh-TW" b="1" dirty="0">
                <a:latin typeface="+mj-ea"/>
                <a:ea typeface="+mj-ea"/>
              </a:rPr>
              <a:t>Front End</a:t>
            </a:r>
            <a:endParaRPr lang="zh-TW" altLang="en-US" b="1" dirty="0">
              <a:latin typeface="+mj-ea"/>
              <a:ea typeface="+mj-ea"/>
            </a:endParaRPr>
          </a:p>
        </p:txBody>
      </p:sp>
      <p:sp>
        <p:nvSpPr>
          <p:cNvPr id="11" name="矩形 10"/>
          <p:cNvSpPr/>
          <p:nvPr/>
        </p:nvSpPr>
        <p:spPr bwMode="auto">
          <a:xfrm>
            <a:off x="3630783" y="3174389"/>
            <a:ext cx="5353958" cy="3206939"/>
          </a:xfrm>
          <a:prstGeom prst="rect">
            <a:avLst/>
          </a:prstGeom>
          <a:solidFill>
            <a:schemeClr val="accent3">
              <a:lumMod val="75000"/>
            </a:schemeClr>
          </a:solidFill>
          <a:ln w="38100" cap="flat" cmpd="sng" algn="ctr">
            <a:solidFill>
              <a:srgbClr val="FFFFFF"/>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t"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sz="1400" b="1" i="0" u="none" strike="noStrike" kern="0" cap="none" spc="0" normalizeH="0" baseline="0" noProof="0" dirty="0">
                <a:ln>
                  <a:noFill/>
                </a:ln>
                <a:effectLst/>
                <a:uLnTx/>
                <a:uFillTx/>
                <a:latin typeface="+mj-ea"/>
                <a:ea typeface="+mj-ea"/>
                <a:cs typeface="Arial"/>
              </a:rPr>
              <a:t>金市服務平台</a:t>
            </a:r>
            <a:endParaRPr kumimoji="0" lang="en-US" altLang="zh-TW" sz="1400" b="1" i="0" u="none" strike="noStrike" kern="0" cap="none" spc="0" normalizeH="0" baseline="0" noProof="0" dirty="0">
              <a:ln>
                <a:noFill/>
              </a:ln>
              <a:effectLst/>
              <a:uLnTx/>
              <a:uFillTx/>
              <a:latin typeface="+mj-ea"/>
              <a:ea typeface="+mj-ea"/>
              <a:cs typeface="Arial"/>
            </a:endParaRPr>
          </a:p>
        </p:txBody>
      </p:sp>
      <p:sp>
        <p:nvSpPr>
          <p:cNvPr id="13" name="矩形 12"/>
          <p:cNvSpPr/>
          <p:nvPr/>
        </p:nvSpPr>
        <p:spPr bwMode="auto">
          <a:xfrm>
            <a:off x="3723167" y="3989184"/>
            <a:ext cx="1599616" cy="2392143"/>
          </a:xfrm>
          <a:prstGeom prst="rect">
            <a:avLst/>
          </a:prstGeom>
          <a:solidFill>
            <a:schemeClr val="accent3">
              <a:lumMod val="95000"/>
            </a:schemeClr>
          </a:solidFill>
          <a:ln w="38100" cap="flat" cmpd="sng" algn="ctr">
            <a:solidFill>
              <a:srgbClr val="FFFFFF"/>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t"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sz="1400" b="1" kern="0" noProof="0" dirty="0">
                <a:latin typeface="+mj-ea"/>
                <a:ea typeface="+mj-ea"/>
                <a:cs typeface="Arial"/>
              </a:rPr>
              <a:t>共用服務</a:t>
            </a:r>
            <a:endParaRPr kumimoji="0" lang="en-US" altLang="zh-TW" sz="1400" b="1" i="0" u="none" strike="noStrike" kern="0" cap="none" spc="0" normalizeH="0" baseline="0" noProof="0" dirty="0">
              <a:ln>
                <a:noFill/>
              </a:ln>
              <a:effectLst/>
              <a:uLnTx/>
              <a:uFillTx/>
              <a:latin typeface="+mj-ea"/>
              <a:ea typeface="+mj-ea"/>
              <a:cs typeface="Arial"/>
            </a:endParaRPr>
          </a:p>
        </p:txBody>
      </p:sp>
      <p:sp>
        <p:nvSpPr>
          <p:cNvPr id="14" name="矩形 13"/>
          <p:cNvSpPr/>
          <p:nvPr/>
        </p:nvSpPr>
        <p:spPr bwMode="auto">
          <a:xfrm>
            <a:off x="5473567" y="3989185"/>
            <a:ext cx="1692000" cy="2114944"/>
          </a:xfrm>
          <a:prstGeom prst="rect">
            <a:avLst/>
          </a:prstGeom>
          <a:solidFill>
            <a:schemeClr val="accent3">
              <a:lumMod val="95000"/>
            </a:schemeClr>
          </a:solidFill>
          <a:ln w="38100" cap="flat" cmpd="sng" algn="ctr">
            <a:solidFill>
              <a:srgbClr val="FFFFFF"/>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t"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sz="1400" b="1" kern="0" noProof="0" dirty="0">
                <a:latin typeface="+mj-ea"/>
                <a:ea typeface="+mj-ea"/>
                <a:cs typeface="Arial"/>
              </a:rPr>
              <a:t>業務邏輯服務</a:t>
            </a:r>
            <a:endParaRPr kumimoji="0" lang="en-US" altLang="zh-TW" sz="1400" b="1" i="0" u="none" strike="noStrike" kern="0" cap="none" spc="0" normalizeH="0" baseline="0" noProof="0" dirty="0">
              <a:ln>
                <a:noFill/>
              </a:ln>
              <a:effectLst/>
              <a:uLnTx/>
              <a:uFillTx/>
              <a:latin typeface="+mj-ea"/>
              <a:ea typeface="+mj-ea"/>
              <a:cs typeface="Arial"/>
            </a:endParaRPr>
          </a:p>
        </p:txBody>
      </p:sp>
      <p:sp>
        <p:nvSpPr>
          <p:cNvPr id="15" name="矩形 14"/>
          <p:cNvSpPr/>
          <p:nvPr/>
        </p:nvSpPr>
        <p:spPr bwMode="auto">
          <a:xfrm>
            <a:off x="7316351" y="3989185"/>
            <a:ext cx="1576129" cy="2114944"/>
          </a:xfrm>
          <a:prstGeom prst="rect">
            <a:avLst/>
          </a:prstGeom>
          <a:solidFill>
            <a:schemeClr val="accent3">
              <a:lumMod val="95000"/>
            </a:schemeClr>
          </a:solidFill>
          <a:ln w="38100" cap="flat" cmpd="sng" algn="ctr">
            <a:solidFill>
              <a:srgbClr val="FFFFFF"/>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t"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sz="1400" b="1" kern="0" noProof="0" dirty="0">
                <a:latin typeface="+mj-ea"/>
                <a:ea typeface="+mj-ea"/>
                <a:cs typeface="Arial"/>
              </a:rPr>
              <a:t>資料處理服務</a:t>
            </a:r>
            <a:endParaRPr kumimoji="0" lang="en-US" altLang="zh-TW" sz="1400" b="1" i="0" u="none" strike="noStrike" kern="0" cap="none" spc="0" normalizeH="0" baseline="0" noProof="0" dirty="0">
              <a:ln>
                <a:noFill/>
              </a:ln>
              <a:effectLst/>
              <a:uLnTx/>
              <a:uFillTx/>
              <a:latin typeface="+mj-ea"/>
              <a:ea typeface="+mj-ea"/>
              <a:cs typeface="Arial"/>
            </a:endParaRPr>
          </a:p>
        </p:txBody>
      </p:sp>
      <p:sp>
        <p:nvSpPr>
          <p:cNvPr id="16" name="圓角矩形 15"/>
          <p:cNvSpPr/>
          <p:nvPr/>
        </p:nvSpPr>
        <p:spPr bwMode="auto">
          <a:xfrm>
            <a:off x="4505553" y="4766120"/>
            <a:ext cx="704860" cy="391597"/>
          </a:xfrm>
          <a:prstGeom prst="roundRect">
            <a:avLst/>
          </a:prstGeom>
          <a:solidFill>
            <a:schemeClr val="accent6">
              <a:lumMod val="20000"/>
              <a:lumOff val="80000"/>
            </a:schemeClr>
          </a:solidFill>
          <a:ln w="9525" cap="flat" cmpd="sng" algn="ctr">
            <a:solidFill>
              <a:srgbClr val="808080"/>
            </a:solid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sp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sz="1100" b="0" i="0" u="none" strike="noStrike" kern="0" cap="none" spc="0" normalizeH="0" baseline="0" noProof="0" dirty="0">
                <a:ln>
                  <a:noFill/>
                </a:ln>
                <a:effectLst/>
                <a:uLnTx/>
                <a:uFillTx/>
                <a:latin typeface="+mj-ea"/>
                <a:ea typeface="+mj-ea"/>
                <a:cs typeface="Arial"/>
              </a:rPr>
              <a:t>認證</a:t>
            </a:r>
          </a:p>
        </p:txBody>
      </p:sp>
      <p:sp>
        <p:nvSpPr>
          <p:cNvPr id="19" name="圓角矩形 18"/>
          <p:cNvSpPr/>
          <p:nvPr/>
        </p:nvSpPr>
        <p:spPr bwMode="auto">
          <a:xfrm>
            <a:off x="4507810" y="5201326"/>
            <a:ext cx="702603" cy="391597"/>
          </a:xfrm>
          <a:prstGeom prst="roundRect">
            <a:avLst/>
          </a:prstGeom>
          <a:solidFill>
            <a:schemeClr val="accent6">
              <a:lumMod val="20000"/>
              <a:lumOff val="80000"/>
            </a:schemeClr>
          </a:solidFill>
          <a:ln w="9525" cap="flat" cmpd="sng" algn="ctr">
            <a:solidFill>
              <a:srgbClr val="808080"/>
            </a:solid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en-US" altLang="zh-TW" sz="1100" b="0" i="0" u="none" strike="noStrike" kern="0" cap="none" spc="0" normalizeH="0" baseline="0" noProof="0" dirty="0">
                <a:ln>
                  <a:noFill/>
                </a:ln>
                <a:effectLst/>
                <a:uLnTx/>
                <a:uFillTx/>
                <a:latin typeface="+mj-ea"/>
                <a:ea typeface="+mj-ea"/>
                <a:cs typeface="Arial"/>
              </a:rPr>
              <a:t>Work</a:t>
            </a:r>
          </a:p>
          <a:p>
            <a:pPr marL="0" marR="0" lvl="0" indent="0" algn="ctr" defTabSz="889000" eaLnBrk="1" fontAlgn="auto" latinLnBrk="0" hangingPunct="1">
              <a:lnSpc>
                <a:spcPct val="100000"/>
              </a:lnSpc>
              <a:spcBef>
                <a:spcPts val="0"/>
              </a:spcBef>
              <a:spcAft>
                <a:spcPts val="0"/>
              </a:spcAft>
              <a:buClrTx/>
              <a:buSzTx/>
              <a:buFontTx/>
              <a:buNone/>
              <a:tabLst/>
              <a:defRPr/>
            </a:pPr>
            <a:r>
              <a:rPr kumimoji="0" lang="en-US" altLang="zh-TW" sz="1100" b="0" i="0" u="none" strike="noStrike" kern="0" cap="none" spc="0" normalizeH="0" baseline="0" noProof="0" dirty="0">
                <a:ln>
                  <a:noFill/>
                </a:ln>
                <a:effectLst/>
                <a:uLnTx/>
                <a:uFillTx/>
                <a:latin typeface="+mj-ea"/>
                <a:ea typeface="+mj-ea"/>
                <a:cs typeface="Arial"/>
              </a:rPr>
              <a:t>flow</a:t>
            </a:r>
            <a:endParaRPr kumimoji="0" lang="zh-TW" altLang="en-US" sz="1100" b="0" i="0" u="none" strike="noStrike" kern="0" cap="none" spc="0" normalizeH="0" baseline="0" noProof="0" dirty="0">
              <a:ln>
                <a:noFill/>
              </a:ln>
              <a:effectLst/>
              <a:uLnTx/>
              <a:uFillTx/>
              <a:latin typeface="+mj-ea"/>
              <a:ea typeface="+mj-ea"/>
              <a:cs typeface="Arial"/>
            </a:endParaRPr>
          </a:p>
        </p:txBody>
      </p:sp>
      <p:sp>
        <p:nvSpPr>
          <p:cNvPr id="20" name="圓角矩形 19"/>
          <p:cNvSpPr/>
          <p:nvPr/>
        </p:nvSpPr>
        <p:spPr bwMode="auto">
          <a:xfrm>
            <a:off x="4515212" y="4338964"/>
            <a:ext cx="704860" cy="391597"/>
          </a:xfrm>
          <a:prstGeom prst="roundRect">
            <a:avLst/>
          </a:prstGeom>
          <a:solidFill>
            <a:schemeClr val="accent6">
              <a:lumMod val="20000"/>
              <a:lumOff val="80000"/>
            </a:schemeClr>
          </a:solidFill>
          <a:ln w="9525" cap="flat" cmpd="sng" algn="ctr">
            <a:solidFill>
              <a:srgbClr val="808080"/>
            </a:solid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sp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sz="1100" b="0" i="0" u="none" strike="noStrike" kern="0" cap="none" spc="0" normalizeH="0" baseline="0" noProof="0" dirty="0">
                <a:ln>
                  <a:noFill/>
                </a:ln>
                <a:effectLst/>
                <a:uLnTx/>
                <a:uFillTx/>
                <a:latin typeface="+mj-ea"/>
                <a:ea typeface="+mj-ea"/>
                <a:cs typeface="Arial"/>
              </a:rPr>
              <a:t>選單</a:t>
            </a:r>
          </a:p>
        </p:txBody>
      </p:sp>
      <p:sp>
        <p:nvSpPr>
          <p:cNvPr id="21" name="圓角矩形 20"/>
          <p:cNvSpPr/>
          <p:nvPr/>
        </p:nvSpPr>
        <p:spPr bwMode="auto">
          <a:xfrm>
            <a:off x="3779912" y="4330914"/>
            <a:ext cx="683488" cy="391597"/>
          </a:xfrm>
          <a:prstGeom prst="roundRect">
            <a:avLst/>
          </a:prstGeom>
          <a:solidFill>
            <a:schemeClr val="accent6">
              <a:lumMod val="20000"/>
              <a:lumOff val="80000"/>
            </a:schemeClr>
          </a:solidFill>
          <a:ln w="9525" cap="flat" cmpd="sng" algn="ctr">
            <a:solidFill>
              <a:srgbClr val="808080"/>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sp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sz="1100" b="0" i="0" u="none" strike="noStrike" kern="0" cap="none" spc="0" normalizeH="0" baseline="0" noProof="0" dirty="0">
                <a:ln>
                  <a:noFill/>
                </a:ln>
                <a:effectLst/>
                <a:uLnTx/>
                <a:uFillTx/>
                <a:latin typeface="+mj-ea"/>
                <a:ea typeface="+mj-ea"/>
                <a:cs typeface="Arial"/>
              </a:rPr>
              <a:t>登入</a:t>
            </a:r>
          </a:p>
        </p:txBody>
      </p:sp>
      <p:sp>
        <p:nvSpPr>
          <p:cNvPr id="22" name="圓角矩形 21"/>
          <p:cNvSpPr/>
          <p:nvPr/>
        </p:nvSpPr>
        <p:spPr bwMode="auto">
          <a:xfrm>
            <a:off x="3770754" y="4766120"/>
            <a:ext cx="696871" cy="391597"/>
          </a:xfrm>
          <a:prstGeom prst="roundRect">
            <a:avLst/>
          </a:prstGeom>
          <a:solidFill>
            <a:schemeClr val="accent6">
              <a:lumMod val="20000"/>
              <a:lumOff val="80000"/>
            </a:schemeClr>
          </a:solidFill>
          <a:ln w="9525" cap="flat" cmpd="sng" algn="ctr">
            <a:solidFill>
              <a:srgbClr val="808080"/>
            </a:solid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sp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sz="1100" b="0" i="0" u="none" strike="noStrike" kern="0" cap="none" spc="0" normalizeH="0" baseline="0" noProof="0" dirty="0">
                <a:ln>
                  <a:noFill/>
                </a:ln>
                <a:effectLst/>
                <a:uLnTx/>
                <a:uFillTx/>
                <a:latin typeface="+mj-ea"/>
                <a:ea typeface="+mj-ea"/>
                <a:cs typeface="Arial"/>
              </a:rPr>
              <a:t>權限</a:t>
            </a:r>
          </a:p>
        </p:txBody>
      </p:sp>
      <p:cxnSp>
        <p:nvCxnSpPr>
          <p:cNvPr id="26" name="直線接點 25"/>
          <p:cNvCxnSpPr/>
          <p:nvPr/>
        </p:nvCxnSpPr>
        <p:spPr bwMode="auto">
          <a:xfrm>
            <a:off x="107504" y="2996952"/>
            <a:ext cx="8877237" cy="0"/>
          </a:xfrm>
          <a:prstGeom prst="line">
            <a:avLst/>
          </a:prstGeom>
          <a:solidFill>
            <a:schemeClr val="accent1"/>
          </a:solidFill>
          <a:ln w="19050" cap="flat" cmpd="sng" algn="ctr">
            <a:solidFill>
              <a:schemeClr val="tx1"/>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圓角矩形 27"/>
          <p:cNvSpPr/>
          <p:nvPr/>
        </p:nvSpPr>
        <p:spPr bwMode="auto">
          <a:xfrm>
            <a:off x="3779912" y="5201326"/>
            <a:ext cx="708613" cy="391597"/>
          </a:xfrm>
          <a:prstGeom prst="roundRect">
            <a:avLst/>
          </a:prstGeom>
          <a:solidFill>
            <a:schemeClr val="accent6">
              <a:lumMod val="20000"/>
              <a:lumOff val="80000"/>
            </a:schemeClr>
          </a:solidFill>
          <a:ln w="9525" cap="flat" cmpd="sng" algn="ctr">
            <a:solidFill>
              <a:srgbClr val="808080"/>
            </a:solid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sp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sz="1100" kern="0" dirty="0">
                <a:latin typeface="+mj-ea"/>
                <a:ea typeface="+mj-ea"/>
                <a:cs typeface="Arial"/>
              </a:rPr>
              <a:t>公告</a:t>
            </a:r>
            <a:endParaRPr kumimoji="0" lang="zh-TW" altLang="en-US" sz="1100" b="0" i="0" u="none" strike="noStrike" kern="0" cap="none" spc="0" normalizeH="0" baseline="0" noProof="0" dirty="0">
              <a:ln>
                <a:noFill/>
              </a:ln>
              <a:effectLst/>
              <a:uLnTx/>
              <a:uFillTx/>
              <a:latin typeface="+mj-ea"/>
              <a:ea typeface="+mj-ea"/>
              <a:cs typeface="Arial"/>
            </a:endParaRPr>
          </a:p>
        </p:txBody>
      </p:sp>
      <p:sp>
        <p:nvSpPr>
          <p:cNvPr id="31" name="圓角矩形 30"/>
          <p:cNvSpPr/>
          <p:nvPr/>
        </p:nvSpPr>
        <p:spPr bwMode="auto">
          <a:xfrm>
            <a:off x="5652119" y="4330914"/>
            <a:ext cx="642411" cy="391597"/>
          </a:xfrm>
          <a:prstGeom prst="roundRect">
            <a:avLst/>
          </a:prstGeom>
          <a:solidFill>
            <a:schemeClr val="accent5">
              <a:lumMod val="90000"/>
            </a:schemeClr>
          </a:solidFill>
          <a:ln w="9525" cap="flat" cmpd="sng" algn="ctr">
            <a:solidFill>
              <a:srgbClr val="808080"/>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sp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en-US" altLang="zh-TW" sz="1100" b="0" i="0" u="none" strike="noStrike" kern="0" cap="none" spc="0" normalizeH="0" baseline="0" noProof="0" dirty="0">
                <a:ln>
                  <a:noFill/>
                </a:ln>
                <a:effectLst/>
                <a:uLnTx/>
                <a:uFillTx/>
                <a:latin typeface="+mj-ea"/>
                <a:ea typeface="+mj-ea"/>
                <a:cs typeface="Arial"/>
              </a:rPr>
              <a:t>EOM</a:t>
            </a:r>
            <a:endParaRPr kumimoji="0" lang="zh-TW" altLang="en-US" sz="1100" b="0" i="0" u="none" strike="noStrike" kern="0" cap="none" spc="0" normalizeH="0" baseline="0" noProof="0" dirty="0">
              <a:ln>
                <a:noFill/>
              </a:ln>
              <a:effectLst/>
              <a:uLnTx/>
              <a:uFillTx/>
              <a:latin typeface="+mj-ea"/>
              <a:ea typeface="+mj-ea"/>
              <a:cs typeface="Arial"/>
            </a:endParaRPr>
          </a:p>
        </p:txBody>
      </p:sp>
      <p:sp>
        <p:nvSpPr>
          <p:cNvPr id="32" name="文字方塊 31"/>
          <p:cNvSpPr txBox="1"/>
          <p:nvPr/>
        </p:nvSpPr>
        <p:spPr>
          <a:xfrm>
            <a:off x="107504" y="1916832"/>
            <a:ext cx="3240360" cy="938719"/>
          </a:xfrm>
          <a:prstGeom prst="rect">
            <a:avLst/>
          </a:prstGeom>
          <a:noFill/>
        </p:spPr>
        <p:txBody>
          <a:bodyPr wrap="square" rtlCol="0">
            <a:spAutoFit/>
          </a:bodyPr>
          <a:lstStyle/>
          <a:p>
            <a:pPr marL="228600" indent="-228600">
              <a:buFont typeface="+mj-lt"/>
              <a:buAutoNum type="arabicPeriod"/>
            </a:pPr>
            <a:r>
              <a:rPr lang="zh-TW" altLang="en-US" sz="1100" dirty="0">
                <a:latin typeface="+mj-ea"/>
                <a:ea typeface="+mj-ea"/>
              </a:rPr>
              <a:t>開發框架</a:t>
            </a:r>
            <a:r>
              <a:rPr lang="en-US" altLang="zh-TW" sz="1100" dirty="0">
                <a:latin typeface="+mj-ea"/>
                <a:ea typeface="+mj-ea"/>
              </a:rPr>
              <a:t>:Angular(</a:t>
            </a:r>
            <a:r>
              <a:rPr lang="zh-TW" altLang="en-US" sz="1100" dirty="0">
                <a:latin typeface="+mj-ea"/>
                <a:ea typeface="+mj-ea"/>
              </a:rPr>
              <a:t>有多項視覺化</a:t>
            </a:r>
            <a:r>
              <a:rPr lang="en-US" altLang="zh-TW" sz="1100" dirty="0">
                <a:latin typeface="+mj-ea"/>
                <a:ea typeface="+mj-ea"/>
              </a:rPr>
              <a:t>material</a:t>
            </a:r>
            <a:r>
              <a:rPr lang="zh-TW" altLang="en-US" sz="1100" dirty="0">
                <a:latin typeface="+mj-ea"/>
                <a:ea typeface="+mj-ea"/>
              </a:rPr>
              <a:t>可直接使用</a:t>
            </a:r>
            <a:r>
              <a:rPr lang="en-US" altLang="zh-TW" sz="1100" dirty="0">
                <a:latin typeface="+mj-ea"/>
                <a:ea typeface="+mj-ea"/>
              </a:rPr>
              <a:t>)</a:t>
            </a:r>
          </a:p>
          <a:p>
            <a:pPr marL="228600" indent="-228600">
              <a:buFont typeface="+mj-lt"/>
              <a:buAutoNum type="arabicPeriod"/>
            </a:pPr>
            <a:r>
              <a:rPr lang="zh-TW" altLang="en-US" sz="1100" dirty="0">
                <a:latin typeface="+mj-ea"/>
                <a:ea typeface="+mj-ea"/>
              </a:rPr>
              <a:t>主要開發項目 </a:t>
            </a:r>
            <a:r>
              <a:rPr lang="en-US" altLang="zh-TW" sz="1100" dirty="0">
                <a:latin typeface="+mj-ea"/>
                <a:ea typeface="+mj-ea"/>
              </a:rPr>
              <a:t>:</a:t>
            </a:r>
            <a:r>
              <a:rPr lang="zh-TW" altLang="en-US" sz="1100" dirty="0">
                <a:latin typeface="+mj-ea"/>
                <a:ea typeface="+mj-ea"/>
              </a:rPr>
              <a:t> 視覺化功能</a:t>
            </a:r>
            <a:r>
              <a:rPr lang="en-US" altLang="zh-TW" sz="1100" dirty="0">
                <a:latin typeface="+mj-ea"/>
                <a:ea typeface="+mj-ea"/>
              </a:rPr>
              <a:t>(UI)</a:t>
            </a:r>
            <a:r>
              <a:rPr lang="zh-TW" altLang="en-US" sz="1100" dirty="0">
                <a:latin typeface="+mj-ea"/>
                <a:ea typeface="+mj-ea"/>
              </a:rPr>
              <a:t>、基本檢核</a:t>
            </a:r>
            <a:endParaRPr lang="en-US" altLang="zh-TW" sz="1100" dirty="0">
              <a:latin typeface="+mj-ea"/>
              <a:ea typeface="+mj-ea"/>
            </a:endParaRPr>
          </a:p>
          <a:p>
            <a:pPr marL="228600" indent="-228600">
              <a:buFont typeface="+mj-lt"/>
              <a:buAutoNum type="arabicPeriod"/>
            </a:pPr>
            <a:r>
              <a:rPr lang="zh-TW" altLang="en-US" sz="1100" dirty="0">
                <a:solidFill>
                  <a:srgbClr val="000000"/>
                </a:solidFill>
                <a:latin typeface="微軟正黑體" panose="020B0604030504040204" pitchFamily="34" charset="-120"/>
                <a:ea typeface="微軟正黑體" panose="020B0604030504040204" pitchFamily="34" charset="-120"/>
              </a:rPr>
              <a:t>微前端架構：單一</a:t>
            </a:r>
            <a:r>
              <a:rPr lang="en-US" altLang="zh-TW" sz="1100" dirty="0">
                <a:solidFill>
                  <a:srgbClr val="000000"/>
                </a:solidFill>
                <a:latin typeface="微軟正黑體" panose="020B0604030504040204" pitchFamily="34" charset="-120"/>
                <a:ea typeface="微軟正黑體" panose="020B0604030504040204" pitchFamily="34" charset="-120"/>
              </a:rPr>
              <a:t>Portal</a:t>
            </a:r>
            <a:r>
              <a:rPr lang="zh-TW" altLang="en-US" sz="1100" dirty="0">
                <a:solidFill>
                  <a:srgbClr val="000000"/>
                </a:solidFill>
                <a:latin typeface="微軟正黑體" panose="020B0604030504040204" pitchFamily="34" charset="-120"/>
                <a:ea typeface="微軟正黑體" panose="020B0604030504040204" pitchFamily="34" charset="-120"/>
              </a:rPr>
              <a:t>下</a:t>
            </a:r>
            <a:r>
              <a:rPr lang="zh-TW" altLang="en-US" sz="1100" dirty="0">
                <a:solidFill>
                  <a:srgbClr val="000000"/>
                </a:solidFill>
                <a:latin typeface="新細明體" panose="02020500000000000000" pitchFamily="18" charset="-120"/>
              </a:rPr>
              <a:t>，</a:t>
            </a:r>
            <a:r>
              <a:rPr lang="zh-TW" altLang="en-US" sz="1100" dirty="0">
                <a:solidFill>
                  <a:srgbClr val="000000"/>
                </a:solidFill>
                <a:latin typeface="微軟正黑體" panose="020B0604030504040204" pitchFamily="34" charset="-120"/>
                <a:ea typeface="微軟正黑體" panose="020B0604030504040204" pitchFamily="34" charset="-120"/>
              </a:rPr>
              <a:t>各系統獨立建置運作</a:t>
            </a:r>
            <a:r>
              <a:rPr lang="zh-TW" altLang="en-US" sz="1100" dirty="0">
                <a:solidFill>
                  <a:srgbClr val="000000"/>
                </a:solidFill>
                <a:latin typeface="新細明體" panose="02020500000000000000" pitchFamily="18" charset="-120"/>
              </a:rPr>
              <a:t>，不互相影響</a:t>
            </a:r>
            <a:endParaRPr lang="zh-TW" altLang="en-US" sz="1100" dirty="0">
              <a:latin typeface="+mj-ea"/>
              <a:ea typeface="+mj-ea"/>
            </a:endParaRPr>
          </a:p>
        </p:txBody>
      </p:sp>
      <p:sp>
        <p:nvSpPr>
          <p:cNvPr id="33" name="文字方塊 32"/>
          <p:cNvSpPr txBox="1"/>
          <p:nvPr/>
        </p:nvSpPr>
        <p:spPr>
          <a:xfrm>
            <a:off x="107504" y="3706867"/>
            <a:ext cx="3240360" cy="769441"/>
          </a:xfrm>
          <a:prstGeom prst="rect">
            <a:avLst/>
          </a:prstGeom>
          <a:noFill/>
        </p:spPr>
        <p:txBody>
          <a:bodyPr wrap="square" rtlCol="0">
            <a:spAutoFit/>
          </a:bodyPr>
          <a:lstStyle/>
          <a:p>
            <a:pPr marL="228600" indent="-228600">
              <a:buFont typeface="+mj-lt"/>
              <a:buAutoNum type="arabicPeriod"/>
            </a:pPr>
            <a:r>
              <a:rPr lang="zh-TW" altLang="en-US" sz="1100" dirty="0">
                <a:latin typeface="+mj-ea"/>
                <a:ea typeface="+mj-ea"/>
              </a:rPr>
              <a:t>開發框架</a:t>
            </a:r>
            <a:r>
              <a:rPr lang="en-US" altLang="zh-TW" sz="1100" dirty="0">
                <a:latin typeface="+mj-ea"/>
                <a:ea typeface="+mj-ea"/>
              </a:rPr>
              <a:t>:</a:t>
            </a:r>
            <a:r>
              <a:rPr lang="zh-TW" altLang="en-US" sz="1100" dirty="0">
                <a:latin typeface="+mj-ea"/>
                <a:ea typeface="+mj-ea"/>
              </a:rPr>
              <a:t> </a:t>
            </a:r>
            <a:r>
              <a:rPr lang="en-US" altLang="zh-TW" sz="1100" dirty="0">
                <a:latin typeface="+mj-ea"/>
                <a:ea typeface="+mj-ea"/>
              </a:rPr>
              <a:t>Java or .NET</a:t>
            </a:r>
            <a:r>
              <a:rPr lang="zh-TW" altLang="en-US" sz="1100" dirty="0">
                <a:latin typeface="+mj-ea"/>
                <a:ea typeface="+mj-ea"/>
              </a:rPr>
              <a:t>，區分共用、業務、資料處理。</a:t>
            </a:r>
            <a:endParaRPr lang="en-US" altLang="zh-TW" sz="1100" dirty="0">
              <a:latin typeface="+mj-ea"/>
              <a:ea typeface="+mj-ea"/>
            </a:endParaRPr>
          </a:p>
          <a:p>
            <a:pPr marL="228600" indent="-228600">
              <a:buFont typeface="+mj-lt"/>
              <a:buAutoNum type="arabicPeriod"/>
            </a:pPr>
            <a:r>
              <a:rPr lang="zh-TW" altLang="en-US" sz="1100" dirty="0">
                <a:latin typeface="+mj-ea"/>
                <a:ea typeface="+mj-ea"/>
              </a:rPr>
              <a:t>主要開發項目 </a:t>
            </a:r>
            <a:r>
              <a:rPr lang="en-US" altLang="zh-TW" sz="1100" dirty="0">
                <a:latin typeface="+mj-ea"/>
                <a:ea typeface="+mj-ea"/>
              </a:rPr>
              <a:t>:</a:t>
            </a:r>
            <a:r>
              <a:rPr lang="zh-TW" altLang="en-US" sz="1100" dirty="0">
                <a:latin typeface="+mj-ea"/>
                <a:ea typeface="+mj-ea"/>
              </a:rPr>
              <a:t> 業務邏輯程式、資料處理程式、資料傳送、後端系統資料介接、電文傳送</a:t>
            </a:r>
            <a:r>
              <a:rPr lang="en-US" altLang="zh-TW" sz="1100" dirty="0">
                <a:latin typeface="+mj-ea"/>
                <a:ea typeface="+mj-ea"/>
              </a:rPr>
              <a:t>…</a:t>
            </a:r>
            <a:r>
              <a:rPr lang="zh-TW" altLang="en-US" sz="1100" dirty="0">
                <a:latin typeface="+mj-ea"/>
                <a:ea typeface="+mj-ea"/>
              </a:rPr>
              <a:t>等。</a:t>
            </a:r>
          </a:p>
        </p:txBody>
      </p:sp>
      <p:sp>
        <p:nvSpPr>
          <p:cNvPr id="34" name="文字方塊 33"/>
          <p:cNvSpPr txBox="1"/>
          <p:nvPr/>
        </p:nvSpPr>
        <p:spPr>
          <a:xfrm>
            <a:off x="107504" y="3208037"/>
            <a:ext cx="1440160" cy="387191"/>
          </a:xfrm>
          <a:prstGeom prst="snipRoundRect">
            <a:avLst/>
          </a:prstGeom>
          <a:solidFill>
            <a:schemeClr val="accent5"/>
          </a:solidFill>
        </p:spPr>
        <p:txBody>
          <a:bodyPr wrap="square" rtlCol="0">
            <a:spAutoFit/>
          </a:bodyPr>
          <a:lstStyle/>
          <a:p>
            <a:r>
              <a:rPr lang="en-US" altLang="zh-TW" b="1" dirty="0">
                <a:latin typeface="+mj-ea"/>
                <a:ea typeface="+mj-ea"/>
              </a:rPr>
              <a:t>Back End</a:t>
            </a:r>
            <a:endParaRPr lang="zh-TW" altLang="en-US" b="1" dirty="0">
              <a:latin typeface="+mj-ea"/>
              <a:ea typeface="+mj-ea"/>
            </a:endParaRPr>
          </a:p>
        </p:txBody>
      </p:sp>
      <p:sp>
        <p:nvSpPr>
          <p:cNvPr id="37" name="圓角矩形 36"/>
          <p:cNvSpPr/>
          <p:nvPr/>
        </p:nvSpPr>
        <p:spPr bwMode="auto">
          <a:xfrm>
            <a:off x="3785922" y="6064638"/>
            <a:ext cx="702603" cy="391597"/>
          </a:xfrm>
          <a:prstGeom prst="roundRect">
            <a:avLst/>
          </a:prstGeom>
          <a:solidFill>
            <a:schemeClr val="accent5">
              <a:lumMod val="90000"/>
            </a:schemeClr>
          </a:solidFill>
          <a:ln w="9525" cap="flat" cmpd="sng" algn="ctr">
            <a:solidFill>
              <a:srgbClr val="808080"/>
            </a:solid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en-US" altLang="zh-TW" sz="1100" kern="0" dirty="0">
                <a:latin typeface="+mj-ea"/>
                <a:ea typeface="+mj-ea"/>
                <a:cs typeface="Arial"/>
              </a:rPr>
              <a:t>E-mail</a:t>
            </a:r>
            <a:endParaRPr kumimoji="0" lang="zh-TW" altLang="en-US" sz="1100" b="0" i="0" u="none" strike="noStrike" kern="0" cap="none" spc="0" normalizeH="0" baseline="0" noProof="0" dirty="0">
              <a:ln>
                <a:noFill/>
              </a:ln>
              <a:effectLst/>
              <a:uLnTx/>
              <a:uFillTx/>
              <a:latin typeface="+mj-ea"/>
              <a:ea typeface="+mj-ea"/>
              <a:cs typeface="Arial"/>
            </a:endParaRPr>
          </a:p>
        </p:txBody>
      </p:sp>
      <p:sp>
        <p:nvSpPr>
          <p:cNvPr id="38" name="圓角矩形 37"/>
          <p:cNvSpPr/>
          <p:nvPr/>
        </p:nvSpPr>
        <p:spPr bwMode="auto">
          <a:xfrm>
            <a:off x="3722272" y="3627596"/>
            <a:ext cx="5170208" cy="272871"/>
          </a:xfrm>
          <a:prstGeom prst="roundRect">
            <a:avLst/>
          </a:prstGeom>
          <a:solidFill>
            <a:schemeClr val="accent6">
              <a:lumMod val="20000"/>
              <a:lumOff val="80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kumimoji="0" lang="zh-TW" altLang="en-US" sz="1200" kern="0" dirty="0">
                <a:latin typeface="+mj-ea"/>
                <a:ea typeface="+mj-ea"/>
                <a:cs typeface="Arial"/>
              </a:rPr>
              <a:t>服務管理平台</a:t>
            </a:r>
            <a:r>
              <a:rPr kumimoji="0" lang="en-US" altLang="zh-TW" sz="1200" kern="0" dirty="0">
                <a:latin typeface="+mj-ea"/>
                <a:ea typeface="+mj-ea"/>
                <a:cs typeface="Arial"/>
              </a:rPr>
              <a:t>(</a:t>
            </a:r>
            <a:r>
              <a:rPr kumimoji="0" lang="zh-TW" altLang="en-US" sz="1200" kern="0" dirty="0">
                <a:latin typeface="+mj-ea"/>
                <a:ea typeface="+mj-ea"/>
                <a:cs typeface="Arial"/>
              </a:rPr>
              <a:t>服務入口</a:t>
            </a:r>
            <a:r>
              <a:rPr kumimoji="0" lang="en-US" altLang="zh-TW" sz="1200" kern="0" dirty="0">
                <a:latin typeface="+mj-ea"/>
                <a:ea typeface="+mj-ea"/>
                <a:cs typeface="Arial"/>
              </a:rPr>
              <a:t>/</a:t>
            </a:r>
            <a:r>
              <a:rPr kumimoji="0" lang="zh-TW" altLang="en-US" sz="1200" kern="0" dirty="0">
                <a:latin typeface="+mj-ea"/>
                <a:ea typeface="+mj-ea"/>
                <a:cs typeface="Arial"/>
              </a:rPr>
              <a:t>監控</a:t>
            </a:r>
            <a:r>
              <a:rPr kumimoji="0" lang="en-US" altLang="zh-TW" sz="1200" kern="0" dirty="0">
                <a:latin typeface="+mj-ea"/>
                <a:ea typeface="+mj-ea"/>
                <a:cs typeface="Arial"/>
              </a:rPr>
              <a:t>/</a:t>
            </a:r>
            <a:r>
              <a:rPr kumimoji="0" lang="zh-TW" altLang="en-US" sz="1200" kern="0" dirty="0">
                <a:latin typeface="+mj-ea"/>
                <a:ea typeface="+mj-ea"/>
                <a:cs typeface="Arial"/>
              </a:rPr>
              <a:t>平衡負載</a:t>
            </a:r>
            <a:r>
              <a:rPr kumimoji="0" lang="en-US" altLang="zh-TW" sz="1200" kern="0" dirty="0">
                <a:latin typeface="+mj-ea"/>
                <a:ea typeface="+mj-ea"/>
                <a:cs typeface="Arial"/>
              </a:rPr>
              <a:t>/</a:t>
            </a:r>
            <a:r>
              <a:rPr kumimoji="0" lang="zh-TW" altLang="en-US" sz="1200" kern="0" dirty="0">
                <a:latin typeface="+mj-ea"/>
                <a:ea typeface="+mj-ea"/>
                <a:cs typeface="Arial"/>
              </a:rPr>
              <a:t>容錯</a:t>
            </a:r>
            <a:r>
              <a:rPr kumimoji="0" lang="en-US" altLang="zh-TW" sz="1200" kern="0" dirty="0">
                <a:latin typeface="+mj-ea"/>
                <a:ea typeface="+mj-ea"/>
                <a:cs typeface="Arial"/>
              </a:rPr>
              <a:t>)</a:t>
            </a:r>
            <a:endParaRPr kumimoji="0" lang="zh-TW" altLang="en-US" sz="1200" kern="0" dirty="0">
              <a:latin typeface="+mj-ea"/>
              <a:ea typeface="+mj-ea"/>
              <a:cs typeface="Arial"/>
            </a:endParaRPr>
          </a:p>
        </p:txBody>
      </p:sp>
      <p:sp>
        <p:nvSpPr>
          <p:cNvPr id="39" name="上-下雙向箭號 38"/>
          <p:cNvSpPr/>
          <p:nvPr/>
        </p:nvSpPr>
        <p:spPr bwMode="auto">
          <a:xfrm>
            <a:off x="4463400" y="2819516"/>
            <a:ext cx="180608" cy="354873"/>
          </a:xfrm>
          <a:prstGeom prst="upDownArrow">
            <a:avLst/>
          </a:prstGeom>
          <a:solidFill>
            <a:schemeClr val="accent5">
              <a:lumMod val="90000"/>
            </a:schemeClr>
          </a:solidFill>
          <a:ln w="9525" cap="flat" cmpd="sng" algn="ctr">
            <a:solidFill>
              <a:schemeClr val="accent5">
                <a:lumMod val="9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
        <p:nvSpPr>
          <p:cNvPr id="40" name="上-下雙向箭號 39"/>
          <p:cNvSpPr/>
          <p:nvPr/>
        </p:nvSpPr>
        <p:spPr bwMode="auto">
          <a:xfrm>
            <a:off x="6229263" y="2814947"/>
            <a:ext cx="180608" cy="354873"/>
          </a:xfrm>
          <a:prstGeom prst="upDownArrow">
            <a:avLst/>
          </a:prstGeom>
          <a:solidFill>
            <a:schemeClr val="accent5">
              <a:lumMod val="90000"/>
            </a:schemeClr>
          </a:solidFill>
          <a:ln w="9525" cap="flat" cmpd="sng" algn="ctr">
            <a:solidFill>
              <a:schemeClr val="accent5">
                <a:lumMod val="9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
        <p:nvSpPr>
          <p:cNvPr id="41" name="上-下雙向箭號 40"/>
          <p:cNvSpPr/>
          <p:nvPr/>
        </p:nvSpPr>
        <p:spPr bwMode="auto">
          <a:xfrm>
            <a:off x="8104415" y="2822535"/>
            <a:ext cx="180608" cy="354873"/>
          </a:xfrm>
          <a:prstGeom prst="upDownArrow">
            <a:avLst/>
          </a:prstGeom>
          <a:solidFill>
            <a:schemeClr val="accent5">
              <a:lumMod val="90000"/>
            </a:schemeClr>
          </a:solidFill>
          <a:ln w="9525" cap="flat" cmpd="sng" algn="ctr">
            <a:solidFill>
              <a:schemeClr val="accent5">
                <a:lumMod val="9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
        <p:nvSpPr>
          <p:cNvPr id="44" name="圓角矩形 43"/>
          <p:cNvSpPr/>
          <p:nvPr/>
        </p:nvSpPr>
        <p:spPr bwMode="auto">
          <a:xfrm>
            <a:off x="3722272" y="1415661"/>
            <a:ext cx="5170208" cy="339290"/>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TW" u="sng">
                <a:latin typeface="Calibri" panose="020F0502020204030204" pitchFamily="34" charset="0"/>
                <a:ea typeface="新細明體" pitchFamily="18" charset="-120"/>
              </a:rPr>
              <a:t>Fubon Treasury Portal</a:t>
            </a:r>
            <a:endParaRPr lang="en-US" altLang="zh-TW" u="sng" dirty="0">
              <a:latin typeface="Calibri" panose="020F0502020204030204" pitchFamily="34" charset="0"/>
              <a:ea typeface="新細明體" pitchFamily="18" charset="-120"/>
            </a:endParaRPr>
          </a:p>
        </p:txBody>
      </p:sp>
      <p:sp>
        <p:nvSpPr>
          <p:cNvPr id="46" name="圓角矩形 45"/>
          <p:cNvSpPr/>
          <p:nvPr/>
        </p:nvSpPr>
        <p:spPr bwMode="auto">
          <a:xfrm>
            <a:off x="6333370" y="4338964"/>
            <a:ext cx="642411" cy="391597"/>
          </a:xfrm>
          <a:prstGeom prst="roundRect">
            <a:avLst/>
          </a:prstGeom>
          <a:solidFill>
            <a:schemeClr val="accent3">
              <a:lumMod val="95000"/>
            </a:schemeClr>
          </a:solidFill>
          <a:ln w="9525" cap="flat" cmpd="sng" algn="ctr">
            <a:solidFill>
              <a:srgbClr val="808080"/>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spAutoFit/>
          </a:bodyPr>
          <a:lstStyle/>
          <a:p>
            <a:pPr marL="0" marR="0" lvl="0" indent="0" algn="ctr" defTabSz="889000" eaLnBrk="1" fontAlgn="auto" latinLnBrk="0" hangingPunct="1">
              <a:lnSpc>
                <a:spcPct val="100000"/>
              </a:lnSpc>
              <a:spcBef>
                <a:spcPts val="0"/>
              </a:spcBef>
              <a:spcAft>
                <a:spcPts val="0"/>
              </a:spcAft>
              <a:buClrTx/>
              <a:buSzTx/>
              <a:buFontTx/>
              <a:buNone/>
              <a:tabLst/>
              <a:defRPr/>
            </a:pPr>
            <a:endParaRPr kumimoji="0" lang="zh-TW" altLang="en-US" sz="1100" b="0" i="0" u="none" strike="noStrike" kern="0" cap="none" spc="0" normalizeH="0" baseline="0" noProof="0" dirty="0">
              <a:ln>
                <a:noFill/>
              </a:ln>
              <a:effectLst/>
              <a:uLnTx/>
              <a:uFillTx/>
              <a:latin typeface="+mj-ea"/>
              <a:ea typeface="+mj-ea"/>
              <a:cs typeface="Arial"/>
            </a:endParaRPr>
          </a:p>
        </p:txBody>
      </p:sp>
      <p:sp>
        <p:nvSpPr>
          <p:cNvPr id="47" name="圓角矩形 46"/>
          <p:cNvSpPr/>
          <p:nvPr/>
        </p:nvSpPr>
        <p:spPr bwMode="auto">
          <a:xfrm>
            <a:off x="5652118" y="4766120"/>
            <a:ext cx="642411" cy="391597"/>
          </a:xfrm>
          <a:prstGeom prst="roundRect">
            <a:avLst/>
          </a:prstGeom>
          <a:solidFill>
            <a:schemeClr val="accent3">
              <a:lumMod val="95000"/>
            </a:schemeClr>
          </a:solidFill>
          <a:ln w="9525" cap="flat" cmpd="sng" algn="ctr">
            <a:solidFill>
              <a:srgbClr val="808080"/>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spAutoFit/>
          </a:bodyPr>
          <a:lstStyle/>
          <a:p>
            <a:pPr marL="0" marR="0" lvl="0" indent="0" algn="ctr" defTabSz="889000" eaLnBrk="1" fontAlgn="auto" latinLnBrk="0" hangingPunct="1">
              <a:lnSpc>
                <a:spcPct val="100000"/>
              </a:lnSpc>
              <a:spcBef>
                <a:spcPts val="0"/>
              </a:spcBef>
              <a:spcAft>
                <a:spcPts val="0"/>
              </a:spcAft>
              <a:buClrTx/>
              <a:buSzTx/>
              <a:buFontTx/>
              <a:buNone/>
              <a:tabLst/>
              <a:defRPr/>
            </a:pPr>
            <a:endParaRPr kumimoji="0" lang="zh-TW" altLang="en-US" sz="1100" b="0" i="0" u="none" strike="noStrike" kern="0" cap="none" spc="0" normalizeH="0" baseline="0" noProof="0" dirty="0">
              <a:ln>
                <a:noFill/>
              </a:ln>
              <a:effectLst/>
              <a:uLnTx/>
              <a:uFillTx/>
              <a:latin typeface="+mj-ea"/>
              <a:ea typeface="+mj-ea"/>
              <a:cs typeface="Arial"/>
            </a:endParaRPr>
          </a:p>
        </p:txBody>
      </p:sp>
      <p:sp>
        <p:nvSpPr>
          <p:cNvPr id="48" name="圓角矩形 47"/>
          <p:cNvSpPr/>
          <p:nvPr/>
        </p:nvSpPr>
        <p:spPr bwMode="auto">
          <a:xfrm>
            <a:off x="6336249" y="4766119"/>
            <a:ext cx="642411" cy="391597"/>
          </a:xfrm>
          <a:prstGeom prst="roundRect">
            <a:avLst/>
          </a:prstGeom>
          <a:solidFill>
            <a:schemeClr val="accent3">
              <a:lumMod val="95000"/>
            </a:schemeClr>
          </a:solidFill>
          <a:ln w="9525" cap="flat" cmpd="sng" algn="ctr">
            <a:solidFill>
              <a:srgbClr val="808080"/>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spAutoFit/>
          </a:bodyPr>
          <a:lstStyle/>
          <a:p>
            <a:pPr marL="0" marR="0" lvl="0" indent="0" algn="ctr" defTabSz="889000" eaLnBrk="1" fontAlgn="auto" latinLnBrk="0" hangingPunct="1">
              <a:lnSpc>
                <a:spcPct val="100000"/>
              </a:lnSpc>
              <a:spcBef>
                <a:spcPts val="0"/>
              </a:spcBef>
              <a:spcAft>
                <a:spcPts val="0"/>
              </a:spcAft>
              <a:buClrTx/>
              <a:buSzTx/>
              <a:buFontTx/>
              <a:buNone/>
              <a:tabLst/>
              <a:defRPr/>
            </a:pPr>
            <a:endParaRPr kumimoji="0" lang="zh-TW" altLang="en-US" sz="1100" b="0" i="0" u="none" strike="noStrike" kern="0" cap="none" spc="0" normalizeH="0" baseline="0" noProof="0" dirty="0">
              <a:ln>
                <a:noFill/>
              </a:ln>
              <a:effectLst/>
              <a:uLnTx/>
              <a:uFillTx/>
              <a:latin typeface="+mj-ea"/>
              <a:ea typeface="+mj-ea"/>
              <a:cs typeface="Arial"/>
            </a:endParaRPr>
          </a:p>
        </p:txBody>
      </p:sp>
      <p:sp>
        <p:nvSpPr>
          <p:cNvPr id="49" name="圓角矩形 48"/>
          <p:cNvSpPr/>
          <p:nvPr/>
        </p:nvSpPr>
        <p:spPr bwMode="auto">
          <a:xfrm>
            <a:off x="5652118" y="5201325"/>
            <a:ext cx="642411" cy="391597"/>
          </a:xfrm>
          <a:prstGeom prst="roundRect">
            <a:avLst/>
          </a:prstGeom>
          <a:solidFill>
            <a:schemeClr val="accent3">
              <a:lumMod val="95000"/>
            </a:schemeClr>
          </a:solidFill>
          <a:ln w="9525" cap="flat" cmpd="sng" algn="ctr">
            <a:solidFill>
              <a:srgbClr val="808080"/>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spAutoFit/>
          </a:bodyPr>
          <a:lstStyle/>
          <a:p>
            <a:pPr marL="0" marR="0" lvl="0" indent="0" algn="ctr" defTabSz="889000" eaLnBrk="1" fontAlgn="auto" latinLnBrk="0" hangingPunct="1">
              <a:lnSpc>
                <a:spcPct val="100000"/>
              </a:lnSpc>
              <a:spcBef>
                <a:spcPts val="0"/>
              </a:spcBef>
              <a:spcAft>
                <a:spcPts val="0"/>
              </a:spcAft>
              <a:buClrTx/>
              <a:buSzTx/>
              <a:buFontTx/>
              <a:buNone/>
              <a:tabLst/>
              <a:defRPr/>
            </a:pPr>
            <a:endParaRPr kumimoji="0" lang="zh-TW" altLang="en-US" sz="1100" b="0" i="0" u="none" strike="noStrike" kern="0" cap="none" spc="0" normalizeH="0" baseline="0" noProof="0" dirty="0">
              <a:ln>
                <a:noFill/>
              </a:ln>
              <a:effectLst/>
              <a:uLnTx/>
              <a:uFillTx/>
              <a:latin typeface="+mj-ea"/>
              <a:ea typeface="+mj-ea"/>
              <a:cs typeface="Arial"/>
            </a:endParaRPr>
          </a:p>
        </p:txBody>
      </p:sp>
      <p:sp>
        <p:nvSpPr>
          <p:cNvPr id="50" name="圓角矩形 49"/>
          <p:cNvSpPr/>
          <p:nvPr/>
        </p:nvSpPr>
        <p:spPr bwMode="auto">
          <a:xfrm>
            <a:off x="6333370" y="5193274"/>
            <a:ext cx="642411" cy="391597"/>
          </a:xfrm>
          <a:prstGeom prst="roundRect">
            <a:avLst/>
          </a:prstGeom>
          <a:solidFill>
            <a:schemeClr val="accent3">
              <a:lumMod val="95000"/>
            </a:schemeClr>
          </a:solidFill>
          <a:ln w="9525" cap="flat" cmpd="sng" algn="ctr">
            <a:solidFill>
              <a:srgbClr val="808080"/>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spAutoFit/>
          </a:bodyPr>
          <a:lstStyle/>
          <a:p>
            <a:pPr marL="0" marR="0" lvl="0" indent="0" algn="ctr" defTabSz="889000" eaLnBrk="1" fontAlgn="auto" latinLnBrk="0" hangingPunct="1">
              <a:lnSpc>
                <a:spcPct val="100000"/>
              </a:lnSpc>
              <a:spcBef>
                <a:spcPts val="0"/>
              </a:spcBef>
              <a:spcAft>
                <a:spcPts val="0"/>
              </a:spcAft>
              <a:buClrTx/>
              <a:buSzTx/>
              <a:buFontTx/>
              <a:buNone/>
              <a:tabLst/>
              <a:defRPr/>
            </a:pPr>
            <a:endParaRPr kumimoji="0" lang="zh-TW" altLang="en-US" sz="1100" b="0" i="0" u="none" strike="noStrike" kern="0" cap="none" spc="0" normalizeH="0" baseline="0" noProof="0" dirty="0">
              <a:ln>
                <a:noFill/>
              </a:ln>
              <a:effectLst/>
              <a:uLnTx/>
              <a:uFillTx/>
              <a:latin typeface="+mj-ea"/>
              <a:ea typeface="+mj-ea"/>
              <a:cs typeface="Arial"/>
            </a:endParaRPr>
          </a:p>
        </p:txBody>
      </p:sp>
      <p:sp>
        <p:nvSpPr>
          <p:cNvPr id="52" name="圓角矩形 51"/>
          <p:cNvSpPr/>
          <p:nvPr/>
        </p:nvSpPr>
        <p:spPr bwMode="auto">
          <a:xfrm>
            <a:off x="5652117" y="5648307"/>
            <a:ext cx="642411" cy="391597"/>
          </a:xfrm>
          <a:prstGeom prst="roundRect">
            <a:avLst/>
          </a:prstGeom>
          <a:solidFill>
            <a:schemeClr val="accent3">
              <a:lumMod val="95000"/>
            </a:schemeClr>
          </a:solidFill>
          <a:ln w="9525" cap="flat" cmpd="sng" algn="ctr">
            <a:solidFill>
              <a:srgbClr val="808080"/>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spAutoFit/>
          </a:bodyPr>
          <a:lstStyle/>
          <a:p>
            <a:pPr marL="0" marR="0" lvl="0" indent="0" algn="ctr" defTabSz="889000" eaLnBrk="1" fontAlgn="auto" latinLnBrk="0" hangingPunct="1">
              <a:lnSpc>
                <a:spcPct val="100000"/>
              </a:lnSpc>
              <a:spcBef>
                <a:spcPts val="0"/>
              </a:spcBef>
              <a:spcAft>
                <a:spcPts val="0"/>
              </a:spcAft>
              <a:buClrTx/>
              <a:buSzTx/>
              <a:buFontTx/>
              <a:buNone/>
              <a:tabLst/>
              <a:defRPr/>
            </a:pPr>
            <a:endParaRPr kumimoji="0" lang="zh-TW" altLang="en-US" sz="1100" b="0" i="0" u="none" strike="noStrike" kern="0" cap="none" spc="0" normalizeH="0" baseline="0" noProof="0" dirty="0">
              <a:ln>
                <a:noFill/>
              </a:ln>
              <a:effectLst/>
              <a:uLnTx/>
              <a:uFillTx/>
              <a:latin typeface="+mj-ea"/>
              <a:ea typeface="+mj-ea"/>
              <a:cs typeface="Arial"/>
            </a:endParaRPr>
          </a:p>
        </p:txBody>
      </p:sp>
      <p:sp>
        <p:nvSpPr>
          <p:cNvPr id="53" name="圓角矩形 52"/>
          <p:cNvSpPr/>
          <p:nvPr/>
        </p:nvSpPr>
        <p:spPr bwMode="auto">
          <a:xfrm>
            <a:off x="6333370" y="5648306"/>
            <a:ext cx="642411" cy="391597"/>
          </a:xfrm>
          <a:prstGeom prst="roundRect">
            <a:avLst/>
          </a:prstGeom>
          <a:solidFill>
            <a:schemeClr val="accent3">
              <a:lumMod val="95000"/>
            </a:schemeClr>
          </a:solidFill>
          <a:ln w="9525" cap="flat" cmpd="sng" algn="ctr">
            <a:solidFill>
              <a:srgbClr val="808080"/>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spAutoFit/>
          </a:bodyPr>
          <a:lstStyle/>
          <a:p>
            <a:pPr marL="0" marR="0" lvl="0" indent="0" algn="ctr" defTabSz="889000" eaLnBrk="1" fontAlgn="auto" latinLnBrk="0" hangingPunct="1">
              <a:lnSpc>
                <a:spcPct val="100000"/>
              </a:lnSpc>
              <a:spcBef>
                <a:spcPts val="0"/>
              </a:spcBef>
              <a:spcAft>
                <a:spcPts val="0"/>
              </a:spcAft>
              <a:buClrTx/>
              <a:buSzTx/>
              <a:buFontTx/>
              <a:buNone/>
              <a:tabLst/>
              <a:defRPr/>
            </a:pPr>
            <a:endParaRPr kumimoji="0" lang="zh-TW" altLang="en-US" sz="1100" b="0" i="0" u="none" strike="noStrike" kern="0" cap="none" spc="0" normalizeH="0" baseline="0" noProof="0" dirty="0">
              <a:ln>
                <a:noFill/>
              </a:ln>
              <a:effectLst/>
              <a:uLnTx/>
              <a:uFillTx/>
              <a:latin typeface="+mj-ea"/>
              <a:ea typeface="+mj-ea"/>
              <a:cs typeface="Arial"/>
            </a:endParaRPr>
          </a:p>
        </p:txBody>
      </p:sp>
      <p:sp>
        <p:nvSpPr>
          <p:cNvPr id="54" name="圓角矩形 53"/>
          <p:cNvSpPr/>
          <p:nvPr/>
        </p:nvSpPr>
        <p:spPr bwMode="auto">
          <a:xfrm>
            <a:off x="7435752" y="4339548"/>
            <a:ext cx="642411" cy="391597"/>
          </a:xfrm>
          <a:prstGeom prst="roundRect">
            <a:avLst/>
          </a:prstGeom>
          <a:solidFill>
            <a:schemeClr val="accent3">
              <a:lumMod val="95000"/>
            </a:schemeClr>
          </a:solidFill>
          <a:ln w="9525" cap="flat" cmpd="sng" algn="ctr">
            <a:solidFill>
              <a:srgbClr val="808080"/>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spAutoFit/>
          </a:bodyPr>
          <a:lstStyle/>
          <a:p>
            <a:pPr marL="0" marR="0" lvl="0" indent="0" algn="ctr" defTabSz="889000" eaLnBrk="1" fontAlgn="auto" latinLnBrk="0" hangingPunct="1">
              <a:lnSpc>
                <a:spcPct val="100000"/>
              </a:lnSpc>
              <a:spcBef>
                <a:spcPts val="0"/>
              </a:spcBef>
              <a:spcAft>
                <a:spcPts val="0"/>
              </a:spcAft>
              <a:buClrTx/>
              <a:buSzTx/>
              <a:buFontTx/>
              <a:buNone/>
              <a:tabLst/>
              <a:defRPr/>
            </a:pPr>
            <a:endParaRPr kumimoji="0" lang="zh-TW" altLang="en-US" sz="1100" b="0" i="0" u="none" strike="noStrike" kern="0" cap="none" spc="0" normalizeH="0" baseline="0" noProof="0" dirty="0">
              <a:ln>
                <a:noFill/>
              </a:ln>
              <a:effectLst/>
              <a:uLnTx/>
              <a:uFillTx/>
              <a:latin typeface="+mj-ea"/>
              <a:ea typeface="+mj-ea"/>
              <a:cs typeface="Arial"/>
            </a:endParaRPr>
          </a:p>
        </p:txBody>
      </p:sp>
      <p:sp>
        <p:nvSpPr>
          <p:cNvPr id="55" name="圓角矩形 54"/>
          <p:cNvSpPr/>
          <p:nvPr/>
        </p:nvSpPr>
        <p:spPr bwMode="auto">
          <a:xfrm>
            <a:off x="8150353" y="4331069"/>
            <a:ext cx="642411" cy="391597"/>
          </a:xfrm>
          <a:prstGeom prst="roundRect">
            <a:avLst/>
          </a:prstGeom>
          <a:solidFill>
            <a:schemeClr val="accent3">
              <a:lumMod val="95000"/>
            </a:schemeClr>
          </a:solidFill>
          <a:ln w="9525" cap="flat" cmpd="sng" algn="ctr">
            <a:solidFill>
              <a:srgbClr val="808080"/>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spAutoFit/>
          </a:bodyPr>
          <a:lstStyle/>
          <a:p>
            <a:pPr marL="0" marR="0" lvl="0" indent="0" algn="ctr" defTabSz="889000" eaLnBrk="1" fontAlgn="auto" latinLnBrk="0" hangingPunct="1">
              <a:lnSpc>
                <a:spcPct val="100000"/>
              </a:lnSpc>
              <a:spcBef>
                <a:spcPts val="0"/>
              </a:spcBef>
              <a:spcAft>
                <a:spcPts val="0"/>
              </a:spcAft>
              <a:buClrTx/>
              <a:buSzTx/>
              <a:buFontTx/>
              <a:buNone/>
              <a:tabLst/>
              <a:defRPr/>
            </a:pPr>
            <a:endParaRPr kumimoji="0" lang="zh-TW" altLang="en-US" sz="1100" b="0" i="0" u="none" strike="noStrike" kern="0" cap="none" spc="0" normalizeH="0" baseline="0" noProof="0" dirty="0">
              <a:ln>
                <a:noFill/>
              </a:ln>
              <a:effectLst/>
              <a:uLnTx/>
              <a:uFillTx/>
              <a:latin typeface="+mj-ea"/>
              <a:ea typeface="+mj-ea"/>
              <a:cs typeface="Arial"/>
            </a:endParaRPr>
          </a:p>
        </p:txBody>
      </p:sp>
      <p:sp>
        <p:nvSpPr>
          <p:cNvPr id="56" name="圓角矩形 55"/>
          <p:cNvSpPr/>
          <p:nvPr/>
        </p:nvSpPr>
        <p:spPr bwMode="auto">
          <a:xfrm>
            <a:off x="7435752" y="4774598"/>
            <a:ext cx="642411" cy="391597"/>
          </a:xfrm>
          <a:prstGeom prst="roundRect">
            <a:avLst/>
          </a:prstGeom>
          <a:solidFill>
            <a:schemeClr val="accent3">
              <a:lumMod val="95000"/>
            </a:schemeClr>
          </a:solidFill>
          <a:ln w="9525" cap="flat" cmpd="sng" algn="ctr">
            <a:solidFill>
              <a:srgbClr val="808080"/>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spAutoFit/>
          </a:bodyPr>
          <a:lstStyle/>
          <a:p>
            <a:pPr marL="0" marR="0" lvl="0" indent="0" algn="ctr" defTabSz="889000" eaLnBrk="1" fontAlgn="auto" latinLnBrk="0" hangingPunct="1">
              <a:lnSpc>
                <a:spcPct val="100000"/>
              </a:lnSpc>
              <a:spcBef>
                <a:spcPts val="0"/>
              </a:spcBef>
              <a:spcAft>
                <a:spcPts val="0"/>
              </a:spcAft>
              <a:buClrTx/>
              <a:buSzTx/>
              <a:buFontTx/>
              <a:buNone/>
              <a:tabLst/>
              <a:defRPr/>
            </a:pPr>
            <a:endParaRPr kumimoji="0" lang="zh-TW" altLang="en-US" sz="1100" b="0" i="0" u="none" strike="noStrike" kern="0" cap="none" spc="0" normalizeH="0" baseline="0" noProof="0" dirty="0">
              <a:ln>
                <a:noFill/>
              </a:ln>
              <a:effectLst/>
              <a:uLnTx/>
              <a:uFillTx/>
              <a:latin typeface="+mj-ea"/>
              <a:ea typeface="+mj-ea"/>
              <a:cs typeface="Arial"/>
            </a:endParaRPr>
          </a:p>
        </p:txBody>
      </p:sp>
      <p:sp>
        <p:nvSpPr>
          <p:cNvPr id="57" name="圓角矩形 56"/>
          <p:cNvSpPr/>
          <p:nvPr/>
        </p:nvSpPr>
        <p:spPr bwMode="auto">
          <a:xfrm>
            <a:off x="8150353" y="4766119"/>
            <a:ext cx="642411" cy="391597"/>
          </a:xfrm>
          <a:prstGeom prst="roundRect">
            <a:avLst/>
          </a:prstGeom>
          <a:solidFill>
            <a:schemeClr val="accent3">
              <a:lumMod val="95000"/>
            </a:schemeClr>
          </a:solidFill>
          <a:ln w="9525" cap="flat" cmpd="sng" algn="ctr">
            <a:solidFill>
              <a:srgbClr val="808080"/>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spAutoFit/>
          </a:bodyPr>
          <a:lstStyle/>
          <a:p>
            <a:pPr marL="0" marR="0" lvl="0" indent="0" algn="ctr" defTabSz="889000" eaLnBrk="1" fontAlgn="auto" latinLnBrk="0" hangingPunct="1">
              <a:lnSpc>
                <a:spcPct val="100000"/>
              </a:lnSpc>
              <a:spcBef>
                <a:spcPts val="0"/>
              </a:spcBef>
              <a:spcAft>
                <a:spcPts val="0"/>
              </a:spcAft>
              <a:buClrTx/>
              <a:buSzTx/>
              <a:buFontTx/>
              <a:buNone/>
              <a:tabLst/>
              <a:defRPr/>
            </a:pPr>
            <a:endParaRPr kumimoji="0" lang="zh-TW" altLang="en-US" sz="1100" b="0" i="0" u="none" strike="noStrike" kern="0" cap="none" spc="0" normalizeH="0" baseline="0" noProof="0" dirty="0">
              <a:ln>
                <a:noFill/>
              </a:ln>
              <a:effectLst/>
              <a:uLnTx/>
              <a:uFillTx/>
              <a:latin typeface="+mj-ea"/>
              <a:ea typeface="+mj-ea"/>
              <a:cs typeface="Arial"/>
            </a:endParaRPr>
          </a:p>
        </p:txBody>
      </p:sp>
      <p:sp>
        <p:nvSpPr>
          <p:cNvPr id="58" name="圓角矩形 57"/>
          <p:cNvSpPr/>
          <p:nvPr/>
        </p:nvSpPr>
        <p:spPr bwMode="auto">
          <a:xfrm>
            <a:off x="7435752" y="5203929"/>
            <a:ext cx="642411" cy="391597"/>
          </a:xfrm>
          <a:prstGeom prst="roundRect">
            <a:avLst/>
          </a:prstGeom>
          <a:solidFill>
            <a:schemeClr val="accent3">
              <a:lumMod val="95000"/>
            </a:schemeClr>
          </a:solidFill>
          <a:ln w="9525" cap="flat" cmpd="sng" algn="ctr">
            <a:solidFill>
              <a:srgbClr val="808080"/>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spAutoFit/>
          </a:bodyPr>
          <a:lstStyle/>
          <a:p>
            <a:pPr marL="0" marR="0" lvl="0" indent="0" algn="ctr" defTabSz="889000" eaLnBrk="1" fontAlgn="auto" latinLnBrk="0" hangingPunct="1">
              <a:lnSpc>
                <a:spcPct val="100000"/>
              </a:lnSpc>
              <a:spcBef>
                <a:spcPts val="0"/>
              </a:spcBef>
              <a:spcAft>
                <a:spcPts val="0"/>
              </a:spcAft>
              <a:buClrTx/>
              <a:buSzTx/>
              <a:buFontTx/>
              <a:buNone/>
              <a:tabLst/>
              <a:defRPr/>
            </a:pPr>
            <a:endParaRPr kumimoji="0" lang="zh-TW" altLang="en-US" sz="1100" b="0" i="0" u="none" strike="noStrike" kern="0" cap="none" spc="0" normalizeH="0" baseline="0" noProof="0" dirty="0">
              <a:ln>
                <a:noFill/>
              </a:ln>
              <a:effectLst/>
              <a:uLnTx/>
              <a:uFillTx/>
              <a:latin typeface="+mj-ea"/>
              <a:ea typeface="+mj-ea"/>
              <a:cs typeface="Arial"/>
            </a:endParaRPr>
          </a:p>
        </p:txBody>
      </p:sp>
      <p:sp>
        <p:nvSpPr>
          <p:cNvPr id="59" name="圓角矩形 58"/>
          <p:cNvSpPr/>
          <p:nvPr/>
        </p:nvSpPr>
        <p:spPr bwMode="auto">
          <a:xfrm>
            <a:off x="8150353" y="5195450"/>
            <a:ext cx="642411" cy="391597"/>
          </a:xfrm>
          <a:prstGeom prst="roundRect">
            <a:avLst/>
          </a:prstGeom>
          <a:solidFill>
            <a:schemeClr val="accent3">
              <a:lumMod val="95000"/>
            </a:schemeClr>
          </a:solidFill>
          <a:ln w="9525" cap="flat" cmpd="sng" algn="ctr">
            <a:solidFill>
              <a:srgbClr val="808080"/>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spAutoFit/>
          </a:bodyPr>
          <a:lstStyle/>
          <a:p>
            <a:pPr marL="0" marR="0" lvl="0" indent="0" algn="ctr" defTabSz="889000" eaLnBrk="1" fontAlgn="auto" latinLnBrk="0" hangingPunct="1">
              <a:lnSpc>
                <a:spcPct val="100000"/>
              </a:lnSpc>
              <a:spcBef>
                <a:spcPts val="0"/>
              </a:spcBef>
              <a:spcAft>
                <a:spcPts val="0"/>
              </a:spcAft>
              <a:buClrTx/>
              <a:buSzTx/>
              <a:buFontTx/>
              <a:buNone/>
              <a:tabLst/>
              <a:defRPr/>
            </a:pPr>
            <a:endParaRPr kumimoji="0" lang="zh-TW" altLang="en-US" sz="1100" b="0" i="0" u="none" strike="noStrike" kern="0" cap="none" spc="0" normalizeH="0" baseline="0" noProof="0" dirty="0">
              <a:ln>
                <a:noFill/>
              </a:ln>
              <a:effectLst/>
              <a:uLnTx/>
              <a:uFillTx/>
              <a:latin typeface="+mj-ea"/>
              <a:ea typeface="+mj-ea"/>
              <a:cs typeface="Arial"/>
            </a:endParaRPr>
          </a:p>
        </p:txBody>
      </p:sp>
      <p:sp>
        <p:nvSpPr>
          <p:cNvPr id="60" name="圓角矩形 59"/>
          <p:cNvSpPr/>
          <p:nvPr/>
        </p:nvSpPr>
        <p:spPr bwMode="auto">
          <a:xfrm>
            <a:off x="7435752" y="5645011"/>
            <a:ext cx="642411" cy="391597"/>
          </a:xfrm>
          <a:prstGeom prst="roundRect">
            <a:avLst/>
          </a:prstGeom>
          <a:solidFill>
            <a:schemeClr val="accent3">
              <a:lumMod val="95000"/>
            </a:schemeClr>
          </a:solidFill>
          <a:ln w="9525" cap="flat" cmpd="sng" algn="ctr">
            <a:solidFill>
              <a:srgbClr val="808080"/>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spAutoFit/>
          </a:bodyPr>
          <a:lstStyle/>
          <a:p>
            <a:pPr marL="0" marR="0" lvl="0" indent="0" algn="ctr" defTabSz="889000" eaLnBrk="1" fontAlgn="auto" latinLnBrk="0" hangingPunct="1">
              <a:lnSpc>
                <a:spcPct val="100000"/>
              </a:lnSpc>
              <a:spcBef>
                <a:spcPts val="0"/>
              </a:spcBef>
              <a:spcAft>
                <a:spcPts val="0"/>
              </a:spcAft>
              <a:buClrTx/>
              <a:buSzTx/>
              <a:buFontTx/>
              <a:buNone/>
              <a:tabLst/>
              <a:defRPr/>
            </a:pPr>
            <a:endParaRPr kumimoji="0" lang="zh-TW" altLang="en-US" sz="1100" b="0" i="0" u="none" strike="noStrike" kern="0" cap="none" spc="0" normalizeH="0" baseline="0" noProof="0" dirty="0">
              <a:ln>
                <a:noFill/>
              </a:ln>
              <a:effectLst/>
              <a:uLnTx/>
              <a:uFillTx/>
              <a:latin typeface="+mj-ea"/>
              <a:ea typeface="+mj-ea"/>
              <a:cs typeface="Arial"/>
            </a:endParaRPr>
          </a:p>
        </p:txBody>
      </p:sp>
      <p:sp>
        <p:nvSpPr>
          <p:cNvPr id="61" name="圓角矩形 60"/>
          <p:cNvSpPr/>
          <p:nvPr/>
        </p:nvSpPr>
        <p:spPr bwMode="auto">
          <a:xfrm>
            <a:off x="8150353" y="5636532"/>
            <a:ext cx="642411" cy="391597"/>
          </a:xfrm>
          <a:prstGeom prst="roundRect">
            <a:avLst/>
          </a:prstGeom>
          <a:solidFill>
            <a:schemeClr val="accent3">
              <a:lumMod val="95000"/>
            </a:schemeClr>
          </a:solidFill>
          <a:ln w="9525" cap="flat" cmpd="sng" algn="ctr">
            <a:solidFill>
              <a:srgbClr val="808080"/>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spAutoFit/>
          </a:bodyPr>
          <a:lstStyle/>
          <a:p>
            <a:pPr marL="0" marR="0" lvl="0" indent="0" algn="ctr" defTabSz="889000" eaLnBrk="1" fontAlgn="auto" latinLnBrk="0" hangingPunct="1">
              <a:lnSpc>
                <a:spcPct val="100000"/>
              </a:lnSpc>
              <a:spcBef>
                <a:spcPts val="0"/>
              </a:spcBef>
              <a:spcAft>
                <a:spcPts val="0"/>
              </a:spcAft>
              <a:buClrTx/>
              <a:buSzTx/>
              <a:buFontTx/>
              <a:buNone/>
              <a:tabLst/>
              <a:defRPr/>
            </a:pPr>
            <a:endParaRPr kumimoji="0" lang="zh-TW" altLang="en-US" sz="1100" b="0" i="0" u="none" strike="noStrike" kern="0" cap="none" spc="0" normalizeH="0" baseline="0" noProof="0" dirty="0">
              <a:ln>
                <a:noFill/>
              </a:ln>
              <a:effectLst/>
              <a:uLnTx/>
              <a:uFillTx/>
              <a:latin typeface="+mj-ea"/>
              <a:ea typeface="+mj-ea"/>
              <a:cs typeface="Arial"/>
            </a:endParaRPr>
          </a:p>
        </p:txBody>
      </p:sp>
      <p:pic>
        <p:nvPicPr>
          <p:cNvPr id="65" name="圖片 6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43236" y="1454445"/>
            <a:ext cx="266723" cy="261722"/>
          </a:xfrm>
          <a:prstGeom prst="rect">
            <a:avLst/>
          </a:prstGeom>
        </p:spPr>
      </p:pic>
      <p:pic>
        <p:nvPicPr>
          <p:cNvPr id="67" name="圖片 6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5553" y="3592037"/>
            <a:ext cx="266723" cy="261722"/>
          </a:xfrm>
          <a:prstGeom prst="rect">
            <a:avLst/>
          </a:prstGeom>
        </p:spPr>
      </p:pic>
      <p:pic>
        <p:nvPicPr>
          <p:cNvPr id="68" name="圖片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70754" y="4237023"/>
            <a:ext cx="266723" cy="261722"/>
          </a:xfrm>
          <a:prstGeom prst="rect">
            <a:avLst/>
          </a:prstGeom>
        </p:spPr>
      </p:pic>
      <p:pic>
        <p:nvPicPr>
          <p:cNvPr id="69" name="圖片 6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2240" y="4237023"/>
            <a:ext cx="266723" cy="261722"/>
          </a:xfrm>
          <a:prstGeom prst="rect">
            <a:avLst/>
          </a:prstGeom>
        </p:spPr>
      </p:pic>
      <p:pic>
        <p:nvPicPr>
          <p:cNvPr id="70" name="圖片 6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64155" y="4659852"/>
            <a:ext cx="266723" cy="261722"/>
          </a:xfrm>
          <a:prstGeom prst="rect">
            <a:avLst/>
          </a:prstGeom>
        </p:spPr>
      </p:pic>
      <p:pic>
        <p:nvPicPr>
          <p:cNvPr id="71" name="圖片 7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6811" y="4663335"/>
            <a:ext cx="266723" cy="261722"/>
          </a:xfrm>
          <a:prstGeom prst="rect">
            <a:avLst/>
          </a:prstGeom>
        </p:spPr>
      </p:pic>
      <p:pic>
        <p:nvPicPr>
          <p:cNvPr id="72" name="圖片 7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7094" y="5107861"/>
            <a:ext cx="266723" cy="261722"/>
          </a:xfrm>
          <a:prstGeom prst="rect">
            <a:avLst/>
          </a:prstGeom>
        </p:spPr>
      </p:pic>
      <p:sp>
        <p:nvSpPr>
          <p:cNvPr id="62" name="圓角矩形 61"/>
          <p:cNvSpPr/>
          <p:nvPr/>
        </p:nvSpPr>
        <p:spPr bwMode="auto">
          <a:xfrm>
            <a:off x="4506706" y="6071049"/>
            <a:ext cx="702603" cy="391597"/>
          </a:xfrm>
          <a:prstGeom prst="roundRect">
            <a:avLst/>
          </a:prstGeom>
          <a:solidFill>
            <a:schemeClr val="accent5">
              <a:lumMod val="90000"/>
            </a:schemeClr>
          </a:solidFill>
          <a:ln w="9525" cap="flat" cmpd="sng" algn="ctr">
            <a:solidFill>
              <a:srgbClr val="808080"/>
            </a:solid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en-US" altLang="zh-TW" sz="1100" kern="0" dirty="0">
                <a:latin typeface="+mj-ea"/>
                <a:ea typeface="+mj-ea"/>
                <a:cs typeface="Arial"/>
              </a:rPr>
              <a:t>m+</a:t>
            </a:r>
            <a:endParaRPr kumimoji="0" lang="zh-TW" altLang="en-US" sz="1100" b="0" i="0" u="none" strike="noStrike" kern="0" cap="none" spc="0" normalizeH="0" baseline="0" noProof="0" dirty="0">
              <a:ln>
                <a:noFill/>
              </a:ln>
              <a:effectLst/>
              <a:uLnTx/>
              <a:uFillTx/>
              <a:latin typeface="+mj-ea"/>
              <a:ea typeface="+mj-ea"/>
              <a:cs typeface="Arial"/>
            </a:endParaRPr>
          </a:p>
        </p:txBody>
      </p:sp>
      <p:pic>
        <p:nvPicPr>
          <p:cNvPr id="63" name="圖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47080" y="6034483"/>
            <a:ext cx="266723" cy="261722"/>
          </a:xfrm>
          <a:prstGeom prst="rect">
            <a:avLst/>
          </a:prstGeom>
        </p:spPr>
      </p:pic>
      <p:pic>
        <p:nvPicPr>
          <p:cNvPr id="64" name="圖片 6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3476" y="6056283"/>
            <a:ext cx="266723" cy="261722"/>
          </a:xfrm>
          <a:prstGeom prst="rect">
            <a:avLst/>
          </a:prstGeom>
        </p:spPr>
      </p:pic>
      <p:pic>
        <p:nvPicPr>
          <p:cNvPr id="66" name="圖片 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9992" y="5177008"/>
            <a:ext cx="266723" cy="192016"/>
          </a:xfrm>
          <a:prstGeom prst="rect">
            <a:avLst/>
          </a:prstGeom>
        </p:spPr>
      </p:pic>
      <p:sp>
        <p:nvSpPr>
          <p:cNvPr id="73" name="圓角矩形 72"/>
          <p:cNvSpPr/>
          <p:nvPr/>
        </p:nvSpPr>
        <p:spPr bwMode="auto">
          <a:xfrm>
            <a:off x="4507810" y="5629127"/>
            <a:ext cx="702603" cy="391597"/>
          </a:xfrm>
          <a:prstGeom prst="roundRect">
            <a:avLst/>
          </a:prstGeom>
          <a:solidFill>
            <a:schemeClr val="bg1">
              <a:lumMod val="75000"/>
            </a:schemeClr>
          </a:solidFill>
          <a:ln w="9525" cap="flat" cmpd="sng" algn="ctr">
            <a:solidFill>
              <a:srgbClr val="808080"/>
            </a:solid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sz="1100" kern="0" dirty="0">
                <a:latin typeface="+mj-ea"/>
                <a:ea typeface="+mj-ea"/>
                <a:cs typeface="Arial"/>
              </a:rPr>
              <a:t>訊息</a:t>
            </a:r>
            <a:endParaRPr kumimoji="0" lang="en-US" altLang="zh-TW" sz="1100" b="0" i="0" u="none" strike="noStrike" kern="0" cap="none" spc="0" normalizeH="0" baseline="0" noProof="0" dirty="0">
              <a:ln>
                <a:noFill/>
              </a:ln>
              <a:effectLst/>
              <a:uLnTx/>
              <a:uFillTx/>
              <a:latin typeface="+mj-ea"/>
              <a:ea typeface="+mj-ea"/>
              <a:cs typeface="Arial"/>
            </a:endParaRPr>
          </a:p>
        </p:txBody>
      </p:sp>
      <p:sp>
        <p:nvSpPr>
          <p:cNvPr id="74" name="圓角矩形 73"/>
          <p:cNvSpPr/>
          <p:nvPr/>
        </p:nvSpPr>
        <p:spPr bwMode="auto">
          <a:xfrm>
            <a:off x="3779912" y="5629127"/>
            <a:ext cx="708613" cy="391597"/>
          </a:xfrm>
          <a:prstGeom prst="roundRect">
            <a:avLst/>
          </a:prstGeom>
          <a:solidFill>
            <a:schemeClr val="accent6">
              <a:lumMod val="20000"/>
              <a:lumOff val="80000"/>
            </a:schemeClr>
          </a:solidFill>
          <a:ln w="9525" cap="flat" cmpd="sng" algn="ctr">
            <a:solidFill>
              <a:srgbClr val="808080"/>
            </a:solid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sp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sz="1100" kern="0" noProof="0" dirty="0">
                <a:latin typeface="+mj-ea"/>
                <a:ea typeface="+mj-ea"/>
                <a:cs typeface="Arial"/>
              </a:rPr>
              <a:t>代理人</a:t>
            </a:r>
            <a:endParaRPr kumimoji="0" lang="zh-TW" altLang="en-US" sz="1100" b="0" i="0" u="none" strike="noStrike" kern="0" cap="none" spc="0" normalizeH="0" baseline="0" noProof="0" dirty="0">
              <a:ln>
                <a:noFill/>
              </a:ln>
              <a:effectLst/>
              <a:uLnTx/>
              <a:uFillTx/>
              <a:latin typeface="+mj-ea"/>
              <a:ea typeface="+mj-ea"/>
              <a:cs typeface="Arial"/>
            </a:endParaRPr>
          </a:p>
        </p:txBody>
      </p:sp>
      <p:pic>
        <p:nvPicPr>
          <p:cNvPr id="75" name="圖片 7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7094" y="5535662"/>
            <a:ext cx="266723" cy="261722"/>
          </a:xfrm>
          <a:prstGeom prst="rect">
            <a:avLst/>
          </a:prstGeom>
        </p:spPr>
      </p:pic>
      <p:sp>
        <p:nvSpPr>
          <p:cNvPr id="3" name="矩形 2"/>
          <p:cNvSpPr/>
          <p:nvPr/>
        </p:nvSpPr>
        <p:spPr>
          <a:xfrm>
            <a:off x="502464" y="4866971"/>
            <a:ext cx="2089033" cy="369332"/>
          </a:xfrm>
          <a:prstGeom prst="rect">
            <a:avLst/>
          </a:prstGeom>
        </p:spPr>
        <p:txBody>
          <a:bodyPr wrap="none">
            <a:spAutoFit/>
          </a:bodyPr>
          <a:lstStyle/>
          <a:p>
            <a:pPr marL="285750" indent="-285750">
              <a:buFont typeface="Wingdings" panose="05000000000000000000" pitchFamily="2" charset="2"/>
              <a:buChar char="u"/>
            </a:pPr>
            <a:r>
              <a:rPr lang="zh-TW" altLang="zh-TW" b="1" dirty="0">
                <a:solidFill>
                  <a:srgbClr val="FF0000"/>
                </a:solidFill>
                <a:latin typeface="Arial" charset="0"/>
                <a:ea typeface="新細明體" pitchFamily="18" charset="-120"/>
              </a:rPr>
              <a:t>使用者統一入口</a:t>
            </a:r>
            <a:endParaRPr lang="zh-TW" altLang="en-US" b="1" dirty="0">
              <a:solidFill>
                <a:srgbClr val="FF0000"/>
              </a:solidFill>
            </a:endParaRPr>
          </a:p>
        </p:txBody>
      </p:sp>
      <p:sp>
        <p:nvSpPr>
          <p:cNvPr id="10" name="矩形 9"/>
          <p:cNvSpPr/>
          <p:nvPr/>
        </p:nvSpPr>
        <p:spPr>
          <a:xfrm>
            <a:off x="480447" y="5356662"/>
            <a:ext cx="2319866" cy="369332"/>
          </a:xfrm>
          <a:prstGeom prst="rect">
            <a:avLst/>
          </a:prstGeom>
        </p:spPr>
        <p:txBody>
          <a:bodyPr wrap="none">
            <a:spAutoFit/>
          </a:bodyPr>
          <a:lstStyle/>
          <a:p>
            <a:pPr marL="285750" indent="-285750">
              <a:buFont typeface="Wingdings" panose="05000000000000000000" pitchFamily="2" charset="2"/>
              <a:buChar char="u"/>
            </a:pPr>
            <a:r>
              <a:rPr lang="zh-TW" altLang="zh-TW" b="1" dirty="0">
                <a:solidFill>
                  <a:srgbClr val="FF0000"/>
                </a:solidFill>
                <a:latin typeface="Arial" charset="0"/>
                <a:ea typeface="新細明體" pitchFamily="18" charset="-120"/>
              </a:rPr>
              <a:t>後端服務管理整合</a:t>
            </a:r>
            <a:endParaRPr lang="zh-TW" altLang="en-US" b="1" dirty="0">
              <a:solidFill>
                <a:srgbClr val="FF0000"/>
              </a:solidFill>
              <a:latin typeface="Arial" charset="0"/>
              <a:ea typeface="新細明體" pitchFamily="18" charset="-120"/>
            </a:endParaRPr>
          </a:p>
        </p:txBody>
      </p:sp>
      <p:sp>
        <p:nvSpPr>
          <p:cNvPr id="12" name="矩形 11"/>
          <p:cNvSpPr/>
          <p:nvPr/>
        </p:nvSpPr>
        <p:spPr>
          <a:xfrm>
            <a:off x="475225" y="5794268"/>
            <a:ext cx="2781531" cy="369332"/>
          </a:xfrm>
          <a:prstGeom prst="rect">
            <a:avLst/>
          </a:prstGeom>
        </p:spPr>
        <p:txBody>
          <a:bodyPr wrap="none">
            <a:spAutoFit/>
          </a:bodyPr>
          <a:lstStyle/>
          <a:p>
            <a:pPr marL="285750" indent="-285750">
              <a:buFont typeface="Wingdings" panose="05000000000000000000" pitchFamily="2" charset="2"/>
              <a:buChar char="u"/>
            </a:pPr>
            <a:r>
              <a:rPr lang="zh-TW" altLang="zh-TW" b="1" dirty="0">
                <a:solidFill>
                  <a:srgbClr val="FF0000"/>
                </a:solidFill>
                <a:latin typeface="Arial" charset="0"/>
                <a:ea typeface="新細明體" pitchFamily="18" charset="-120"/>
              </a:rPr>
              <a:t>前端實用性</a:t>
            </a:r>
            <a:r>
              <a:rPr lang="zh-TW" altLang="en-US" b="1" dirty="0">
                <a:solidFill>
                  <a:srgbClr val="FF0000"/>
                </a:solidFill>
                <a:latin typeface="Arial" charset="0"/>
                <a:ea typeface="新細明體" pitchFamily="18" charset="-120"/>
              </a:rPr>
              <a:t>的</a:t>
            </a:r>
            <a:r>
              <a:rPr lang="zh-TW" altLang="zh-TW" b="1" dirty="0">
                <a:solidFill>
                  <a:srgbClr val="FF0000"/>
                </a:solidFill>
                <a:latin typeface="Arial" charset="0"/>
                <a:ea typeface="新細明體" pitchFamily="18" charset="-120"/>
              </a:rPr>
              <a:t>技術突破</a:t>
            </a:r>
            <a:endParaRPr lang="zh-TW" altLang="en-US" b="1" dirty="0">
              <a:solidFill>
                <a:srgbClr val="FF0000"/>
              </a:solidFill>
              <a:latin typeface="Arial" charset="0"/>
              <a:ea typeface="新細明體" pitchFamily="18" charset="-120"/>
            </a:endParaRPr>
          </a:p>
        </p:txBody>
      </p:sp>
    </p:spTree>
    <p:extLst>
      <p:ext uri="{BB962C8B-B14F-4D97-AF65-F5344CB8AC3E}">
        <p14:creationId xmlns:p14="http://schemas.microsoft.com/office/powerpoint/2010/main" val="753580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Redis</a:t>
            </a:r>
            <a:r>
              <a:rPr lang="zh-TW" altLang="en-US" dirty="0"/>
              <a:t>應用</a:t>
            </a:r>
          </a:p>
        </p:txBody>
      </p:sp>
      <p:sp>
        <p:nvSpPr>
          <p:cNvPr id="4" name="投影片編號版面配置區 3"/>
          <p:cNvSpPr>
            <a:spLocks noGrp="1"/>
          </p:cNvSpPr>
          <p:nvPr>
            <p:ph type="sldNum" sz="quarter" idx="12"/>
          </p:nvPr>
        </p:nvSpPr>
        <p:spPr/>
        <p:txBody>
          <a:bodyPr/>
          <a:lstStyle/>
          <a:p>
            <a:pPr>
              <a:defRPr/>
            </a:pPr>
            <a:fld id="{4D3ED8FB-872B-4DC3-A29C-698206968F54}" type="slidenum">
              <a:rPr lang="en-US" altLang="zh-TW" smtClean="0"/>
              <a:pPr>
                <a:defRPr/>
              </a:pPr>
              <a:t>20</a:t>
            </a:fld>
            <a:endParaRPr lang="en-US" altLang="zh-TW"/>
          </a:p>
        </p:txBody>
      </p:sp>
      <p:sp>
        <p:nvSpPr>
          <p:cNvPr id="5" name="圓角矩形 4"/>
          <p:cNvSpPr/>
          <p:nvPr/>
        </p:nvSpPr>
        <p:spPr bwMode="auto">
          <a:xfrm>
            <a:off x="899592" y="2636912"/>
            <a:ext cx="2016224" cy="792088"/>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TW" altLang="en-US" sz="2400" b="1" i="0" u="none" strike="noStrike" cap="none" normalizeH="0" baseline="0" dirty="0">
                <a:ln>
                  <a:noFill/>
                </a:ln>
                <a:solidFill>
                  <a:schemeClr val="tx1"/>
                </a:solidFill>
                <a:effectLst/>
                <a:latin typeface="Arial" charset="0"/>
                <a:ea typeface="新細明體" pitchFamily="18" charset="-120"/>
              </a:rPr>
              <a:t>交易服務</a:t>
            </a:r>
          </a:p>
        </p:txBody>
      </p:sp>
      <p:sp>
        <p:nvSpPr>
          <p:cNvPr id="6" name="圓角矩形 5"/>
          <p:cNvSpPr/>
          <p:nvPr/>
        </p:nvSpPr>
        <p:spPr bwMode="auto">
          <a:xfrm>
            <a:off x="3203848" y="2636912"/>
            <a:ext cx="2016224" cy="792088"/>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TW" altLang="en-US" sz="2400" b="1" i="0" u="none" strike="noStrike" cap="none" normalizeH="0" baseline="0" dirty="0">
                <a:ln>
                  <a:noFill/>
                </a:ln>
                <a:solidFill>
                  <a:schemeClr val="tx1"/>
                </a:solidFill>
                <a:effectLst/>
                <a:latin typeface="Arial" charset="0"/>
                <a:ea typeface="新細明體" pitchFamily="18" charset="-120"/>
              </a:rPr>
              <a:t>交易服務</a:t>
            </a:r>
          </a:p>
        </p:txBody>
      </p:sp>
      <p:sp>
        <p:nvSpPr>
          <p:cNvPr id="7" name="圓角矩形 6"/>
          <p:cNvSpPr/>
          <p:nvPr/>
        </p:nvSpPr>
        <p:spPr bwMode="auto">
          <a:xfrm>
            <a:off x="683568" y="3796953"/>
            <a:ext cx="7704856" cy="1008112"/>
          </a:xfrm>
          <a:prstGeom prst="roundRect">
            <a:avLst/>
          </a:prstGeom>
          <a:solidFill>
            <a:srgbClr val="FFD44B"/>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3200" b="1" i="0" u="none" strike="noStrike" cap="none" normalizeH="0" baseline="0" dirty="0" err="1">
                <a:ln>
                  <a:noFill/>
                </a:ln>
                <a:solidFill>
                  <a:schemeClr val="tx1"/>
                </a:solidFill>
                <a:effectLst/>
                <a:latin typeface="Arial" charset="0"/>
                <a:ea typeface="新細明體" pitchFamily="18" charset="-120"/>
              </a:rPr>
              <a:t>Redis</a:t>
            </a:r>
            <a:endParaRPr kumimoji="1" lang="zh-TW" altLang="en-US" sz="3200" b="1" i="0" u="none" strike="noStrike" cap="none" normalizeH="0" baseline="0" dirty="0">
              <a:ln>
                <a:noFill/>
              </a:ln>
              <a:solidFill>
                <a:schemeClr val="tx1"/>
              </a:solidFill>
              <a:effectLst/>
              <a:latin typeface="Arial" charset="0"/>
              <a:ea typeface="新細明體" pitchFamily="18" charset="-120"/>
            </a:endParaRPr>
          </a:p>
        </p:txBody>
      </p:sp>
      <p:cxnSp>
        <p:nvCxnSpPr>
          <p:cNvPr id="9" name="直線接點 8"/>
          <p:cNvCxnSpPr/>
          <p:nvPr/>
        </p:nvCxnSpPr>
        <p:spPr bwMode="auto">
          <a:xfrm>
            <a:off x="5436096" y="3032956"/>
            <a:ext cx="576064" cy="0"/>
          </a:xfrm>
          <a:prstGeom prst="line">
            <a:avLst/>
          </a:prstGeom>
          <a:ln>
            <a:prstDash val="sysDash"/>
            <a:headEnd type="none" w="med" len="med"/>
            <a:tailEnd type="none" w="med" len="med"/>
          </a:ln>
        </p:spPr>
        <p:style>
          <a:lnRef idx="2">
            <a:schemeClr val="accent4"/>
          </a:lnRef>
          <a:fillRef idx="0">
            <a:schemeClr val="accent4"/>
          </a:fillRef>
          <a:effectRef idx="1">
            <a:schemeClr val="accent4"/>
          </a:effectRef>
          <a:fontRef idx="minor">
            <a:schemeClr val="tx1"/>
          </a:fontRef>
        </p:style>
      </p:cxnSp>
      <p:sp>
        <p:nvSpPr>
          <p:cNvPr id="10" name="圓角矩形 9"/>
          <p:cNvSpPr/>
          <p:nvPr/>
        </p:nvSpPr>
        <p:spPr bwMode="auto">
          <a:xfrm>
            <a:off x="6156176" y="2636912"/>
            <a:ext cx="2016224" cy="792088"/>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TW" altLang="en-US" sz="2400" b="1" i="0" u="none" strike="noStrike" cap="none" normalizeH="0" baseline="0" dirty="0">
                <a:ln>
                  <a:noFill/>
                </a:ln>
                <a:solidFill>
                  <a:schemeClr val="tx1"/>
                </a:solidFill>
                <a:effectLst/>
                <a:latin typeface="Arial" charset="0"/>
                <a:ea typeface="新細明體" pitchFamily="18" charset="-120"/>
              </a:rPr>
              <a:t>交易服務</a:t>
            </a:r>
          </a:p>
        </p:txBody>
      </p:sp>
      <p:cxnSp>
        <p:nvCxnSpPr>
          <p:cNvPr id="12" name="直線接點 11"/>
          <p:cNvCxnSpPr>
            <a:stCxn id="5" idx="2"/>
          </p:cNvCxnSpPr>
          <p:nvPr/>
        </p:nvCxnSpPr>
        <p:spPr bwMode="auto">
          <a:xfrm>
            <a:off x="1907704" y="3429000"/>
            <a:ext cx="0" cy="36795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線接點 14"/>
          <p:cNvCxnSpPr/>
          <p:nvPr/>
        </p:nvCxnSpPr>
        <p:spPr bwMode="auto">
          <a:xfrm>
            <a:off x="4248392" y="3427151"/>
            <a:ext cx="0" cy="36795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線接點 15"/>
          <p:cNvCxnSpPr/>
          <p:nvPr/>
        </p:nvCxnSpPr>
        <p:spPr bwMode="auto">
          <a:xfrm>
            <a:off x="7164288" y="3440292"/>
            <a:ext cx="0" cy="36795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文字方塊 16"/>
          <p:cNvSpPr txBox="1"/>
          <p:nvPr/>
        </p:nvSpPr>
        <p:spPr>
          <a:xfrm>
            <a:off x="1589985" y="4869654"/>
            <a:ext cx="7194598" cy="646331"/>
          </a:xfrm>
          <a:prstGeom prst="rect">
            <a:avLst/>
          </a:prstGeom>
          <a:noFill/>
        </p:spPr>
        <p:txBody>
          <a:bodyPr wrap="none" rtlCol="0">
            <a:spAutoFit/>
          </a:bodyPr>
          <a:lstStyle/>
          <a:p>
            <a:r>
              <a:rPr lang="en-US" altLang="zh-TW" dirty="0"/>
              <a:t>1.</a:t>
            </a:r>
            <a:r>
              <a:rPr lang="zh-TW" altLang="en-US" dirty="0"/>
              <a:t>當有處理相同客戶資料時，</a:t>
            </a:r>
            <a:r>
              <a:rPr lang="en-US" altLang="zh-TW" dirty="0" err="1"/>
              <a:t>Redis</a:t>
            </a:r>
            <a:r>
              <a:rPr lang="zh-TW" altLang="en-US" dirty="0"/>
              <a:t>共用資料區可避免資料不一致狀況</a:t>
            </a:r>
            <a:br>
              <a:rPr lang="en-US" altLang="zh-TW" dirty="0"/>
            </a:br>
            <a:r>
              <a:rPr lang="en-US" altLang="zh-TW" dirty="0"/>
              <a:t>2.DB</a:t>
            </a:r>
            <a:r>
              <a:rPr lang="zh-TW" altLang="en-US" dirty="0"/>
              <a:t>經常查詢之資料自動放入記憶體快取提升程式效能</a:t>
            </a:r>
          </a:p>
        </p:txBody>
      </p:sp>
    </p:spTree>
    <p:extLst>
      <p:ext uri="{BB962C8B-B14F-4D97-AF65-F5344CB8AC3E}">
        <p14:creationId xmlns:p14="http://schemas.microsoft.com/office/powerpoint/2010/main" val="3484592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a:xfrm>
            <a:off x="395536" y="2276872"/>
            <a:ext cx="8229600" cy="850900"/>
          </a:xfrm>
        </p:spPr>
        <p:txBody>
          <a:bodyPr/>
          <a:lstStyle/>
          <a:p>
            <a:r>
              <a:rPr lang="zh-TW" altLang="en-US" dirty="0"/>
              <a:t>附加參考內容</a:t>
            </a:r>
          </a:p>
        </p:txBody>
      </p:sp>
      <p:sp>
        <p:nvSpPr>
          <p:cNvPr id="4" name="投影片編號版面配置區 3"/>
          <p:cNvSpPr>
            <a:spLocks noGrp="1"/>
          </p:cNvSpPr>
          <p:nvPr>
            <p:ph type="sldNum" sz="quarter" idx="12"/>
          </p:nvPr>
        </p:nvSpPr>
        <p:spPr/>
        <p:txBody>
          <a:bodyPr/>
          <a:lstStyle/>
          <a:p>
            <a:pPr>
              <a:defRPr/>
            </a:pPr>
            <a:fld id="{4D3ED8FB-872B-4DC3-A29C-698206968F54}" type="slidenum">
              <a:rPr lang="en-US" altLang="zh-TW" smtClean="0"/>
              <a:pPr>
                <a:defRPr/>
              </a:pPr>
              <a:t>21</a:t>
            </a:fld>
            <a:endParaRPr lang="en-US" altLang="zh-TW"/>
          </a:p>
        </p:txBody>
      </p:sp>
    </p:spTree>
    <p:extLst>
      <p:ext uri="{BB962C8B-B14F-4D97-AF65-F5344CB8AC3E}">
        <p14:creationId xmlns:p14="http://schemas.microsoft.com/office/powerpoint/2010/main" val="1052889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傳統</a:t>
            </a:r>
            <a:r>
              <a:rPr lang="en-US" altLang="zh-TW" dirty="0"/>
              <a:t>-</a:t>
            </a:r>
            <a:r>
              <a:rPr lang="zh-TW" altLang="en-US" dirty="0"/>
              <a:t>各系統獨立開發維護</a:t>
            </a:r>
          </a:p>
        </p:txBody>
      </p:sp>
      <p:sp>
        <p:nvSpPr>
          <p:cNvPr id="4" name="投影片編號版面配置區 3"/>
          <p:cNvSpPr>
            <a:spLocks noGrp="1"/>
          </p:cNvSpPr>
          <p:nvPr>
            <p:ph type="sldNum" sz="quarter" idx="12"/>
          </p:nvPr>
        </p:nvSpPr>
        <p:spPr/>
        <p:txBody>
          <a:bodyPr/>
          <a:lstStyle/>
          <a:p>
            <a:pPr>
              <a:defRPr/>
            </a:pPr>
            <a:fld id="{4D3ED8FB-872B-4DC3-A29C-698206968F54}" type="slidenum">
              <a:rPr lang="en-US" altLang="zh-TW" smtClean="0"/>
              <a:pPr>
                <a:defRPr/>
              </a:pPr>
              <a:t>22</a:t>
            </a:fld>
            <a:endParaRPr lang="en-US" altLang="zh-TW"/>
          </a:p>
        </p:txBody>
      </p:sp>
      <p:sp>
        <p:nvSpPr>
          <p:cNvPr id="6" name="文字方塊 5"/>
          <p:cNvSpPr txBox="1"/>
          <p:nvPr/>
        </p:nvSpPr>
        <p:spPr>
          <a:xfrm>
            <a:off x="622743" y="4255928"/>
            <a:ext cx="8068234" cy="1477328"/>
          </a:xfrm>
          <a:prstGeom prst="rect">
            <a:avLst/>
          </a:prstGeom>
          <a:noFill/>
        </p:spPr>
        <p:txBody>
          <a:bodyPr wrap="none" rtlCol="0">
            <a:spAutoFit/>
          </a:bodyPr>
          <a:lstStyle/>
          <a:p>
            <a:pPr marL="450850" indent="-450850">
              <a:lnSpc>
                <a:spcPct val="150000"/>
              </a:lnSpc>
              <a:buFont typeface="Wingdings" panose="05000000000000000000" pitchFamily="2" charset="2"/>
              <a:buChar char="u"/>
            </a:pPr>
            <a:r>
              <a:rPr lang="zh-TW" altLang="en-US" sz="2000" dirty="0">
                <a:latin typeface="+mj-ea"/>
                <a:ea typeface="+mj-ea"/>
              </a:rPr>
              <a:t>新系統開發從頭開發</a:t>
            </a:r>
            <a:r>
              <a:rPr lang="en-US" altLang="zh-TW" sz="2000" dirty="0">
                <a:latin typeface="+mj-ea"/>
                <a:ea typeface="+mj-ea"/>
              </a:rPr>
              <a:t>, </a:t>
            </a:r>
            <a:r>
              <a:rPr lang="zh-TW" altLang="en-US" sz="2000" dirty="0">
                <a:latin typeface="+mj-ea"/>
                <a:ea typeface="+mj-ea"/>
              </a:rPr>
              <a:t>若需沿用已開發過程式</a:t>
            </a:r>
            <a:r>
              <a:rPr lang="en-US" altLang="zh-TW" sz="2000" dirty="0">
                <a:latin typeface="+mj-ea"/>
                <a:ea typeface="+mj-ea"/>
              </a:rPr>
              <a:t>, </a:t>
            </a:r>
            <a:r>
              <a:rPr lang="zh-TW" altLang="en-US" sz="2000" dirty="0">
                <a:latin typeface="+mj-ea"/>
                <a:ea typeface="+mj-ea"/>
              </a:rPr>
              <a:t>採複製整合程式方式</a:t>
            </a:r>
            <a:endParaRPr lang="en-US" altLang="zh-TW" sz="2000" dirty="0">
              <a:latin typeface="+mj-ea"/>
              <a:ea typeface="+mj-ea"/>
            </a:endParaRPr>
          </a:p>
          <a:p>
            <a:pPr marL="450850" indent="-450850">
              <a:lnSpc>
                <a:spcPct val="150000"/>
              </a:lnSpc>
              <a:buFont typeface="Wingdings" panose="05000000000000000000" pitchFamily="2" charset="2"/>
              <a:buChar char="u"/>
            </a:pPr>
            <a:r>
              <a:rPr lang="zh-TW" altLang="en-US" sz="2000" dirty="0">
                <a:latin typeface="+mj-ea"/>
                <a:ea typeface="+mj-ea"/>
              </a:rPr>
              <a:t>若需跨系統存取資料</a:t>
            </a:r>
            <a:r>
              <a:rPr lang="en-US" altLang="zh-TW" sz="2000" dirty="0">
                <a:latin typeface="+mj-ea"/>
                <a:ea typeface="+mj-ea"/>
              </a:rPr>
              <a:t>, </a:t>
            </a:r>
            <a:r>
              <a:rPr lang="zh-TW" altLang="en-US" sz="2000" dirty="0">
                <a:latin typeface="+mj-ea"/>
                <a:ea typeface="+mj-ea"/>
              </a:rPr>
              <a:t>採轉檔或直接存取其他系統資料庫</a:t>
            </a:r>
            <a:endParaRPr lang="en-US" altLang="zh-TW" sz="2000" dirty="0">
              <a:latin typeface="+mj-ea"/>
              <a:ea typeface="+mj-ea"/>
            </a:endParaRPr>
          </a:p>
          <a:p>
            <a:pPr marL="450850" indent="-450850">
              <a:lnSpc>
                <a:spcPct val="150000"/>
              </a:lnSpc>
              <a:buFont typeface="Wingdings" panose="05000000000000000000" pitchFamily="2" charset="2"/>
              <a:buChar char="u"/>
            </a:pPr>
            <a:r>
              <a:rPr lang="zh-TW" altLang="en-US" sz="2000" dirty="0">
                <a:latin typeface="+mj-ea"/>
                <a:ea typeface="+mj-ea"/>
              </a:rPr>
              <a:t>服務無完整統一管理及監控平台</a:t>
            </a:r>
            <a:endParaRPr lang="en-US" altLang="zh-TW" sz="2000" dirty="0">
              <a:latin typeface="+mj-ea"/>
              <a:ea typeface="+mj-ea"/>
            </a:endParaRPr>
          </a:p>
        </p:txBody>
      </p:sp>
      <p:sp>
        <p:nvSpPr>
          <p:cNvPr id="5" name="圓角矩形 4"/>
          <p:cNvSpPr/>
          <p:nvPr/>
        </p:nvSpPr>
        <p:spPr bwMode="auto">
          <a:xfrm>
            <a:off x="622743" y="2422674"/>
            <a:ext cx="2232248" cy="1654398"/>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TW" altLang="en-US" sz="1800" b="1" i="0" u="none" strike="noStrike" cap="none" normalizeH="0" baseline="0" dirty="0">
                <a:ln>
                  <a:noFill/>
                </a:ln>
                <a:solidFill>
                  <a:schemeClr val="tx1"/>
                </a:solidFill>
                <a:effectLst/>
                <a:latin typeface="+mj-ea"/>
                <a:ea typeface="+mj-ea"/>
              </a:rPr>
              <a:t>系統</a:t>
            </a:r>
            <a:r>
              <a:rPr kumimoji="1" lang="en-US" altLang="zh-TW" sz="1800" b="1" i="0" u="none" strike="noStrike" cap="none" normalizeH="0" baseline="0" dirty="0">
                <a:ln>
                  <a:noFill/>
                </a:ln>
                <a:solidFill>
                  <a:schemeClr val="tx1"/>
                </a:solidFill>
                <a:effectLst/>
                <a:latin typeface="+mj-ea"/>
                <a:ea typeface="+mj-ea"/>
              </a:rPr>
              <a:t>A</a:t>
            </a:r>
            <a:endParaRPr kumimoji="1" lang="zh-TW" altLang="en-US" sz="1800" b="1" i="0" u="none" strike="noStrike" cap="none" normalizeH="0" baseline="0" dirty="0">
              <a:ln>
                <a:noFill/>
              </a:ln>
              <a:solidFill>
                <a:schemeClr val="tx1"/>
              </a:solidFill>
              <a:effectLst/>
              <a:latin typeface="+mj-ea"/>
              <a:ea typeface="+mj-ea"/>
            </a:endParaRPr>
          </a:p>
        </p:txBody>
      </p:sp>
      <p:sp>
        <p:nvSpPr>
          <p:cNvPr id="8" name="矩形 7"/>
          <p:cNvSpPr/>
          <p:nvPr/>
        </p:nvSpPr>
        <p:spPr bwMode="auto">
          <a:xfrm>
            <a:off x="735420" y="3325445"/>
            <a:ext cx="1908212" cy="648072"/>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TW" altLang="en-US" sz="1800" b="1" i="0" u="none" strike="noStrike" cap="none" normalizeH="0" baseline="0" dirty="0">
                <a:ln>
                  <a:noFill/>
                </a:ln>
                <a:solidFill>
                  <a:schemeClr val="tx1"/>
                </a:solidFill>
                <a:effectLst/>
                <a:latin typeface="+mj-ea"/>
                <a:ea typeface="+mj-ea"/>
              </a:rPr>
              <a:t>服務狀態及</a:t>
            </a:r>
            <a:r>
              <a:rPr kumimoji="1" lang="en-US" altLang="zh-TW" sz="1800" b="1" i="0" u="none" strike="noStrike" cap="none" normalizeH="0" baseline="0" dirty="0">
                <a:ln>
                  <a:noFill/>
                </a:ln>
                <a:solidFill>
                  <a:schemeClr val="tx1"/>
                </a:solidFill>
                <a:effectLst/>
                <a:latin typeface="+mj-ea"/>
                <a:ea typeface="+mj-ea"/>
              </a:rPr>
              <a:t>log</a:t>
            </a:r>
            <a:r>
              <a:rPr kumimoji="1" lang="zh-TW" altLang="en-US" sz="1800" b="1" i="0" u="none" strike="noStrike" cap="none" normalizeH="0" baseline="0" dirty="0">
                <a:ln>
                  <a:noFill/>
                </a:ln>
                <a:solidFill>
                  <a:schemeClr val="tx1"/>
                </a:solidFill>
                <a:effectLst/>
                <a:latin typeface="+mj-ea"/>
                <a:ea typeface="+mj-ea"/>
              </a:rPr>
              <a:t>查詢功能</a:t>
            </a:r>
          </a:p>
        </p:txBody>
      </p:sp>
      <p:pic>
        <p:nvPicPr>
          <p:cNvPr id="1027" name="Picture 3" descr="C:\Program Files\Microsoft Office\MEDIA\CAGCAT10\j0292020.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8737" y="1268760"/>
            <a:ext cx="862509" cy="818624"/>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線接點 11"/>
          <p:cNvCxnSpPr>
            <a:stCxn id="1027" idx="2"/>
            <a:endCxn id="5" idx="0"/>
          </p:cNvCxnSpPr>
          <p:nvPr/>
        </p:nvCxnSpPr>
        <p:spPr bwMode="auto">
          <a:xfrm flipH="1">
            <a:off x="1738867" y="2087384"/>
            <a:ext cx="2761125" cy="33529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線接點 14"/>
          <p:cNvCxnSpPr>
            <a:stCxn id="1027" idx="2"/>
            <a:endCxn id="22" idx="0"/>
          </p:cNvCxnSpPr>
          <p:nvPr/>
        </p:nvCxnSpPr>
        <p:spPr bwMode="auto">
          <a:xfrm flipH="1">
            <a:off x="4404621" y="2087384"/>
            <a:ext cx="95371" cy="36345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線接點 18"/>
          <p:cNvCxnSpPr>
            <a:stCxn id="1027" idx="2"/>
            <a:endCxn id="25" idx="0"/>
          </p:cNvCxnSpPr>
          <p:nvPr/>
        </p:nvCxnSpPr>
        <p:spPr bwMode="auto">
          <a:xfrm>
            <a:off x="4499992" y="2087384"/>
            <a:ext cx="2556284" cy="36345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矩形 17"/>
          <p:cNvSpPr/>
          <p:nvPr/>
        </p:nvSpPr>
        <p:spPr bwMode="auto">
          <a:xfrm>
            <a:off x="735420" y="2925837"/>
            <a:ext cx="1908212" cy="39960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TW" altLang="en-US" sz="1800" b="1" i="0" u="none" strike="noStrike" cap="none" normalizeH="0" baseline="0" dirty="0">
                <a:ln>
                  <a:noFill/>
                </a:ln>
                <a:solidFill>
                  <a:schemeClr val="tx1"/>
                </a:solidFill>
                <a:effectLst/>
                <a:latin typeface="+mj-ea"/>
                <a:ea typeface="+mj-ea"/>
              </a:rPr>
              <a:t>業務功能</a:t>
            </a:r>
          </a:p>
        </p:txBody>
      </p:sp>
      <p:sp>
        <p:nvSpPr>
          <p:cNvPr id="22" name="圓角矩形 21"/>
          <p:cNvSpPr/>
          <p:nvPr/>
        </p:nvSpPr>
        <p:spPr bwMode="auto">
          <a:xfrm>
            <a:off x="3288497" y="2450842"/>
            <a:ext cx="2232248" cy="1654398"/>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TW" altLang="en-US" sz="1800" b="1" i="0" u="none" strike="noStrike" cap="none" normalizeH="0" baseline="0" dirty="0">
                <a:ln>
                  <a:noFill/>
                </a:ln>
                <a:solidFill>
                  <a:schemeClr val="tx1"/>
                </a:solidFill>
                <a:effectLst/>
                <a:latin typeface="+mj-ea"/>
                <a:ea typeface="+mj-ea"/>
              </a:rPr>
              <a:t>系統</a:t>
            </a:r>
            <a:r>
              <a:rPr kumimoji="1" lang="en-US" altLang="zh-TW" sz="1800" b="1" i="0" u="none" strike="noStrike" cap="none" normalizeH="0" baseline="0" dirty="0">
                <a:ln>
                  <a:noFill/>
                </a:ln>
                <a:solidFill>
                  <a:schemeClr val="tx1"/>
                </a:solidFill>
                <a:effectLst/>
                <a:latin typeface="+mj-ea"/>
                <a:ea typeface="+mj-ea"/>
              </a:rPr>
              <a:t>B</a:t>
            </a:r>
            <a:endParaRPr kumimoji="1" lang="zh-TW" altLang="en-US" sz="1800" b="1" i="0" u="none" strike="noStrike" cap="none" normalizeH="0" baseline="0" dirty="0">
              <a:ln>
                <a:noFill/>
              </a:ln>
              <a:solidFill>
                <a:schemeClr val="tx1"/>
              </a:solidFill>
              <a:effectLst/>
              <a:latin typeface="+mj-ea"/>
              <a:ea typeface="+mj-ea"/>
            </a:endParaRPr>
          </a:p>
        </p:txBody>
      </p:sp>
      <p:sp>
        <p:nvSpPr>
          <p:cNvPr id="23" name="矩形 22"/>
          <p:cNvSpPr/>
          <p:nvPr/>
        </p:nvSpPr>
        <p:spPr bwMode="auto">
          <a:xfrm>
            <a:off x="3401174" y="3353613"/>
            <a:ext cx="1908212" cy="648072"/>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TW" altLang="en-US" sz="1800" b="1" i="0" u="none" strike="noStrike" cap="none" normalizeH="0" baseline="0" dirty="0">
                <a:ln>
                  <a:noFill/>
                </a:ln>
                <a:solidFill>
                  <a:schemeClr val="tx1"/>
                </a:solidFill>
                <a:effectLst/>
                <a:latin typeface="+mj-ea"/>
                <a:ea typeface="+mj-ea"/>
              </a:rPr>
              <a:t>服務狀態及</a:t>
            </a:r>
            <a:r>
              <a:rPr kumimoji="1" lang="en-US" altLang="zh-TW" sz="1800" b="1" i="0" u="none" strike="noStrike" cap="none" normalizeH="0" baseline="0" dirty="0">
                <a:ln>
                  <a:noFill/>
                </a:ln>
                <a:solidFill>
                  <a:schemeClr val="tx1"/>
                </a:solidFill>
                <a:effectLst/>
                <a:latin typeface="+mj-ea"/>
                <a:ea typeface="+mj-ea"/>
              </a:rPr>
              <a:t>log</a:t>
            </a:r>
            <a:r>
              <a:rPr kumimoji="1" lang="zh-TW" altLang="en-US" sz="1800" b="1" i="0" u="none" strike="noStrike" cap="none" normalizeH="0" baseline="0" dirty="0">
                <a:ln>
                  <a:noFill/>
                </a:ln>
                <a:solidFill>
                  <a:schemeClr val="tx1"/>
                </a:solidFill>
                <a:effectLst/>
                <a:latin typeface="+mj-ea"/>
                <a:ea typeface="+mj-ea"/>
              </a:rPr>
              <a:t>查詢功能</a:t>
            </a:r>
          </a:p>
        </p:txBody>
      </p:sp>
      <p:sp>
        <p:nvSpPr>
          <p:cNvPr id="24" name="矩形 23"/>
          <p:cNvSpPr/>
          <p:nvPr/>
        </p:nvSpPr>
        <p:spPr bwMode="auto">
          <a:xfrm>
            <a:off x="3401174" y="2954005"/>
            <a:ext cx="1908212" cy="39960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TW" altLang="en-US" sz="1800" b="1" i="0" u="none" strike="noStrike" cap="none" normalizeH="0" baseline="0" dirty="0">
                <a:ln>
                  <a:noFill/>
                </a:ln>
                <a:solidFill>
                  <a:schemeClr val="tx1"/>
                </a:solidFill>
                <a:effectLst/>
                <a:latin typeface="+mj-ea"/>
                <a:ea typeface="+mj-ea"/>
              </a:rPr>
              <a:t>業務功能</a:t>
            </a:r>
          </a:p>
        </p:txBody>
      </p:sp>
      <p:sp>
        <p:nvSpPr>
          <p:cNvPr id="25" name="圓角矩形 24"/>
          <p:cNvSpPr/>
          <p:nvPr/>
        </p:nvSpPr>
        <p:spPr bwMode="auto">
          <a:xfrm>
            <a:off x="5940152" y="2450842"/>
            <a:ext cx="2232248" cy="1654398"/>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TW" altLang="en-US" sz="1800" b="1" i="0" u="none" strike="noStrike" cap="none" normalizeH="0" baseline="0" dirty="0">
                <a:ln>
                  <a:noFill/>
                </a:ln>
                <a:solidFill>
                  <a:schemeClr val="tx1"/>
                </a:solidFill>
                <a:effectLst/>
                <a:latin typeface="+mj-ea"/>
                <a:ea typeface="+mj-ea"/>
              </a:rPr>
              <a:t>系統</a:t>
            </a:r>
            <a:r>
              <a:rPr kumimoji="1" lang="en-US" altLang="zh-TW" sz="1800" b="1" i="0" u="none" strike="noStrike" cap="none" normalizeH="0" baseline="0" dirty="0">
                <a:ln>
                  <a:noFill/>
                </a:ln>
                <a:solidFill>
                  <a:schemeClr val="tx1"/>
                </a:solidFill>
                <a:effectLst/>
                <a:latin typeface="+mj-ea"/>
                <a:ea typeface="+mj-ea"/>
              </a:rPr>
              <a:t>B</a:t>
            </a:r>
            <a:endParaRPr kumimoji="1" lang="zh-TW" altLang="en-US" sz="1800" b="1" i="0" u="none" strike="noStrike" cap="none" normalizeH="0" baseline="0" dirty="0">
              <a:ln>
                <a:noFill/>
              </a:ln>
              <a:solidFill>
                <a:schemeClr val="tx1"/>
              </a:solidFill>
              <a:effectLst/>
              <a:latin typeface="+mj-ea"/>
              <a:ea typeface="+mj-ea"/>
            </a:endParaRPr>
          </a:p>
        </p:txBody>
      </p:sp>
      <p:sp>
        <p:nvSpPr>
          <p:cNvPr id="26" name="矩形 25"/>
          <p:cNvSpPr/>
          <p:nvPr/>
        </p:nvSpPr>
        <p:spPr bwMode="auto">
          <a:xfrm>
            <a:off x="6052829" y="3353613"/>
            <a:ext cx="1908212" cy="648072"/>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TW" altLang="en-US" sz="1800" b="1" i="0" u="none" strike="noStrike" cap="none" normalizeH="0" baseline="0" dirty="0">
                <a:ln>
                  <a:noFill/>
                </a:ln>
                <a:solidFill>
                  <a:schemeClr val="tx1"/>
                </a:solidFill>
                <a:effectLst/>
                <a:latin typeface="+mj-ea"/>
                <a:ea typeface="+mj-ea"/>
              </a:rPr>
              <a:t>服務狀態及</a:t>
            </a:r>
            <a:r>
              <a:rPr kumimoji="1" lang="en-US" altLang="zh-TW" sz="1800" b="1" i="0" u="none" strike="noStrike" cap="none" normalizeH="0" baseline="0" dirty="0">
                <a:ln>
                  <a:noFill/>
                </a:ln>
                <a:solidFill>
                  <a:schemeClr val="tx1"/>
                </a:solidFill>
                <a:effectLst/>
                <a:latin typeface="+mj-ea"/>
                <a:ea typeface="+mj-ea"/>
              </a:rPr>
              <a:t>log</a:t>
            </a:r>
            <a:r>
              <a:rPr kumimoji="1" lang="zh-TW" altLang="en-US" sz="1800" b="1" i="0" u="none" strike="noStrike" cap="none" normalizeH="0" baseline="0" dirty="0">
                <a:ln>
                  <a:noFill/>
                </a:ln>
                <a:solidFill>
                  <a:schemeClr val="tx1"/>
                </a:solidFill>
                <a:effectLst/>
                <a:latin typeface="+mj-ea"/>
                <a:ea typeface="+mj-ea"/>
              </a:rPr>
              <a:t>查詢功能</a:t>
            </a:r>
          </a:p>
        </p:txBody>
      </p:sp>
      <p:sp>
        <p:nvSpPr>
          <p:cNvPr id="27" name="矩形 26"/>
          <p:cNvSpPr/>
          <p:nvPr/>
        </p:nvSpPr>
        <p:spPr bwMode="auto">
          <a:xfrm>
            <a:off x="6052829" y="2954005"/>
            <a:ext cx="1908212" cy="39960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TW" altLang="en-US" sz="1800" b="1" i="0" u="none" strike="noStrike" cap="none" normalizeH="0" baseline="0" dirty="0">
                <a:ln>
                  <a:noFill/>
                </a:ln>
                <a:solidFill>
                  <a:schemeClr val="tx1"/>
                </a:solidFill>
                <a:effectLst/>
                <a:latin typeface="+mj-ea"/>
                <a:ea typeface="+mj-ea"/>
              </a:rPr>
              <a:t>業務功能</a:t>
            </a:r>
          </a:p>
        </p:txBody>
      </p:sp>
    </p:spTree>
    <p:extLst>
      <p:ext uri="{BB962C8B-B14F-4D97-AF65-F5344CB8AC3E}">
        <p14:creationId xmlns:p14="http://schemas.microsoft.com/office/powerpoint/2010/main" val="750131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 name="標題 1"/>
          <p:cNvSpPr>
            <a:spLocks noGrp="1"/>
          </p:cNvSpPr>
          <p:nvPr>
            <p:ph type="title"/>
          </p:nvPr>
        </p:nvSpPr>
        <p:spPr/>
        <p:txBody>
          <a:bodyPr/>
          <a:lstStyle/>
          <a:p>
            <a:r>
              <a:rPr lang="zh-TW" altLang="en-US" dirty="0"/>
              <a:t>金市整體規劃</a:t>
            </a:r>
          </a:p>
        </p:txBody>
      </p:sp>
      <p:sp>
        <p:nvSpPr>
          <p:cNvPr id="4" name="投影片編號版面配置區 3"/>
          <p:cNvSpPr>
            <a:spLocks noGrp="1"/>
          </p:cNvSpPr>
          <p:nvPr>
            <p:ph type="sldNum" sz="quarter" idx="12"/>
          </p:nvPr>
        </p:nvSpPr>
        <p:spPr>
          <a:xfrm>
            <a:off x="6680323" y="6245225"/>
            <a:ext cx="2133600" cy="476250"/>
          </a:xfrm>
        </p:spPr>
        <p:txBody>
          <a:bodyPr/>
          <a:lstStyle/>
          <a:p>
            <a:pPr>
              <a:defRPr/>
            </a:pPr>
            <a:fld id="{4D3ED8FB-872B-4DC3-A29C-698206968F54}" type="slidenum">
              <a:rPr lang="en-US" altLang="zh-TW" smtClean="0"/>
              <a:pPr>
                <a:defRPr/>
              </a:pPr>
              <a:t>23</a:t>
            </a:fld>
            <a:endParaRPr lang="en-US" altLang="zh-TW"/>
          </a:p>
        </p:txBody>
      </p:sp>
      <p:pic>
        <p:nvPicPr>
          <p:cNvPr id="5" name="Picture 3" descr="C:\Program Files\Microsoft Office\MEDIA\CAGCAT10\j0292020.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1164" y="1231584"/>
            <a:ext cx="648072" cy="615098"/>
          </a:xfrm>
          <a:prstGeom prst="rect">
            <a:avLst/>
          </a:prstGeom>
          <a:noFill/>
          <a:extLst>
            <a:ext uri="{909E8E84-426E-40DD-AFC4-6F175D3DCCD1}">
              <a14:hiddenFill xmlns:a14="http://schemas.microsoft.com/office/drawing/2010/main">
                <a:solidFill>
                  <a:srgbClr val="FFFFFF"/>
                </a:solidFill>
              </a14:hiddenFill>
            </a:ext>
          </a:extLst>
        </p:spPr>
      </p:pic>
      <p:cxnSp>
        <p:nvCxnSpPr>
          <p:cNvPr id="3" name="直線單箭頭接點 2"/>
          <p:cNvCxnSpPr>
            <a:stCxn id="5" idx="3"/>
          </p:cNvCxnSpPr>
          <p:nvPr/>
        </p:nvCxnSpPr>
        <p:spPr bwMode="auto">
          <a:xfrm>
            <a:off x="4999236" y="1539133"/>
            <a:ext cx="370964" cy="0"/>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sp>
        <p:nvSpPr>
          <p:cNvPr id="58" name="矩形 57"/>
          <p:cNvSpPr/>
          <p:nvPr/>
        </p:nvSpPr>
        <p:spPr bwMode="auto">
          <a:xfrm>
            <a:off x="5344866" y="1708686"/>
            <a:ext cx="3766473" cy="2343863"/>
          </a:xfrm>
          <a:prstGeom prst="rect">
            <a:avLst/>
          </a:prstGeom>
          <a:solidFill>
            <a:srgbClr val="C5DCDF"/>
          </a:solidFill>
          <a:ln w="38100" cap="flat" cmpd="sng" algn="ctr">
            <a:solidFill>
              <a:srgbClr val="FFFFFF"/>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t"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sz="1400" b="1" i="0" u="none" strike="noStrike" kern="0" cap="none" spc="0" normalizeH="0" baseline="0" noProof="0" dirty="0">
                <a:ln>
                  <a:noFill/>
                </a:ln>
                <a:solidFill>
                  <a:srgbClr val="FF0000"/>
                </a:solidFill>
                <a:effectLst/>
                <a:uLnTx/>
                <a:uFillTx/>
                <a:latin typeface="Arial"/>
                <a:ea typeface="PMingLiU"/>
                <a:cs typeface="Arial"/>
              </a:rPr>
              <a:t>金市服務平台</a:t>
            </a:r>
            <a:endParaRPr kumimoji="0" lang="en-US" altLang="zh-TW" sz="1400" b="1" i="0" u="none" strike="noStrike" kern="0" cap="none" spc="0" normalizeH="0" baseline="0" noProof="0" dirty="0">
              <a:ln>
                <a:noFill/>
              </a:ln>
              <a:solidFill>
                <a:srgbClr val="FF0000"/>
              </a:solidFill>
              <a:effectLst/>
              <a:uLnTx/>
              <a:uFillTx/>
              <a:latin typeface="Arial"/>
              <a:ea typeface="PMingLiU"/>
              <a:cs typeface="Arial"/>
            </a:endParaRPr>
          </a:p>
        </p:txBody>
      </p:sp>
      <p:sp>
        <p:nvSpPr>
          <p:cNvPr id="60" name="圓角矩形 59"/>
          <p:cNvSpPr/>
          <p:nvPr/>
        </p:nvSpPr>
        <p:spPr bwMode="auto">
          <a:xfrm>
            <a:off x="5375826" y="2586719"/>
            <a:ext cx="3735514" cy="892271"/>
          </a:xfrm>
          <a:prstGeom prst="roundRect">
            <a:avLst/>
          </a:prstGeom>
          <a:solidFill>
            <a:srgbClr val="E2E2E2"/>
          </a:solidFill>
          <a:ln w="9525" cap="flat" cmpd="sng" algn="ctr">
            <a:solidFill>
              <a:srgbClr val="808080"/>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sz="1400" b="1" i="0" u="none" strike="noStrike" kern="0" cap="none" spc="0" normalizeH="0" baseline="0" noProof="0" dirty="0">
                <a:ln>
                  <a:noFill/>
                </a:ln>
                <a:solidFill>
                  <a:srgbClr val="FF0000"/>
                </a:solidFill>
                <a:effectLst/>
                <a:uLnTx/>
                <a:uFillTx/>
                <a:latin typeface="Arial"/>
                <a:cs typeface="Arial"/>
              </a:rPr>
              <a:t>共用模組服務</a:t>
            </a:r>
          </a:p>
        </p:txBody>
      </p:sp>
      <p:sp>
        <p:nvSpPr>
          <p:cNvPr id="61" name="圓角矩形 60"/>
          <p:cNvSpPr/>
          <p:nvPr/>
        </p:nvSpPr>
        <p:spPr bwMode="auto">
          <a:xfrm>
            <a:off x="6118753" y="3491509"/>
            <a:ext cx="748147" cy="442674"/>
          </a:xfrm>
          <a:prstGeom prst="roundRect">
            <a:avLst/>
          </a:prstGeom>
          <a:solidFill>
            <a:srgbClr val="E2E2E2"/>
          </a:solidFill>
          <a:ln w="9525" cap="flat" cmpd="sng" algn="ctr">
            <a:solidFill>
              <a:srgbClr val="808080"/>
            </a:solid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sp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sz="1400" b="0" i="0" u="none" strike="noStrike" kern="0" cap="none" spc="0" normalizeH="0" baseline="0" noProof="0" dirty="0">
                <a:ln>
                  <a:noFill/>
                </a:ln>
                <a:solidFill>
                  <a:srgbClr val="000000"/>
                </a:solidFill>
                <a:effectLst/>
                <a:uLnTx/>
                <a:uFillTx/>
                <a:latin typeface="Arial"/>
                <a:cs typeface="Arial"/>
              </a:rPr>
              <a:t>認證</a:t>
            </a:r>
          </a:p>
        </p:txBody>
      </p:sp>
      <p:sp>
        <p:nvSpPr>
          <p:cNvPr id="63" name="圓角矩形 62"/>
          <p:cNvSpPr/>
          <p:nvPr/>
        </p:nvSpPr>
        <p:spPr bwMode="auto">
          <a:xfrm>
            <a:off x="5375825" y="3491509"/>
            <a:ext cx="748147" cy="434103"/>
          </a:xfrm>
          <a:prstGeom prst="roundRect">
            <a:avLst/>
          </a:prstGeom>
          <a:solidFill>
            <a:srgbClr val="E2E2E2"/>
          </a:solidFill>
          <a:ln w="9525" cap="flat" cmpd="sng" algn="ctr">
            <a:solidFill>
              <a:srgbClr val="808080"/>
            </a:solid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normAutofit fontScale="92500"/>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a:ln>
                  <a:noFill/>
                </a:ln>
                <a:solidFill>
                  <a:srgbClr val="000000"/>
                </a:solidFill>
                <a:effectLst/>
                <a:uLnTx/>
                <a:uFillTx/>
                <a:latin typeface="Arial"/>
                <a:cs typeface="Arial"/>
              </a:rPr>
              <a:t>Report</a:t>
            </a:r>
            <a:endParaRPr kumimoji="0" lang="zh-TW" altLang="en-US" sz="1400" b="0" i="0" u="none" strike="noStrike" kern="0" cap="none" spc="0" normalizeH="0" baseline="0" noProof="0" dirty="0">
              <a:ln>
                <a:noFill/>
              </a:ln>
              <a:solidFill>
                <a:srgbClr val="000000"/>
              </a:solidFill>
              <a:effectLst/>
              <a:uLnTx/>
              <a:uFillTx/>
              <a:latin typeface="Arial"/>
              <a:cs typeface="Arial"/>
            </a:endParaRPr>
          </a:p>
        </p:txBody>
      </p:sp>
      <p:sp>
        <p:nvSpPr>
          <p:cNvPr id="64" name="圓角矩形 63"/>
          <p:cNvSpPr/>
          <p:nvPr/>
        </p:nvSpPr>
        <p:spPr bwMode="auto">
          <a:xfrm>
            <a:off x="6866900" y="3493186"/>
            <a:ext cx="748147" cy="449354"/>
          </a:xfrm>
          <a:prstGeom prst="roundRect">
            <a:avLst/>
          </a:prstGeom>
          <a:solidFill>
            <a:srgbClr val="E2E2E2"/>
          </a:solidFill>
          <a:ln w="9525" cap="flat" cmpd="sng" algn="ctr">
            <a:solidFill>
              <a:srgbClr val="808080"/>
            </a:solid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a:ln>
                  <a:noFill/>
                </a:ln>
                <a:solidFill>
                  <a:srgbClr val="000000"/>
                </a:solidFill>
                <a:effectLst/>
                <a:uLnTx/>
                <a:uFillTx/>
                <a:latin typeface="Arial"/>
                <a:cs typeface="Arial"/>
              </a:rPr>
              <a:t>Work</a:t>
            </a:r>
          </a:p>
          <a:p>
            <a:pPr marL="0" marR="0" lvl="0" indent="0" algn="ctr" defTabSz="8890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a:ln>
                  <a:noFill/>
                </a:ln>
                <a:solidFill>
                  <a:srgbClr val="000000"/>
                </a:solidFill>
                <a:effectLst/>
                <a:uLnTx/>
                <a:uFillTx/>
                <a:latin typeface="Arial"/>
                <a:cs typeface="Arial"/>
              </a:rPr>
              <a:t>flow</a:t>
            </a:r>
            <a:endParaRPr kumimoji="0" lang="zh-TW" altLang="en-US" sz="1400" b="0" i="0" u="none" strike="noStrike" kern="0" cap="none" spc="0" normalizeH="0" baseline="0" noProof="0" dirty="0">
              <a:ln>
                <a:noFill/>
              </a:ln>
              <a:solidFill>
                <a:srgbClr val="000000"/>
              </a:solidFill>
              <a:effectLst/>
              <a:uLnTx/>
              <a:uFillTx/>
              <a:latin typeface="Arial"/>
              <a:cs typeface="Arial"/>
            </a:endParaRPr>
          </a:p>
        </p:txBody>
      </p:sp>
      <p:sp>
        <p:nvSpPr>
          <p:cNvPr id="66" name="矩形 65"/>
          <p:cNvSpPr/>
          <p:nvPr/>
        </p:nvSpPr>
        <p:spPr bwMode="auto">
          <a:xfrm>
            <a:off x="5344864" y="4132529"/>
            <a:ext cx="3766474" cy="615553"/>
          </a:xfrm>
          <a:prstGeom prst="rect">
            <a:avLst/>
          </a:prstGeom>
          <a:solidFill>
            <a:srgbClr val="C5DCDF"/>
          </a:solidFill>
          <a:ln w="38100" cap="flat" cmpd="sng" algn="ctr">
            <a:solidFill>
              <a:srgbClr val="FFFFFF"/>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t" anchorCtr="0" compatLnSpc="1">
            <a:prstTxWarp prst="textNoShape">
              <a:avLst/>
            </a:prstTxWarp>
            <a:sp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sz="1400" b="1" i="0" u="none" strike="noStrike" kern="0" cap="none" spc="0" normalizeH="0" baseline="0" noProof="0" dirty="0">
                <a:ln>
                  <a:noFill/>
                </a:ln>
                <a:solidFill>
                  <a:srgbClr val="FF0000"/>
                </a:solidFill>
                <a:effectLst/>
                <a:uLnTx/>
                <a:uFillTx/>
                <a:latin typeface="Arial"/>
                <a:ea typeface="PMingLiU"/>
                <a:cs typeface="Arial"/>
              </a:rPr>
              <a:t>業務服務端</a:t>
            </a:r>
          </a:p>
          <a:p>
            <a:pPr marL="0" marR="0" lvl="0" indent="0" algn="ctr" defTabSz="8890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a:ln>
                  <a:noFill/>
                </a:ln>
                <a:solidFill>
                  <a:srgbClr val="0000CC"/>
                </a:solidFill>
                <a:effectLst/>
                <a:uLnTx/>
                <a:uFillTx/>
                <a:latin typeface="Arial"/>
                <a:ea typeface="PMingLiU"/>
                <a:cs typeface="Arial"/>
              </a:rPr>
              <a:t>Service</a:t>
            </a:r>
          </a:p>
        </p:txBody>
      </p:sp>
      <p:sp>
        <p:nvSpPr>
          <p:cNvPr id="67" name="矩形 66"/>
          <p:cNvSpPr/>
          <p:nvPr/>
        </p:nvSpPr>
        <p:spPr bwMode="auto">
          <a:xfrm>
            <a:off x="5344866" y="4829689"/>
            <a:ext cx="3766473" cy="615553"/>
          </a:xfrm>
          <a:prstGeom prst="rect">
            <a:avLst/>
          </a:prstGeom>
          <a:solidFill>
            <a:srgbClr val="C5DCDF"/>
          </a:solidFill>
          <a:ln w="38100" cap="flat" cmpd="sng" algn="ctr">
            <a:solidFill>
              <a:srgbClr val="FFFFFF"/>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t" anchorCtr="0" compatLnSpc="1">
            <a:prstTxWarp prst="textNoShape">
              <a:avLst/>
            </a:prstTxWarp>
            <a:sp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sz="1400" b="1" i="0" u="none" strike="noStrike" kern="0" cap="none" spc="0" normalizeH="0" baseline="0" noProof="0" dirty="0">
                <a:ln>
                  <a:noFill/>
                </a:ln>
                <a:solidFill>
                  <a:srgbClr val="FF0000"/>
                </a:solidFill>
                <a:effectLst/>
                <a:uLnTx/>
                <a:uFillTx/>
                <a:latin typeface="Arial"/>
                <a:ea typeface="PMingLiU"/>
                <a:cs typeface="Arial"/>
              </a:rPr>
              <a:t>業務資料端</a:t>
            </a:r>
            <a:endParaRPr kumimoji="0" lang="en-US" altLang="zh-TW" sz="1400" b="1" i="0" u="none" strike="noStrike" kern="0" cap="none" spc="0" normalizeH="0" baseline="0" noProof="0" dirty="0">
              <a:ln>
                <a:noFill/>
              </a:ln>
              <a:solidFill>
                <a:srgbClr val="FF0000"/>
              </a:solidFill>
              <a:effectLst/>
              <a:uLnTx/>
              <a:uFillTx/>
              <a:latin typeface="Arial"/>
              <a:ea typeface="PMingLiU"/>
              <a:cs typeface="Arial"/>
            </a:endParaRPr>
          </a:p>
          <a:p>
            <a:pPr marL="0" marR="0" lvl="0" indent="0" algn="ctr" defTabSz="8890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a:ln>
                  <a:noFill/>
                </a:ln>
                <a:solidFill>
                  <a:srgbClr val="0000CC"/>
                </a:solidFill>
                <a:effectLst/>
                <a:uLnTx/>
                <a:uFillTx/>
                <a:latin typeface="Arial"/>
                <a:ea typeface="PMingLiU"/>
                <a:cs typeface="Arial"/>
              </a:rPr>
              <a:t>Service</a:t>
            </a:r>
          </a:p>
        </p:txBody>
      </p:sp>
      <p:sp>
        <p:nvSpPr>
          <p:cNvPr id="68" name="矩形 67"/>
          <p:cNvSpPr/>
          <p:nvPr/>
        </p:nvSpPr>
        <p:spPr bwMode="auto">
          <a:xfrm>
            <a:off x="5344868" y="4120486"/>
            <a:ext cx="581879" cy="605610"/>
          </a:xfrm>
          <a:prstGeom prst="rect">
            <a:avLst/>
          </a:prstGeom>
          <a:solidFill>
            <a:srgbClr val="C5DCDF"/>
          </a:solidFill>
          <a:ln w="38100" cap="flat" cmpd="sng" algn="ctr">
            <a:solidFill>
              <a:srgbClr val="FFFFFF"/>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t"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sz="1400" b="1" i="0" u="none" strike="noStrike" kern="0" cap="none" spc="0" normalizeH="0" baseline="0" noProof="0" dirty="0">
                <a:ln>
                  <a:noFill/>
                </a:ln>
                <a:solidFill>
                  <a:srgbClr val="FF0000"/>
                </a:solidFill>
                <a:effectLst/>
                <a:uLnTx/>
                <a:uFillTx/>
                <a:latin typeface="Arial"/>
                <a:ea typeface="PMingLiU"/>
                <a:cs typeface="Arial"/>
              </a:rPr>
              <a:t>外部</a:t>
            </a:r>
            <a:endParaRPr kumimoji="0" lang="en-US" altLang="zh-TW" sz="1400" b="1" i="0" u="none" strike="noStrike" kern="0" cap="none" spc="0" normalizeH="0" baseline="0" noProof="0" dirty="0">
              <a:ln>
                <a:noFill/>
              </a:ln>
              <a:solidFill>
                <a:srgbClr val="FF0000"/>
              </a:solidFill>
              <a:effectLst/>
              <a:uLnTx/>
              <a:uFillTx/>
              <a:latin typeface="Arial"/>
              <a:ea typeface="PMingLiU"/>
              <a:cs typeface="Arial"/>
            </a:endParaRPr>
          </a:p>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sz="1400" b="1" i="0" u="none" strike="noStrike" kern="0" cap="none" spc="0" normalizeH="0" baseline="0" noProof="0" dirty="0">
                <a:ln>
                  <a:noFill/>
                </a:ln>
                <a:solidFill>
                  <a:srgbClr val="FF0000"/>
                </a:solidFill>
                <a:effectLst/>
                <a:uLnTx/>
                <a:uFillTx/>
                <a:latin typeface="Arial"/>
                <a:ea typeface="PMingLiU"/>
                <a:cs typeface="Arial"/>
              </a:rPr>
              <a:t>介接</a:t>
            </a:r>
            <a:endParaRPr kumimoji="0" lang="en-US" altLang="zh-TW" sz="1400" b="1" i="0" u="none" strike="noStrike" kern="0" cap="none" spc="0" normalizeH="0" baseline="0" noProof="0" dirty="0">
              <a:ln>
                <a:noFill/>
              </a:ln>
              <a:solidFill>
                <a:srgbClr val="FF0000"/>
              </a:solidFill>
              <a:effectLst/>
              <a:uLnTx/>
              <a:uFillTx/>
              <a:latin typeface="Arial"/>
              <a:ea typeface="PMingLiU"/>
              <a:cs typeface="Arial"/>
            </a:endParaRPr>
          </a:p>
          <a:p>
            <a:pPr marL="0" marR="0" lvl="0" indent="0" algn="ctr" defTabSz="889000" eaLnBrk="1" fontAlgn="auto" latinLnBrk="0" hangingPunct="1">
              <a:lnSpc>
                <a:spcPct val="100000"/>
              </a:lnSpc>
              <a:spcBef>
                <a:spcPts val="0"/>
              </a:spcBef>
              <a:spcAft>
                <a:spcPts val="0"/>
              </a:spcAft>
              <a:buClrTx/>
              <a:buSzTx/>
              <a:buFontTx/>
              <a:buNone/>
              <a:tabLst/>
              <a:defRPr/>
            </a:pPr>
            <a:endParaRPr kumimoji="0" lang="zh-TW" altLang="en-US" sz="1400" b="0" i="0" u="none" strike="noStrike" kern="0" cap="none" spc="0" normalizeH="0" baseline="0" noProof="0" dirty="0">
              <a:ln>
                <a:noFill/>
              </a:ln>
              <a:solidFill>
                <a:srgbClr val="000000"/>
              </a:solidFill>
              <a:effectLst/>
              <a:uLnTx/>
              <a:uFillTx/>
              <a:latin typeface="Arial"/>
              <a:ea typeface="PMingLiU"/>
              <a:cs typeface="Arial"/>
            </a:endParaRPr>
          </a:p>
        </p:txBody>
      </p:sp>
      <p:sp>
        <p:nvSpPr>
          <p:cNvPr id="69" name="圓柱 68"/>
          <p:cNvSpPr/>
          <p:nvPr/>
        </p:nvSpPr>
        <p:spPr bwMode="auto">
          <a:xfrm>
            <a:off x="648056" y="5636025"/>
            <a:ext cx="7972024" cy="665022"/>
          </a:xfrm>
          <a:prstGeom prst="can">
            <a:avLst/>
          </a:prstGeom>
          <a:solidFill>
            <a:srgbClr val="FFFFCC"/>
          </a:solidFill>
          <a:ln w="9525" cap="flat" cmpd="sng" algn="ctr">
            <a:solidFill>
              <a:srgbClr val="808080"/>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sz="1400" b="0" i="0" u="none" strike="noStrike" kern="0" cap="none" spc="0" normalizeH="0" baseline="0" noProof="0" dirty="0">
                <a:ln>
                  <a:noFill/>
                </a:ln>
                <a:solidFill>
                  <a:srgbClr val="000000"/>
                </a:solidFill>
                <a:effectLst/>
                <a:uLnTx/>
                <a:uFillTx/>
                <a:latin typeface="Arial"/>
                <a:cs typeface="Arial"/>
              </a:rPr>
              <a:t>                    交易系統</a:t>
            </a:r>
            <a:r>
              <a:rPr kumimoji="0" lang="en-US" altLang="zh-TW" sz="1400" b="0" i="0" u="none" strike="noStrike" kern="0" cap="none" spc="0" normalizeH="0" baseline="0" noProof="0" dirty="0">
                <a:ln>
                  <a:noFill/>
                </a:ln>
                <a:solidFill>
                  <a:srgbClr val="000000"/>
                </a:solidFill>
                <a:effectLst/>
                <a:uLnTx/>
                <a:uFillTx/>
                <a:latin typeface="Arial"/>
                <a:cs typeface="Arial"/>
              </a:rPr>
              <a:t>DB</a:t>
            </a:r>
            <a:r>
              <a:rPr kumimoji="0" lang="zh-TW" altLang="en-US" sz="1400" b="0" i="0" u="none" strike="noStrike" kern="0" cap="none" spc="0" normalizeH="0" baseline="0" noProof="0" dirty="0">
                <a:ln>
                  <a:noFill/>
                </a:ln>
                <a:solidFill>
                  <a:srgbClr val="000000"/>
                </a:solidFill>
                <a:effectLst/>
                <a:uLnTx/>
                <a:uFillTx/>
                <a:latin typeface="Arial"/>
                <a:cs typeface="Arial"/>
              </a:rPr>
              <a:t> </a:t>
            </a:r>
            <a:endParaRPr kumimoji="0" lang="en-US" altLang="zh-TW" sz="1400" b="0" i="0" u="none" strike="noStrike" kern="0" cap="none" spc="0" normalizeH="0" baseline="0" noProof="0" dirty="0">
              <a:ln>
                <a:noFill/>
              </a:ln>
              <a:solidFill>
                <a:srgbClr val="000000"/>
              </a:solidFill>
              <a:effectLst/>
              <a:uLnTx/>
              <a:uFillTx/>
              <a:latin typeface="Arial"/>
              <a:cs typeface="Arial"/>
            </a:endParaRPr>
          </a:p>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sz="1400" b="0" i="0" u="none" strike="noStrike" kern="0" cap="none" spc="0" normalizeH="0" baseline="0" noProof="0" dirty="0">
                <a:ln>
                  <a:noFill/>
                </a:ln>
                <a:solidFill>
                  <a:srgbClr val="000000"/>
                </a:solidFill>
                <a:effectLst/>
                <a:uLnTx/>
                <a:uFillTx/>
                <a:latin typeface="Arial"/>
                <a:cs typeface="Arial"/>
              </a:rPr>
              <a:t>                  </a:t>
            </a:r>
            <a:r>
              <a:rPr kumimoji="0" lang="en-US" altLang="zh-TW" sz="1400" b="0" i="0" u="none" strike="noStrike" kern="0" cap="none" spc="0" normalizeH="0" baseline="0" noProof="0" dirty="0">
                <a:ln>
                  <a:noFill/>
                </a:ln>
                <a:solidFill>
                  <a:srgbClr val="0000CC"/>
                </a:solidFill>
                <a:effectLst/>
                <a:uLnTx/>
                <a:uFillTx/>
                <a:latin typeface="Arial"/>
                <a:cs typeface="Arial"/>
              </a:rPr>
              <a:t>Oracle</a:t>
            </a:r>
            <a:endParaRPr kumimoji="0" lang="zh-TW" altLang="en-US" sz="1400" b="0" i="0" u="none" strike="noStrike" kern="0" cap="none" spc="0" normalizeH="0" baseline="0" noProof="0" dirty="0">
              <a:ln>
                <a:noFill/>
              </a:ln>
              <a:solidFill>
                <a:srgbClr val="0000CC"/>
              </a:solidFill>
              <a:effectLst/>
              <a:uLnTx/>
              <a:uFillTx/>
              <a:latin typeface="Arial"/>
              <a:cs typeface="Arial"/>
            </a:endParaRPr>
          </a:p>
        </p:txBody>
      </p:sp>
      <p:sp>
        <p:nvSpPr>
          <p:cNvPr id="70" name="圓角矩形 69"/>
          <p:cNvSpPr/>
          <p:nvPr/>
        </p:nvSpPr>
        <p:spPr bwMode="auto">
          <a:xfrm>
            <a:off x="270824" y="1363287"/>
            <a:ext cx="1889487" cy="690798"/>
          </a:xfrm>
          <a:prstGeom prst="roundRect">
            <a:avLst/>
          </a:prstGeom>
          <a:solidFill>
            <a:srgbClr val="FFFFCC"/>
          </a:solidFill>
          <a:ln w="9525" cap="flat" cmpd="sng" algn="ctr">
            <a:solidFill>
              <a:srgbClr val="C5DCDF">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t"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a:ln>
                  <a:noFill/>
                </a:ln>
                <a:solidFill>
                  <a:srgbClr val="000000"/>
                </a:solidFill>
                <a:effectLst/>
                <a:uLnTx/>
                <a:uFillTx/>
                <a:latin typeface="Arial"/>
                <a:ea typeface="PMingLiU"/>
                <a:cs typeface="Arial"/>
              </a:rPr>
              <a:t>MX</a:t>
            </a:r>
          </a:p>
        </p:txBody>
      </p:sp>
      <p:sp>
        <p:nvSpPr>
          <p:cNvPr id="71" name="圓角矩形 70"/>
          <p:cNvSpPr/>
          <p:nvPr/>
        </p:nvSpPr>
        <p:spPr bwMode="auto">
          <a:xfrm>
            <a:off x="251231" y="2140436"/>
            <a:ext cx="1909083" cy="1384177"/>
          </a:xfrm>
          <a:prstGeom prst="roundRect">
            <a:avLst/>
          </a:prstGeom>
          <a:solidFill>
            <a:srgbClr val="FFCCCC"/>
          </a:solidFill>
          <a:ln w="9525" cap="flat" cmpd="sng" algn="ctr">
            <a:solidFill>
              <a:srgbClr val="C5DCDF">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t"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a:ln>
                  <a:noFill/>
                </a:ln>
                <a:solidFill>
                  <a:srgbClr val="000000"/>
                </a:solidFill>
                <a:effectLst/>
                <a:uLnTx/>
                <a:uFillTx/>
                <a:latin typeface="Arial"/>
                <a:ea typeface="PMingLiU"/>
                <a:cs typeface="Arial"/>
              </a:rPr>
              <a:t>TIP</a:t>
            </a:r>
            <a:r>
              <a:rPr kumimoji="0" lang="zh-TW" altLang="en-US" sz="1400" b="0" i="0" u="none" strike="noStrike" kern="0" cap="none" spc="0" normalizeH="0" baseline="0" noProof="0" dirty="0">
                <a:ln>
                  <a:noFill/>
                </a:ln>
                <a:solidFill>
                  <a:srgbClr val="000000"/>
                </a:solidFill>
                <a:effectLst/>
                <a:uLnTx/>
                <a:uFillTx/>
                <a:latin typeface="Arial"/>
                <a:ea typeface="PMingLiU"/>
                <a:cs typeface="Arial"/>
              </a:rPr>
              <a:t> </a:t>
            </a:r>
            <a:endParaRPr kumimoji="0" lang="en-US" altLang="zh-TW" sz="1400" b="0" i="0" u="none" strike="noStrike" kern="0" cap="none" spc="0" normalizeH="0" baseline="0" noProof="0" dirty="0">
              <a:ln>
                <a:noFill/>
              </a:ln>
              <a:solidFill>
                <a:srgbClr val="000000"/>
              </a:solidFill>
              <a:effectLst/>
              <a:uLnTx/>
              <a:uFillTx/>
              <a:latin typeface="Arial"/>
              <a:ea typeface="PMingLiU"/>
              <a:cs typeface="Arial"/>
            </a:endParaRPr>
          </a:p>
          <a:p>
            <a:pPr marL="0" marR="0" lvl="0" indent="0" algn="ctr" defTabSz="8890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a:ln>
                  <a:noFill/>
                </a:ln>
                <a:solidFill>
                  <a:srgbClr val="0000CC"/>
                </a:solidFill>
                <a:effectLst/>
                <a:uLnTx/>
                <a:uFillTx/>
                <a:latin typeface="Arial"/>
                <a:ea typeface="PMingLiU"/>
                <a:cs typeface="Arial"/>
              </a:rPr>
              <a:t>JAVA</a:t>
            </a:r>
          </a:p>
        </p:txBody>
      </p:sp>
      <p:sp>
        <p:nvSpPr>
          <p:cNvPr id="72" name="圓角矩形 71"/>
          <p:cNvSpPr/>
          <p:nvPr/>
        </p:nvSpPr>
        <p:spPr bwMode="auto">
          <a:xfrm>
            <a:off x="262660" y="2764315"/>
            <a:ext cx="593241" cy="693020"/>
          </a:xfrm>
          <a:prstGeom prst="roundRect">
            <a:avLst/>
          </a:prstGeom>
          <a:solidFill>
            <a:srgbClr val="FFCCCC"/>
          </a:solidFill>
          <a:ln w="9525" cap="flat" cmpd="sng" algn="ctr">
            <a:solidFill>
              <a:srgbClr val="C5DCDF">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t"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a:ln>
                  <a:noFill/>
                </a:ln>
                <a:solidFill>
                  <a:srgbClr val="000000"/>
                </a:solidFill>
                <a:effectLst/>
                <a:uLnTx/>
                <a:uFillTx/>
                <a:latin typeface="Arial"/>
                <a:ea typeface="PMingLiU"/>
                <a:cs typeface="Arial"/>
              </a:rPr>
              <a:t>MX UI</a:t>
            </a:r>
          </a:p>
        </p:txBody>
      </p:sp>
      <p:sp>
        <p:nvSpPr>
          <p:cNvPr id="73" name="圓角矩形 72"/>
          <p:cNvSpPr/>
          <p:nvPr/>
        </p:nvSpPr>
        <p:spPr bwMode="auto">
          <a:xfrm>
            <a:off x="864764" y="2765393"/>
            <a:ext cx="654546" cy="675084"/>
          </a:xfrm>
          <a:prstGeom prst="roundRect">
            <a:avLst/>
          </a:prstGeom>
          <a:solidFill>
            <a:srgbClr val="FFCCCC"/>
          </a:solidFill>
          <a:ln w="9525" cap="flat" cmpd="sng" algn="ctr">
            <a:solidFill>
              <a:srgbClr val="C5DCDF">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t"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sz="1400" b="0" i="0" u="none" strike="noStrike" kern="0" cap="none" spc="0" normalizeH="0" baseline="0" noProof="0" dirty="0">
                <a:ln>
                  <a:noFill/>
                </a:ln>
                <a:solidFill>
                  <a:srgbClr val="000000"/>
                </a:solidFill>
                <a:effectLst/>
                <a:uLnTx/>
                <a:uFillTx/>
                <a:latin typeface="Arial"/>
                <a:ea typeface="PMingLiU"/>
                <a:cs typeface="Arial"/>
              </a:rPr>
              <a:t>申報</a:t>
            </a:r>
            <a:endParaRPr kumimoji="0" lang="en-US" altLang="zh-TW" sz="1400" b="0" i="0" u="none" strike="noStrike" kern="0" cap="none" spc="0" normalizeH="0" baseline="0" noProof="0" dirty="0">
              <a:ln>
                <a:noFill/>
              </a:ln>
              <a:solidFill>
                <a:srgbClr val="000000"/>
              </a:solidFill>
              <a:effectLst/>
              <a:uLnTx/>
              <a:uFillTx/>
              <a:latin typeface="Arial"/>
              <a:ea typeface="PMingLiU"/>
              <a:cs typeface="Arial"/>
            </a:endParaRPr>
          </a:p>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sz="1400" b="0" i="0" u="none" strike="noStrike" kern="0" cap="none" spc="0" normalizeH="0" baseline="0" noProof="0" dirty="0">
                <a:ln>
                  <a:noFill/>
                </a:ln>
                <a:solidFill>
                  <a:srgbClr val="000000"/>
                </a:solidFill>
                <a:effectLst/>
                <a:uLnTx/>
                <a:uFillTx/>
                <a:latin typeface="Arial"/>
                <a:ea typeface="PMingLiU"/>
                <a:cs typeface="Arial"/>
              </a:rPr>
              <a:t>報表</a:t>
            </a:r>
            <a:endParaRPr kumimoji="0" lang="en-US" altLang="zh-TW" sz="1400" b="0" i="0" u="none" strike="noStrike" kern="0" cap="none" spc="0" normalizeH="0" baseline="0" noProof="0" dirty="0">
              <a:ln>
                <a:noFill/>
              </a:ln>
              <a:solidFill>
                <a:srgbClr val="000000"/>
              </a:solidFill>
              <a:effectLst/>
              <a:uLnTx/>
              <a:uFillTx/>
              <a:latin typeface="Arial"/>
              <a:ea typeface="PMingLiU"/>
              <a:cs typeface="Arial"/>
            </a:endParaRPr>
          </a:p>
        </p:txBody>
      </p:sp>
      <p:sp>
        <p:nvSpPr>
          <p:cNvPr id="74" name="圓角矩形 73"/>
          <p:cNvSpPr/>
          <p:nvPr/>
        </p:nvSpPr>
        <p:spPr bwMode="auto">
          <a:xfrm>
            <a:off x="1519313" y="2771512"/>
            <a:ext cx="641001" cy="678626"/>
          </a:xfrm>
          <a:prstGeom prst="roundRect">
            <a:avLst/>
          </a:prstGeom>
          <a:solidFill>
            <a:srgbClr val="FFCCCC"/>
          </a:solidFill>
          <a:ln w="9525" cap="flat" cmpd="sng" algn="ctr">
            <a:solidFill>
              <a:srgbClr val="C5DCDF">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t"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sz="1400" b="0" i="0" u="none" strike="noStrike" kern="0" cap="none" spc="0" normalizeH="0" baseline="0" noProof="0" dirty="0">
                <a:ln>
                  <a:noFill/>
                </a:ln>
                <a:solidFill>
                  <a:srgbClr val="000000"/>
                </a:solidFill>
                <a:effectLst/>
                <a:uLnTx/>
                <a:uFillTx/>
                <a:latin typeface="Arial"/>
                <a:ea typeface="PMingLiU"/>
                <a:cs typeface="Arial"/>
              </a:rPr>
              <a:t>其它功能</a:t>
            </a:r>
            <a:endParaRPr kumimoji="0" lang="en-US" altLang="zh-TW" sz="1400" b="0" i="0" u="none" strike="noStrike" kern="0" cap="none" spc="0" normalizeH="0" baseline="0" noProof="0" dirty="0">
              <a:ln>
                <a:noFill/>
              </a:ln>
              <a:solidFill>
                <a:srgbClr val="000000"/>
              </a:solidFill>
              <a:effectLst/>
              <a:uLnTx/>
              <a:uFillTx/>
              <a:latin typeface="Arial"/>
              <a:ea typeface="PMingLiU"/>
              <a:cs typeface="Arial"/>
            </a:endParaRPr>
          </a:p>
        </p:txBody>
      </p:sp>
      <p:sp>
        <p:nvSpPr>
          <p:cNvPr id="75" name="圓角矩形 74"/>
          <p:cNvSpPr/>
          <p:nvPr/>
        </p:nvSpPr>
        <p:spPr bwMode="auto">
          <a:xfrm>
            <a:off x="267712" y="3569708"/>
            <a:ext cx="1909909" cy="532173"/>
          </a:xfrm>
          <a:prstGeom prst="roundRect">
            <a:avLst/>
          </a:prstGeom>
          <a:solidFill>
            <a:srgbClr val="FFCCCC"/>
          </a:solidFill>
          <a:ln w="9525" cap="flat" cmpd="sng" algn="ctr">
            <a:solidFill>
              <a:srgbClr val="C5DCDF">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t"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a:ln>
                  <a:noFill/>
                </a:ln>
                <a:solidFill>
                  <a:srgbClr val="000000"/>
                </a:solidFill>
                <a:effectLst/>
                <a:uLnTx/>
                <a:uFillTx/>
                <a:latin typeface="Arial"/>
                <a:ea typeface="PMingLiU"/>
                <a:cs typeface="Arial"/>
              </a:rPr>
              <a:t>OFFMX</a:t>
            </a:r>
          </a:p>
          <a:p>
            <a:pPr marL="0" marR="0" lvl="0" indent="0" algn="ctr" defTabSz="8890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a:ln>
                  <a:noFill/>
                </a:ln>
                <a:solidFill>
                  <a:srgbClr val="000000"/>
                </a:solidFill>
                <a:effectLst/>
                <a:uLnTx/>
                <a:uFillTx/>
                <a:latin typeface="Arial"/>
                <a:ea typeface="PMingLiU"/>
                <a:cs typeface="Arial"/>
              </a:rPr>
              <a:t>.</a:t>
            </a:r>
            <a:r>
              <a:rPr kumimoji="0" lang="en-US" altLang="zh-TW" sz="1400" b="0" i="0" u="none" strike="noStrike" kern="0" cap="none" spc="0" normalizeH="0" baseline="0" noProof="0" dirty="0">
                <a:ln>
                  <a:noFill/>
                </a:ln>
                <a:solidFill>
                  <a:srgbClr val="0000CC"/>
                </a:solidFill>
                <a:effectLst/>
                <a:uLnTx/>
                <a:uFillTx/>
                <a:latin typeface="Arial"/>
                <a:ea typeface="PMingLiU"/>
                <a:cs typeface="Arial"/>
              </a:rPr>
              <a:t>NET/WPF/WCF</a:t>
            </a:r>
          </a:p>
        </p:txBody>
      </p:sp>
      <p:sp>
        <p:nvSpPr>
          <p:cNvPr id="76" name="圓角矩形 75"/>
          <p:cNvSpPr/>
          <p:nvPr/>
        </p:nvSpPr>
        <p:spPr bwMode="auto">
          <a:xfrm>
            <a:off x="267712" y="4643734"/>
            <a:ext cx="1909909" cy="462110"/>
          </a:xfrm>
          <a:prstGeom prst="roundRect">
            <a:avLst/>
          </a:prstGeom>
          <a:solidFill>
            <a:srgbClr val="FFCCCC"/>
          </a:solidFill>
          <a:ln w="9525" cap="flat" cmpd="sng" algn="ctr">
            <a:solidFill>
              <a:srgbClr val="C5DCDF">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t"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a:ln>
                  <a:noFill/>
                </a:ln>
                <a:solidFill>
                  <a:srgbClr val="000000"/>
                </a:solidFill>
                <a:effectLst/>
                <a:uLnTx/>
                <a:uFillTx/>
                <a:latin typeface="Arial"/>
                <a:ea typeface="PMingLiU"/>
                <a:cs typeface="Arial"/>
              </a:rPr>
              <a:t>DCI/SI/BD/FITS</a:t>
            </a:r>
          </a:p>
          <a:p>
            <a:pPr marL="0" marR="0" lvl="0" indent="0" algn="ctr" defTabSz="8890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a:ln>
                  <a:noFill/>
                </a:ln>
                <a:solidFill>
                  <a:srgbClr val="0000CC"/>
                </a:solidFill>
                <a:effectLst/>
                <a:uLnTx/>
                <a:uFillTx/>
                <a:latin typeface="Arial"/>
                <a:ea typeface="PMingLiU"/>
                <a:cs typeface="Arial"/>
              </a:rPr>
              <a:t>AS400</a:t>
            </a:r>
          </a:p>
        </p:txBody>
      </p:sp>
      <p:cxnSp>
        <p:nvCxnSpPr>
          <p:cNvPr id="77" name="肘形接點 76"/>
          <p:cNvCxnSpPr>
            <a:stCxn id="70" idx="1"/>
            <a:endCxn id="69" idx="2"/>
          </p:cNvCxnSpPr>
          <p:nvPr/>
        </p:nvCxnSpPr>
        <p:spPr bwMode="auto">
          <a:xfrm rot="10800000" flipH="1" flipV="1">
            <a:off x="270824" y="1708686"/>
            <a:ext cx="377232" cy="4259850"/>
          </a:xfrm>
          <a:prstGeom prst="bentConnector3">
            <a:avLst>
              <a:gd name="adj1" fmla="val -62803"/>
            </a:avLst>
          </a:prstGeom>
          <a:noFill/>
          <a:ln w="25400" cap="flat" cmpd="sng" algn="ctr">
            <a:solidFill>
              <a:srgbClr val="00B0F0"/>
            </a:solidFill>
            <a:prstDash val="solid"/>
            <a:headEnd type="arrow"/>
            <a:tailEnd type="arrow"/>
          </a:ln>
          <a:effectLst>
            <a:outerShdw blurRad="40000" dist="20000" dir="5400000" rotWithShape="0">
              <a:srgbClr val="000000">
                <a:alpha val="38000"/>
              </a:srgbClr>
            </a:outerShdw>
          </a:effectLst>
        </p:spPr>
      </p:cxnSp>
      <p:cxnSp>
        <p:nvCxnSpPr>
          <p:cNvPr id="78" name="肘形接點 77"/>
          <p:cNvCxnSpPr>
            <a:stCxn id="76" idx="3"/>
            <a:endCxn id="99" idx="3"/>
          </p:cNvCxnSpPr>
          <p:nvPr/>
        </p:nvCxnSpPr>
        <p:spPr bwMode="auto">
          <a:xfrm flipH="1" flipV="1">
            <a:off x="2160314" y="1833032"/>
            <a:ext cx="17307" cy="3041763"/>
          </a:xfrm>
          <a:prstGeom prst="bentConnector3">
            <a:avLst>
              <a:gd name="adj1" fmla="val -1705102"/>
            </a:avLst>
          </a:prstGeom>
          <a:noFill/>
          <a:ln w="25400" cap="flat" cmpd="sng" algn="ctr">
            <a:solidFill>
              <a:srgbClr val="00B0F0"/>
            </a:solidFill>
            <a:prstDash val="solid"/>
            <a:headEnd type="arrow"/>
            <a:tailEnd type="arrow"/>
          </a:ln>
          <a:effectLst>
            <a:outerShdw blurRad="40000" dist="20000" dir="5400000" rotWithShape="0">
              <a:srgbClr val="000000">
                <a:alpha val="38000"/>
              </a:srgbClr>
            </a:outerShdw>
          </a:effectLst>
        </p:spPr>
      </p:cxnSp>
      <p:cxnSp>
        <p:nvCxnSpPr>
          <p:cNvPr id="79" name="肘形接點 78"/>
          <p:cNvCxnSpPr>
            <a:stCxn id="71" idx="1"/>
            <a:endCxn id="69" idx="2"/>
          </p:cNvCxnSpPr>
          <p:nvPr/>
        </p:nvCxnSpPr>
        <p:spPr bwMode="auto">
          <a:xfrm rot="10800000" flipH="1" flipV="1">
            <a:off x="251231" y="2832524"/>
            <a:ext cx="396828" cy="3136017"/>
          </a:xfrm>
          <a:prstGeom prst="bentConnector3">
            <a:avLst>
              <a:gd name="adj1" fmla="val -51323"/>
            </a:avLst>
          </a:prstGeom>
          <a:noFill/>
          <a:ln w="25400" cap="flat" cmpd="sng" algn="ctr">
            <a:solidFill>
              <a:srgbClr val="00B0F0"/>
            </a:solidFill>
            <a:prstDash val="solid"/>
            <a:headEnd type="arrow"/>
            <a:tailEnd type="arrow"/>
          </a:ln>
          <a:effectLst>
            <a:outerShdw blurRad="40000" dist="20000" dir="5400000" rotWithShape="0">
              <a:srgbClr val="000000">
                <a:alpha val="38000"/>
              </a:srgbClr>
            </a:outerShdw>
          </a:effectLst>
        </p:spPr>
      </p:cxnSp>
      <p:cxnSp>
        <p:nvCxnSpPr>
          <p:cNvPr id="80" name="肘形接點 79"/>
          <p:cNvCxnSpPr>
            <a:stCxn id="99" idx="3"/>
            <a:endCxn id="68" idx="1"/>
          </p:cNvCxnSpPr>
          <p:nvPr/>
        </p:nvCxnSpPr>
        <p:spPr bwMode="auto">
          <a:xfrm>
            <a:off x="2160311" y="1833032"/>
            <a:ext cx="3184554" cy="2590265"/>
          </a:xfrm>
          <a:prstGeom prst="bentConnector3">
            <a:avLst>
              <a:gd name="adj1" fmla="val 69316"/>
            </a:avLst>
          </a:prstGeom>
          <a:noFill/>
          <a:ln w="25400" cap="flat" cmpd="sng" algn="ctr">
            <a:solidFill>
              <a:srgbClr val="00B0F0"/>
            </a:solidFill>
            <a:prstDash val="solid"/>
            <a:headEnd type="arrow"/>
            <a:tailEnd type="arrow"/>
          </a:ln>
          <a:effectLst>
            <a:outerShdw blurRad="40000" dist="20000" dir="5400000" rotWithShape="0">
              <a:srgbClr val="000000">
                <a:alpha val="38000"/>
              </a:srgbClr>
            </a:outerShdw>
          </a:effectLst>
        </p:spPr>
      </p:cxnSp>
      <p:sp>
        <p:nvSpPr>
          <p:cNvPr id="81" name="圓角矩形 80"/>
          <p:cNvSpPr/>
          <p:nvPr/>
        </p:nvSpPr>
        <p:spPr bwMode="auto">
          <a:xfrm>
            <a:off x="2686037" y="4101882"/>
            <a:ext cx="1366068" cy="1213310"/>
          </a:xfrm>
          <a:prstGeom prst="roundRect">
            <a:avLst/>
          </a:prstGeom>
          <a:solidFill>
            <a:srgbClr val="FFFFCC"/>
          </a:solidFill>
          <a:ln w="9525" cap="flat" cmpd="sng" algn="ctr">
            <a:solidFill>
              <a:srgbClr val="808080"/>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a:ln>
                  <a:noFill/>
                </a:ln>
                <a:solidFill>
                  <a:srgbClr val="000000"/>
                </a:solidFill>
                <a:effectLst/>
                <a:uLnTx/>
                <a:uFillTx/>
                <a:latin typeface="Arial"/>
                <a:cs typeface="Arial"/>
              </a:rPr>
              <a:t>OBIEE</a:t>
            </a:r>
            <a:endParaRPr kumimoji="0" lang="zh-TW" altLang="en-US" sz="1400" b="0" i="0" u="none" strike="noStrike" kern="0" cap="none" spc="0" normalizeH="0" baseline="0" noProof="0" dirty="0">
              <a:ln>
                <a:noFill/>
              </a:ln>
              <a:solidFill>
                <a:srgbClr val="000000"/>
              </a:solidFill>
              <a:effectLst/>
              <a:uLnTx/>
              <a:uFillTx/>
              <a:latin typeface="Arial"/>
              <a:cs typeface="Arial"/>
            </a:endParaRPr>
          </a:p>
        </p:txBody>
      </p:sp>
      <p:sp>
        <p:nvSpPr>
          <p:cNvPr id="82" name="圓角矩形 81"/>
          <p:cNvSpPr/>
          <p:nvPr/>
        </p:nvSpPr>
        <p:spPr bwMode="auto">
          <a:xfrm>
            <a:off x="2792752" y="4550061"/>
            <a:ext cx="1184536" cy="380884"/>
          </a:xfrm>
          <a:prstGeom prst="roundRect">
            <a:avLst/>
          </a:prstGeom>
          <a:solidFill>
            <a:srgbClr val="FFFFCC"/>
          </a:solidFill>
          <a:ln w="9525" cap="flat" cmpd="sng" algn="ctr">
            <a:solidFill>
              <a:srgbClr val="808080"/>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a:ln>
                  <a:noFill/>
                </a:ln>
                <a:solidFill>
                  <a:srgbClr val="000000"/>
                </a:solidFill>
                <a:effectLst/>
                <a:uLnTx/>
                <a:uFillTx/>
                <a:latin typeface="Arial"/>
                <a:cs typeface="Arial"/>
              </a:rPr>
              <a:t>BIP</a:t>
            </a:r>
            <a:endParaRPr kumimoji="0" lang="zh-TW" altLang="en-US" sz="1400" b="0" i="0" u="none" strike="noStrike" kern="0" cap="none" spc="0" normalizeH="0" baseline="0" noProof="0" dirty="0">
              <a:ln>
                <a:noFill/>
              </a:ln>
              <a:solidFill>
                <a:srgbClr val="000000"/>
              </a:solidFill>
              <a:effectLst/>
              <a:uLnTx/>
              <a:uFillTx/>
              <a:latin typeface="Arial"/>
              <a:cs typeface="Arial"/>
            </a:endParaRPr>
          </a:p>
        </p:txBody>
      </p:sp>
      <p:sp>
        <p:nvSpPr>
          <p:cNvPr id="83" name="圓角矩形 82"/>
          <p:cNvSpPr/>
          <p:nvPr/>
        </p:nvSpPr>
        <p:spPr bwMode="auto">
          <a:xfrm>
            <a:off x="2792756" y="4930951"/>
            <a:ext cx="1184537" cy="369369"/>
          </a:xfrm>
          <a:prstGeom prst="roundRect">
            <a:avLst/>
          </a:prstGeom>
          <a:solidFill>
            <a:srgbClr val="FFFFCC"/>
          </a:solidFill>
          <a:ln w="9525" cap="flat" cmpd="sng" algn="ctr">
            <a:solidFill>
              <a:srgbClr val="808080"/>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normAutofit fontScale="85000" lnSpcReduction="20000"/>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err="1">
                <a:ln>
                  <a:noFill/>
                </a:ln>
                <a:solidFill>
                  <a:srgbClr val="000000"/>
                </a:solidFill>
                <a:effectLst/>
                <a:uLnTx/>
                <a:uFillTx/>
                <a:latin typeface="Arial"/>
                <a:cs typeface="Arial"/>
              </a:rPr>
              <a:t>DashBoard</a:t>
            </a:r>
            <a:endParaRPr kumimoji="0" lang="zh-TW" altLang="en-US" sz="1400" b="0" i="0" u="none" strike="noStrike" kern="0" cap="none" spc="0" normalizeH="0" baseline="0" noProof="0" dirty="0">
              <a:ln>
                <a:noFill/>
              </a:ln>
              <a:solidFill>
                <a:srgbClr val="000000"/>
              </a:solidFill>
              <a:effectLst/>
              <a:uLnTx/>
              <a:uFillTx/>
              <a:latin typeface="Arial"/>
              <a:cs typeface="Arial"/>
            </a:endParaRPr>
          </a:p>
        </p:txBody>
      </p:sp>
      <p:sp>
        <p:nvSpPr>
          <p:cNvPr id="84" name="圓柱 83"/>
          <p:cNvSpPr/>
          <p:nvPr/>
        </p:nvSpPr>
        <p:spPr bwMode="auto">
          <a:xfrm>
            <a:off x="2803810" y="5643029"/>
            <a:ext cx="1130531" cy="684216"/>
          </a:xfrm>
          <a:prstGeom prst="can">
            <a:avLst/>
          </a:prstGeom>
          <a:solidFill>
            <a:srgbClr val="FFFFCC"/>
          </a:solidFill>
          <a:ln w="9525" cap="flat" cmpd="sng" algn="ctr">
            <a:solidFill>
              <a:srgbClr val="808080"/>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err="1">
                <a:ln>
                  <a:noFill/>
                </a:ln>
                <a:solidFill>
                  <a:srgbClr val="000000"/>
                </a:solidFill>
                <a:effectLst/>
                <a:uLnTx/>
                <a:uFillTx/>
                <a:latin typeface="Arial"/>
                <a:cs typeface="Arial"/>
              </a:rPr>
              <a:t>Datamart</a:t>
            </a:r>
            <a:endParaRPr kumimoji="0" lang="zh-TW" altLang="en-US" sz="1400" b="0" i="0" u="none" strike="noStrike" kern="0" cap="none" spc="0" normalizeH="0" baseline="0" noProof="0" dirty="0">
              <a:ln>
                <a:noFill/>
              </a:ln>
              <a:solidFill>
                <a:srgbClr val="000000"/>
              </a:solidFill>
              <a:effectLst/>
              <a:uLnTx/>
              <a:uFillTx/>
              <a:latin typeface="Arial"/>
              <a:cs typeface="Arial"/>
            </a:endParaRPr>
          </a:p>
        </p:txBody>
      </p:sp>
      <p:cxnSp>
        <p:nvCxnSpPr>
          <p:cNvPr id="85" name="肘形接點 84"/>
          <p:cNvCxnSpPr>
            <a:stCxn id="81" idx="2"/>
            <a:endCxn id="69" idx="1"/>
          </p:cNvCxnSpPr>
          <p:nvPr/>
        </p:nvCxnSpPr>
        <p:spPr bwMode="auto">
          <a:xfrm rot="16200000" flipH="1">
            <a:off x="3841156" y="4843109"/>
            <a:ext cx="320833" cy="1264998"/>
          </a:xfrm>
          <a:prstGeom prst="bentConnector3">
            <a:avLst>
              <a:gd name="adj1" fmla="val 50000"/>
            </a:avLst>
          </a:prstGeom>
          <a:noFill/>
          <a:ln w="25400" cap="flat" cmpd="sng" algn="ctr">
            <a:solidFill>
              <a:srgbClr val="00B0F0"/>
            </a:solidFill>
            <a:prstDash val="solid"/>
            <a:headEnd type="arrow"/>
            <a:tailEnd type="arrow"/>
          </a:ln>
          <a:effectLst>
            <a:outerShdw blurRad="40000" dist="20000" dir="5400000" rotWithShape="0">
              <a:srgbClr val="000000">
                <a:alpha val="38000"/>
              </a:srgbClr>
            </a:outerShdw>
          </a:effectLst>
        </p:spPr>
      </p:cxnSp>
      <p:cxnSp>
        <p:nvCxnSpPr>
          <p:cNvPr id="86" name="肘形接點 85"/>
          <p:cNvCxnSpPr>
            <a:stCxn id="63" idx="1"/>
            <a:endCxn id="82" idx="3"/>
          </p:cNvCxnSpPr>
          <p:nvPr/>
        </p:nvCxnSpPr>
        <p:spPr bwMode="auto">
          <a:xfrm rot="10800000" flipV="1">
            <a:off x="3977289" y="3708561"/>
            <a:ext cx="1398537" cy="1031942"/>
          </a:xfrm>
          <a:prstGeom prst="bentConnector3">
            <a:avLst>
              <a:gd name="adj1" fmla="val 50000"/>
            </a:avLst>
          </a:prstGeom>
          <a:noFill/>
          <a:ln w="31750" cap="flat" cmpd="sng" algn="ctr">
            <a:solidFill>
              <a:srgbClr val="FFC000"/>
            </a:solidFill>
            <a:prstDash val="dash"/>
            <a:round/>
            <a:headEnd type="none" w="med" len="med"/>
            <a:tailEnd type="arrow"/>
          </a:ln>
          <a:effectLst/>
        </p:spPr>
      </p:cxnSp>
      <p:sp>
        <p:nvSpPr>
          <p:cNvPr id="87" name="矩形 86"/>
          <p:cNvSpPr/>
          <p:nvPr/>
        </p:nvSpPr>
        <p:spPr bwMode="auto">
          <a:xfrm>
            <a:off x="5344864" y="1167999"/>
            <a:ext cx="3766472" cy="540687"/>
          </a:xfrm>
          <a:prstGeom prst="rect">
            <a:avLst/>
          </a:prstGeom>
          <a:solidFill>
            <a:srgbClr val="00B0F0"/>
          </a:solidFill>
          <a:ln w="38100" cap="flat" cmpd="sng" algn="ctr">
            <a:solidFill>
              <a:srgbClr val="FFFFFF"/>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t"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en-US" altLang="zh-TW" sz="1400" b="1" i="0" u="none" strike="noStrike" kern="0" cap="none" spc="0" normalizeH="0" baseline="0" noProof="0" dirty="0">
                <a:ln>
                  <a:noFill/>
                </a:ln>
                <a:solidFill>
                  <a:srgbClr val="FF0000"/>
                </a:solidFill>
                <a:effectLst/>
                <a:uLnTx/>
                <a:uFillTx/>
                <a:latin typeface="Arial"/>
                <a:ea typeface="PMingLiU"/>
                <a:cs typeface="Arial"/>
              </a:rPr>
              <a:t>Portal</a:t>
            </a:r>
          </a:p>
          <a:p>
            <a:pPr marL="0" marR="0" lvl="0" indent="0" algn="ctr" defTabSz="889000" eaLnBrk="1" fontAlgn="auto" latinLnBrk="0" hangingPunct="1">
              <a:lnSpc>
                <a:spcPct val="100000"/>
              </a:lnSpc>
              <a:spcBef>
                <a:spcPts val="0"/>
              </a:spcBef>
              <a:spcAft>
                <a:spcPts val="0"/>
              </a:spcAft>
              <a:buClrTx/>
              <a:buSzTx/>
              <a:buFontTx/>
              <a:buNone/>
              <a:tabLst/>
              <a:defRPr/>
            </a:pPr>
            <a:r>
              <a:rPr kumimoji="0" lang="en-US" altLang="zh-TW" sz="1400" b="1" i="0" u="none" strike="noStrike" kern="0" cap="none" spc="0" normalizeH="0" baseline="0" noProof="0" dirty="0">
                <a:ln>
                  <a:noFill/>
                </a:ln>
                <a:solidFill>
                  <a:srgbClr val="0000CC"/>
                </a:solidFill>
                <a:effectLst/>
                <a:uLnTx/>
                <a:uFillTx/>
                <a:latin typeface="Arial"/>
                <a:ea typeface="PMingLiU"/>
                <a:cs typeface="Arial"/>
              </a:rPr>
              <a:t>Angular Web</a:t>
            </a:r>
            <a:endParaRPr kumimoji="0" lang="zh-TW" altLang="en-US" sz="1400" b="0" i="0" u="none" strike="noStrike" kern="0" cap="none" spc="0" normalizeH="0" baseline="0" noProof="0" dirty="0">
              <a:ln>
                <a:noFill/>
              </a:ln>
              <a:solidFill>
                <a:srgbClr val="0000CC"/>
              </a:solidFill>
              <a:effectLst/>
              <a:uLnTx/>
              <a:uFillTx/>
              <a:latin typeface="Arial"/>
              <a:ea typeface="PMingLiU"/>
              <a:cs typeface="Arial"/>
            </a:endParaRPr>
          </a:p>
        </p:txBody>
      </p:sp>
      <p:sp>
        <p:nvSpPr>
          <p:cNvPr id="88" name="圓角矩形 87"/>
          <p:cNvSpPr/>
          <p:nvPr/>
        </p:nvSpPr>
        <p:spPr bwMode="auto">
          <a:xfrm>
            <a:off x="6112863" y="3007464"/>
            <a:ext cx="748147" cy="442674"/>
          </a:xfrm>
          <a:prstGeom prst="roundRect">
            <a:avLst/>
          </a:prstGeom>
          <a:solidFill>
            <a:srgbClr val="E2E2E2"/>
          </a:solidFill>
          <a:ln w="9525" cap="flat" cmpd="sng" algn="ctr">
            <a:solidFill>
              <a:srgbClr val="808080"/>
            </a:solid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sp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sz="1400" b="0" i="0" u="none" strike="noStrike" kern="0" cap="none" spc="0" normalizeH="0" baseline="0" noProof="0" dirty="0">
                <a:ln>
                  <a:noFill/>
                </a:ln>
                <a:solidFill>
                  <a:srgbClr val="000000"/>
                </a:solidFill>
                <a:effectLst/>
                <a:uLnTx/>
                <a:uFillTx/>
                <a:latin typeface="Arial"/>
                <a:cs typeface="Arial"/>
              </a:rPr>
              <a:t>選單</a:t>
            </a:r>
          </a:p>
        </p:txBody>
      </p:sp>
      <p:sp>
        <p:nvSpPr>
          <p:cNvPr id="89" name="圓角矩形 88"/>
          <p:cNvSpPr/>
          <p:nvPr/>
        </p:nvSpPr>
        <p:spPr bwMode="auto">
          <a:xfrm>
            <a:off x="5375825" y="3007464"/>
            <a:ext cx="723206" cy="442674"/>
          </a:xfrm>
          <a:prstGeom prst="roundRect">
            <a:avLst/>
          </a:prstGeom>
          <a:solidFill>
            <a:srgbClr val="E2E2E2"/>
          </a:solidFill>
          <a:ln w="9525" cap="flat" cmpd="sng" algn="ctr">
            <a:solidFill>
              <a:srgbClr val="808080"/>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sp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sz="1400" b="0" i="0" u="none" strike="noStrike" kern="0" cap="none" spc="0" normalizeH="0" baseline="0" noProof="0" dirty="0">
                <a:ln>
                  <a:noFill/>
                </a:ln>
                <a:solidFill>
                  <a:srgbClr val="000000"/>
                </a:solidFill>
                <a:effectLst/>
                <a:uLnTx/>
                <a:uFillTx/>
                <a:latin typeface="Arial"/>
                <a:cs typeface="Arial"/>
              </a:rPr>
              <a:t>登入</a:t>
            </a:r>
          </a:p>
        </p:txBody>
      </p:sp>
      <p:sp>
        <p:nvSpPr>
          <p:cNvPr id="90" name="圓角矩形 89"/>
          <p:cNvSpPr/>
          <p:nvPr/>
        </p:nvSpPr>
        <p:spPr bwMode="auto">
          <a:xfrm>
            <a:off x="6869718" y="3007464"/>
            <a:ext cx="748147" cy="442674"/>
          </a:xfrm>
          <a:prstGeom prst="roundRect">
            <a:avLst/>
          </a:prstGeom>
          <a:solidFill>
            <a:srgbClr val="E2E2E2"/>
          </a:solidFill>
          <a:ln w="9525" cap="flat" cmpd="sng" algn="ctr">
            <a:solidFill>
              <a:srgbClr val="808080"/>
            </a:solid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sp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sz="1400" b="0" i="0" u="none" strike="noStrike" kern="0" cap="none" spc="0" normalizeH="0" baseline="0" noProof="0" dirty="0">
                <a:ln>
                  <a:noFill/>
                </a:ln>
                <a:solidFill>
                  <a:srgbClr val="000000"/>
                </a:solidFill>
                <a:effectLst/>
                <a:uLnTx/>
                <a:uFillTx/>
                <a:latin typeface="Arial"/>
                <a:cs typeface="Arial"/>
              </a:rPr>
              <a:t>權限</a:t>
            </a:r>
          </a:p>
        </p:txBody>
      </p:sp>
      <p:sp>
        <p:nvSpPr>
          <p:cNvPr id="91" name="圓角矩形 90"/>
          <p:cNvSpPr/>
          <p:nvPr/>
        </p:nvSpPr>
        <p:spPr bwMode="auto">
          <a:xfrm>
            <a:off x="7622667" y="3007464"/>
            <a:ext cx="761808" cy="441431"/>
          </a:xfrm>
          <a:prstGeom prst="roundRect">
            <a:avLst/>
          </a:prstGeom>
          <a:solidFill>
            <a:srgbClr val="E2E2E2"/>
          </a:solidFill>
          <a:ln w="9525" cap="flat" cmpd="sng" algn="ctr">
            <a:solidFill>
              <a:srgbClr val="808080"/>
            </a:solid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en-US" altLang="zh-TW" sz="1400" kern="0" dirty="0">
                <a:solidFill>
                  <a:srgbClr val="000000"/>
                </a:solidFill>
                <a:latin typeface="Arial"/>
                <a:cs typeface="Arial"/>
              </a:rPr>
              <a:t>EMAIL</a:t>
            </a:r>
            <a:endParaRPr kumimoji="0" lang="zh-TW" altLang="en-US" sz="1400" b="0" i="0" u="none" strike="noStrike" kern="0" cap="none" spc="0" normalizeH="0" baseline="0" noProof="0" dirty="0">
              <a:ln>
                <a:noFill/>
              </a:ln>
              <a:solidFill>
                <a:srgbClr val="000000"/>
              </a:solidFill>
              <a:effectLst/>
              <a:uLnTx/>
              <a:uFillTx/>
              <a:latin typeface="Arial"/>
              <a:cs typeface="Arial"/>
            </a:endParaRPr>
          </a:p>
        </p:txBody>
      </p:sp>
      <p:cxnSp>
        <p:nvCxnSpPr>
          <p:cNvPr id="92" name="肘形接點 91"/>
          <p:cNvCxnSpPr>
            <a:endCxn id="75" idx="3"/>
          </p:cNvCxnSpPr>
          <p:nvPr/>
        </p:nvCxnSpPr>
        <p:spPr bwMode="auto">
          <a:xfrm rot="10800000" flipV="1">
            <a:off x="2177618" y="2404699"/>
            <a:ext cx="3262552" cy="1431096"/>
          </a:xfrm>
          <a:prstGeom prst="bentConnector3">
            <a:avLst>
              <a:gd name="adj1" fmla="val 50000"/>
            </a:avLst>
          </a:prstGeom>
          <a:noFill/>
          <a:ln w="31750" cap="flat" cmpd="sng" algn="ctr">
            <a:solidFill>
              <a:srgbClr val="FFC000"/>
            </a:solidFill>
            <a:prstDash val="dash"/>
            <a:round/>
            <a:headEnd type="none" w="med" len="med"/>
            <a:tailEnd type="arrow"/>
          </a:ln>
          <a:effectLst/>
        </p:spPr>
      </p:cxnSp>
      <p:cxnSp>
        <p:nvCxnSpPr>
          <p:cNvPr id="93" name="直線單箭頭接點 92"/>
          <p:cNvCxnSpPr/>
          <p:nvPr/>
        </p:nvCxnSpPr>
        <p:spPr bwMode="auto">
          <a:xfrm>
            <a:off x="7257007" y="4624884"/>
            <a:ext cx="0" cy="270425"/>
          </a:xfrm>
          <a:prstGeom prst="straightConnector1">
            <a:avLst/>
          </a:prstGeom>
          <a:noFill/>
          <a:ln w="25400" cap="flat" cmpd="sng" algn="ctr">
            <a:solidFill>
              <a:srgbClr val="00B0F0"/>
            </a:solidFill>
            <a:prstDash val="solid"/>
            <a:headEnd type="arrow"/>
            <a:tailEnd type="arrow"/>
          </a:ln>
          <a:effectLst>
            <a:outerShdw blurRad="40000" dist="20000" dir="5400000" rotWithShape="0">
              <a:srgbClr val="000000">
                <a:alpha val="38000"/>
              </a:srgbClr>
            </a:outerShdw>
          </a:effectLst>
        </p:spPr>
      </p:cxnSp>
      <p:cxnSp>
        <p:nvCxnSpPr>
          <p:cNvPr id="94" name="直線單箭頭接點 93"/>
          <p:cNvCxnSpPr/>
          <p:nvPr/>
        </p:nvCxnSpPr>
        <p:spPr bwMode="auto">
          <a:xfrm>
            <a:off x="7252194" y="3991896"/>
            <a:ext cx="0" cy="270425"/>
          </a:xfrm>
          <a:prstGeom prst="straightConnector1">
            <a:avLst/>
          </a:prstGeom>
          <a:noFill/>
          <a:ln w="25400" cap="flat" cmpd="sng" algn="ctr">
            <a:solidFill>
              <a:srgbClr val="00B0F0"/>
            </a:solidFill>
            <a:prstDash val="solid"/>
            <a:headEnd type="arrow"/>
            <a:tailEnd type="arrow"/>
          </a:ln>
          <a:effectLst>
            <a:outerShdw blurRad="40000" dist="20000" dir="5400000" rotWithShape="0">
              <a:srgbClr val="000000">
                <a:alpha val="38000"/>
              </a:srgbClr>
            </a:outerShdw>
          </a:effectLst>
        </p:spPr>
      </p:cxnSp>
      <p:cxnSp>
        <p:nvCxnSpPr>
          <p:cNvPr id="95" name="直線單箭頭接點 94"/>
          <p:cNvCxnSpPr/>
          <p:nvPr/>
        </p:nvCxnSpPr>
        <p:spPr bwMode="auto">
          <a:xfrm rot="5400000">
            <a:off x="5977650" y="4284930"/>
            <a:ext cx="0" cy="270425"/>
          </a:xfrm>
          <a:prstGeom prst="straightConnector1">
            <a:avLst/>
          </a:prstGeom>
          <a:noFill/>
          <a:ln w="25400" cap="flat" cmpd="sng" algn="ctr">
            <a:solidFill>
              <a:srgbClr val="00B0F0"/>
            </a:solidFill>
            <a:prstDash val="solid"/>
            <a:headEnd type="arrow"/>
            <a:tailEnd type="arrow"/>
          </a:ln>
          <a:effectLst>
            <a:outerShdw blurRad="40000" dist="20000" dir="5400000" rotWithShape="0">
              <a:srgbClr val="000000">
                <a:alpha val="38000"/>
              </a:srgbClr>
            </a:outerShdw>
          </a:effectLst>
        </p:spPr>
      </p:cxnSp>
      <p:cxnSp>
        <p:nvCxnSpPr>
          <p:cNvPr id="96" name="肘形接點 95"/>
          <p:cNvCxnSpPr>
            <a:endCxn id="71" idx="3"/>
          </p:cNvCxnSpPr>
          <p:nvPr/>
        </p:nvCxnSpPr>
        <p:spPr bwMode="auto">
          <a:xfrm rot="10800000" flipV="1">
            <a:off x="2160314" y="2404699"/>
            <a:ext cx="3279856" cy="427826"/>
          </a:xfrm>
          <a:prstGeom prst="bentConnector3">
            <a:avLst>
              <a:gd name="adj1" fmla="val 50000"/>
            </a:avLst>
          </a:prstGeom>
          <a:noFill/>
          <a:ln w="31750" cap="flat" cmpd="sng" algn="ctr">
            <a:solidFill>
              <a:srgbClr val="FFC000"/>
            </a:solidFill>
            <a:prstDash val="dash"/>
            <a:round/>
            <a:headEnd type="none" w="med" len="med"/>
            <a:tailEnd type="arrow"/>
          </a:ln>
          <a:effectLst/>
        </p:spPr>
      </p:cxnSp>
      <p:sp>
        <p:nvSpPr>
          <p:cNvPr id="97" name="圓柱 96"/>
          <p:cNvSpPr/>
          <p:nvPr/>
        </p:nvSpPr>
        <p:spPr bwMode="auto">
          <a:xfrm>
            <a:off x="1111389" y="5643035"/>
            <a:ext cx="1110465" cy="676743"/>
          </a:xfrm>
          <a:prstGeom prst="can">
            <a:avLst/>
          </a:prstGeom>
          <a:solidFill>
            <a:srgbClr val="FFFFCC"/>
          </a:solidFill>
          <a:ln w="9525" cap="flat" cmpd="sng" algn="ctr">
            <a:solidFill>
              <a:srgbClr val="808080"/>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a:ln>
                  <a:noFill/>
                </a:ln>
                <a:solidFill>
                  <a:srgbClr val="000000"/>
                </a:solidFill>
                <a:effectLst/>
                <a:uLnTx/>
                <a:uFillTx/>
                <a:latin typeface="Arial"/>
                <a:cs typeface="Arial"/>
              </a:rPr>
              <a:t>MX </a:t>
            </a:r>
            <a:r>
              <a:rPr kumimoji="0" lang="en-US" altLang="zh-TW" sz="1400" b="0" i="0" u="none" strike="noStrike" kern="0" cap="none" spc="0" normalizeH="0" baseline="0" noProof="0" dirty="0" err="1">
                <a:ln>
                  <a:noFill/>
                </a:ln>
                <a:solidFill>
                  <a:srgbClr val="000000"/>
                </a:solidFill>
                <a:effectLst/>
                <a:uLnTx/>
                <a:uFillTx/>
                <a:latin typeface="Arial"/>
                <a:cs typeface="Arial"/>
              </a:rPr>
              <a:t>Datamart</a:t>
            </a:r>
            <a:endParaRPr kumimoji="0" lang="en-US" altLang="zh-TW" sz="1400" b="0" i="0" u="none" strike="noStrike" kern="0" cap="none" spc="0" normalizeH="0" baseline="0" noProof="0" dirty="0">
              <a:ln>
                <a:noFill/>
              </a:ln>
              <a:solidFill>
                <a:srgbClr val="000000"/>
              </a:solidFill>
              <a:effectLst/>
              <a:uLnTx/>
              <a:uFillTx/>
              <a:latin typeface="Arial"/>
              <a:cs typeface="Arial"/>
            </a:endParaRPr>
          </a:p>
        </p:txBody>
      </p:sp>
      <p:sp>
        <p:nvSpPr>
          <p:cNvPr id="98" name="圓角矩形 97"/>
          <p:cNvSpPr/>
          <p:nvPr/>
        </p:nvSpPr>
        <p:spPr bwMode="auto">
          <a:xfrm>
            <a:off x="267710" y="4128489"/>
            <a:ext cx="1909909" cy="462110"/>
          </a:xfrm>
          <a:prstGeom prst="roundRect">
            <a:avLst/>
          </a:prstGeom>
          <a:solidFill>
            <a:srgbClr val="FFCCCC"/>
          </a:solidFill>
          <a:ln w="9525" cap="flat" cmpd="sng" algn="ctr">
            <a:solidFill>
              <a:srgbClr val="C5DCDF">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t"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a:ln>
                  <a:noFill/>
                </a:ln>
                <a:solidFill>
                  <a:srgbClr val="000000"/>
                </a:solidFill>
                <a:effectLst/>
                <a:uLnTx/>
                <a:uFillTx/>
                <a:latin typeface="Arial"/>
                <a:ea typeface="PMingLiU"/>
                <a:cs typeface="Arial"/>
              </a:rPr>
              <a:t>FTS</a:t>
            </a:r>
          </a:p>
          <a:p>
            <a:pPr marL="0" marR="0" lvl="0" indent="0" algn="ctr" defTabSz="8890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a:ln>
                  <a:noFill/>
                </a:ln>
                <a:solidFill>
                  <a:srgbClr val="0000CC"/>
                </a:solidFill>
                <a:effectLst/>
                <a:uLnTx/>
                <a:uFillTx/>
                <a:latin typeface="Arial"/>
                <a:ea typeface="PMingLiU"/>
                <a:cs typeface="Arial"/>
              </a:rPr>
              <a:t>JAVA</a:t>
            </a:r>
          </a:p>
        </p:txBody>
      </p:sp>
      <p:sp>
        <p:nvSpPr>
          <p:cNvPr id="99" name="圓角矩形 98"/>
          <p:cNvSpPr/>
          <p:nvPr/>
        </p:nvSpPr>
        <p:spPr bwMode="auto">
          <a:xfrm>
            <a:off x="1373477" y="1638402"/>
            <a:ext cx="786834" cy="389248"/>
          </a:xfrm>
          <a:prstGeom prst="roundRect">
            <a:avLst/>
          </a:prstGeom>
          <a:solidFill>
            <a:srgbClr val="FFFFCC"/>
          </a:solidFill>
          <a:ln w="9525" cap="flat" cmpd="sng" algn="ctr">
            <a:solidFill>
              <a:srgbClr val="C5DCDF">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t"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a:ln>
                  <a:noFill/>
                </a:ln>
                <a:solidFill>
                  <a:srgbClr val="000000"/>
                </a:solidFill>
                <a:effectLst/>
                <a:uLnTx/>
                <a:uFillTx/>
                <a:latin typeface="Arial"/>
                <a:ea typeface="PMingLiU"/>
                <a:cs typeface="Arial"/>
              </a:rPr>
              <a:t>MXML</a:t>
            </a:r>
          </a:p>
        </p:txBody>
      </p:sp>
      <p:sp>
        <p:nvSpPr>
          <p:cNvPr id="100" name="圓柱 99"/>
          <p:cNvSpPr/>
          <p:nvPr/>
        </p:nvSpPr>
        <p:spPr bwMode="auto">
          <a:xfrm>
            <a:off x="6691745" y="5609083"/>
            <a:ext cx="1130531" cy="684216"/>
          </a:xfrm>
          <a:prstGeom prst="can">
            <a:avLst/>
          </a:prstGeom>
          <a:solidFill>
            <a:srgbClr val="FFFFCC"/>
          </a:solidFill>
          <a:ln w="9525" cap="flat" cmpd="sng" algn="ctr">
            <a:solidFill>
              <a:srgbClr val="808080"/>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sz="1400" b="0" i="0" u="none" strike="noStrike" kern="0" cap="none" spc="0" normalizeH="0" baseline="0" noProof="0" dirty="0">
                <a:ln>
                  <a:noFill/>
                </a:ln>
                <a:solidFill>
                  <a:srgbClr val="000000"/>
                </a:solidFill>
                <a:effectLst/>
                <a:uLnTx/>
                <a:uFillTx/>
                <a:latin typeface="Arial"/>
                <a:cs typeface="Arial"/>
              </a:rPr>
              <a:t>金市服務平台</a:t>
            </a:r>
            <a:r>
              <a:rPr kumimoji="0" lang="en-US" altLang="zh-TW" sz="1400" b="0" i="0" u="none" strike="noStrike" kern="0" cap="none" spc="0" normalizeH="0" baseline="0" noProof="0" dirty="0">
                <a:ln>
                  <a:noFill/>
                </a:ln>
                <a:solidFill>
                  <a:srgbClr val="000000"/>
                </a:solidFill>
                <a:effectLst/>
                <a:uLnTx/>
                <a:uFillTx/>
                <a:latin typeface="Arial"/>
                <a:cs typeface="Arial"/>
              </a:rPr>
              <a:t>DB</a:t>
            </a:r>
            <a:endParaRPr kumimoji="0" lang="zh-TW" altLang="en-US" sz="1400" b="0" i="0" u="none" strike="noStrike" kern="0" cap="none" spc="0" normalizeH="0" baseline="0" noProof="0" dirty="0">
              <a:ln>
                <a:noFill/>
              </a:ln>
              <a:solidFill>
                <a:srgbClr val="000000"/>
              </a:solidFill>
              <a:effectLst/>
              <a:uLnTx/>
              <a:uFillTx/>
              <a:latin typeface="Arial"/>
              <a:cs typeface="Arial"/>
            </a:endParaRPr>
          </a:p>
        </p:txBody>
      </p:sp>
      <p:cxnSp>
        <p:nvCxnSpPr>
          <p:cNvPr id="101" name="直線單箭頭接點 100"/>
          <p:cNvCxnSpPr/>
          <p:nvPr/>
        </p:nvCxnSpPr>
        <p:spPr bwMode="auto">
          <a:xfrm>
            <a:off x="7251782" y="5249037"/>
            <a:ext cx="0" cy="361365"/>
          </a:xfrm>
          <a:prstGeom prst="straightConnector1">
            <a:avLst/>
          </a:prstGeom>
          <a:noFill/>
          <a:ln w="25400" cap="flat" cmpd="sng" algn="ctr">
            <a:solidFill>
              <a:srgbClr val="00B0F0"/>
            </a:solidFill>
            <a:prstDash val="solid"/>
            <a:headEnd type="arrow"/>
            <a:tailEnd type="arrow"/>
          </a:ln>
          <a:effectLst>
            <a:outerShdw blurRad="40000" dist="20000" dir="5400000" rotWithShape="0">
              <a:srgbClr val="000000">
                <a:alpha val="38000"/>
              </a:srgbClr>
            </a:outerShdw>
          </a:effectLst>
        </p:spPr>
      </p:cxnSp>
      <p:sp>
        <p:nvSpPr>
          <p:cNvPr id="102" name="矩形 101"/>
          <p:cNvSpPr/>
          <p:nvPr/>
        </p:nvSpPr>
        <p:spPr bwMode="auto">
          <a:xfrm>
            <a:off x="5375826" y="3007465"/>
            <a:ext cx="3735512" cy="930786"/>
          </a:xfrm>
          <a:prstGeom prst="rect">
            <a:avLst/>
          </a:prstGeom>
          <a:noFill/>
          <a:ln w="31750" cap="flat" cmpd="sng" algn="ctr">
            <a:solidFill>
              <a:srgbClr val="FF0000"/>
            </a:solidFill>
            <a:prstDash val="dash"/>
            <a:round/>
            <a:headEnd type="none" w="med" len="med"/>
            <a:tailEnd type="none" w="med" len="med"/>
          </a:ln>
          <a:effectLst/>
        </p:spPr>
        <p:txBody>
          <a:bodyPr vert="horz" wrap="square" lIns="91440" tIns="91440" rIns="91440" bIns="91440" numCol="1" rtlCol="0" anchor="t" anchorCtr="0" compatLnSpc="1">
            <a:prstTxWarp prst="textNoShape">
              <a:avLst/>
            </a:prstTxWarp>
            <a:noAutofit/>
          </a:bodyPr>
          <a:lstStyle/>
          <a:p>
            <a:pPr algn="ctr" defTabSz="889000"/>
            <a:endParaRPr kumimoji="0" lang="zh-TW" altLang="en-US" sz="1400" dirty="0">
              <a:solidFill>
                <a:srgbClr val="000000"/>
              </a:solidFill>
              <a:latin typeface="Arial"/>
              <a:cs typeface="Arial"/>
            </a:endParaRPr>
          </a:p>
        </p:txBody>
      </p:sp>
      <p:sp>
        <p:nvSpPr>
          <p:cNvPr id="103" name="橢圓 102"/>
          <p:cNvSpPr/>
          <p:nvPr/>
        </p:nvSpPr>
        <p:spPr bwMode="auto">
          <a:xfrm>
            <a:off x="206808" y="3309923"/>
            <a:ext cx="374369" cy="1471493"/>
          </a:xfrm>
          <a:prstGeom prst="ellipse">
            <a:avLst/>
          </a:prstGeom>
          <a:solidFill>
            <a:srgbClr val="FFCCCC"/>
          </a:solidFill>
          <a:ln w="38100" cap="flat" cmpd="sng" algn="ctr">
            <a:solidFill>
              <a:srgbClr val="FFFFFF"/>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t" anchorCtr="0" compatLnSpc="1">
            <a:prstTxWarp prst="textNoShape">
              <a:avLst/>
            </a:prstTxWarp>
            <a:sp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sz="1400" b="1" i="0" u="none" strike="noStrike" kern="0" cap="none" spc="0" normalizeH="0" baseline="0" noProof="0" dirty="0">
                <a:ln>
                  <a:noFill/>
                </a:ln>
                <a:solidFill>
                  <a:srgbClr val="FF0000"/>
                </a:solidFill>
                <a:effectLst/>
                <a:uLnTx/>
                <a:uFillTx/>
                <a:latin typeface="Arial"/>
                <a:ea typeface="PMingLiU"/>
                <a:cs typeface="Arial"/>
              </a:rPr>
              <a:t>逐步整併</a:t>
            </a:r>
          </a:p>
        </p:txBody>
      </p:sp>
      <p:cxnSp>
        <p:nvCxnSpPr>
          <p:cNvPr id="104" name="肘形接點 103"/>
          <p:cNvCxnSpPr>
            <a:stCxn id="75" idx="1"/>
            <a:endCxn id="69" idx="2"/>
          </p:cNvCxnSpPr>
          <p:nvPr/>
        </p:nvCxnSpPr>
        <p:spPr bwMode="auto">
          <a:xfrm rot="10800000" flipH="1" flipV="1">
            <a:off x="267708" y="3835800"/>
            <a:ext cx="380348" cy="2132741"/>
          </a:xfrm>
          <a:prstGeom prst="bentConnector3">
            <a:avLst>
              <a:gd name="adj1" fmla="val -53546"/>
            </a:avLst>
          </a:prstGeom>
          <a:noFill/>
          <a:ln w="25400" cap="flat" cmpd="sng" algn="ctr">
            <a:solidFill>
              <a:srgbClr val="00B0F0"/>
            </a:solidFill>
            <a:prstDash val="solid"/>
            <a:headEnd type="arrow"/>
            <a:tailEnd type="arrow"/>
          </a:ln>
          <a:effectLst>
            <a:outerShdw blurRad="40000" dist="20000" dir="5400000" rotWithShape="0">
              <a:srgbClr val="000000">
                <a:alpha val="38000"/>
              </a:srgbClr>
            </a:outerShdw>
          </a:effectLst>
        </p:spPr>
      </p:cxnSp>
      <p:sp>
        <p:nvSpPr>
          <p:cNvPr id="105" name="圓角矩形 104"/>
          <p:cNvSpPr/>
          <p:nvPr/>
        </p:nvSpPr>
        <p:spPr bwMode="auto">
          <a:xfrm>
            <a:off x="5375824" y="2229851"/>
            <a:ext cx="3735517" cy="350906"/>
          </a:xfrm>
          <a:prstGeom prst="roundRect">
            <a:avLst/>
          </a:prstGeom>
          <a:solidFill>
            <a:srgbClr val="E2E2E2"/>
          </a:solidFill>
          <a:ln w="9525" cap="flat" cmpd="sng" algn="ctr">
            <a:solidFill>
              <a:srgbClr val="808080"/>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sz="1400" b="0" i="0" u="none" strike="noStrike" kern="0" cap="none" spc="0" normalizeH="0" baseline="0" noProof="0" dirty="0">
                <a:ln>
                  <a:noFill/>
                </a:ln>
                <a:solidFill>
                  <a:srgbClr val="000000"/>
                </a:solidFill>
                <a:effectLst/>
                <a:uLnTx/>
                <a:uFillTx/>
                <a:latin typeface="Arial"/>
                <a:cs typeface="Arial"/>
              </a:rPr>
              <a:t>服務入口</a:t>
            </a:r>
            <a:r>
              <a:rPr kumimoji="0" lang="en-US" altLang="zh-TW" sz="1400" b="0" i="0" u="none" strike="noStrike" kern="0" cap="none" spc="0" normalizeH="0" baseline="0" noProof="0" dirty="0">
                <a:ln>
                  <a:noFill/>
                </a:ln>
                <a:solidFill>
                  <a:srgbClr val="000000"/>
                </a:solidFill>
                <a:effectLst/>
                <a:uLnTx/>
                <a:uFillTx/>
                <a:latin typeface="Arial"/>
                <a:cs typeface="Arial"/>
              </a:rPr>
              <a:t>/</a:t>
            </a:r>
            <a:r>
              <a:rPr kumimoji="0" lang="zh-TW" altLang="en-US" sz="1400" b="0" i="0" u="none" strike="noStrike" kern="0" cap="none" spc="0" normalizeH="0" baseline="0" noProof="0" dirty="0">
                <a:ln>
                  <a:noFill/>
                </a:ln>
                <a:solidFill>
                  <a:srgbClr val="000000"/>
                </a:solidFill>
                <a:effectLst/>
                <a:uLnTx/>
                <a:uFillTx/>
                <a:latin typeface="Arial"/>
                <a:cs typeface="Arial"/>
              </a:rPr>
              <a:t>監控</a:t>
            </a:r>
            <a:r>
              <a:rPr kumimoji="0" lang="en-US" altLang="zh-TW" sz="1400" b="0" i="0" u="none" strike="noStrike" kern="0" cap="none" spc="0" normalizeH="0" baseline="0" noProof="0" dirty="0">
                <a:ln>
                  <a:noFill/>
                </a:ln>
                <a:solidFill>
                  <a:srgbClr val="000000"/>
                </a:solidFill>
                <a:effectLst/>
                <a:uLnTx/>
                <a:uFillTx/>
                <a:latin typeface="Arial"/>
                <a:cs typeface="Arial"/>
              </a:rPr>
              <a:t>/</a:t>
            </a:r>
            <a:r>
              <a:rPr kumimoji="0" lang="zh-TW" altLang="en-US" sz="1400" b="0" i="0" u="none" strike="noStrike" kern="0" cap="none" spc="0" normalizeH="0" baseline="0" noProof="0" dirty="0">
                <a:ln>
                  <a:noFill/>
                </a:ln>
                <a:solidFill>
                  <a:srgbClr val="000000"/>
                </a:solidFill>
                <a:effectLst/>
                <a:uLnTx/>
                <a:uFillTx/>
                <a:latin typeface="Arial"/>
                <a:cs typeface="Arial"/>
              </a:rPr>
              <a:t>平衡負載</a:t>
            </a:r>
            <a:r>
              <a:rPr kumimoji="0" lang="en-US" altLang="zh-TW" sz="1400" b="0" i="0" u="none" strike="noStrike" kern="0" cap="none" spc="0" normalizeH="0" baseline="0" noProof="0" dirty="0">
                <a:ln>
                  <a:noFill/>
                </a:ln>
                <a:solidFill>
                  <a:srgbClr val="000000"/>
                </a:solidFill>
                <a:effectLst/>
                <a:uLnTx/>
                <a:uFillTx/>
                <a:latin typeface="Arial"/>
                <a:cs typeface="Arial"/>
              </a:rPr>
              <a:t>/</a:t>
            </a:r>
            <a:r>
              <a:rPr kumimoji="0" lang="zh-TW" altLang="en-US" sz="1400" b="0" i="0" u="none" strike="noStrike" kern="0" cap="none" spc="0" normalizeH="0" baseline="0" noProof="0" dirty="0">
                <a:ln>
                  <a:noFill/>
                </a:ln>
                <a:solidFill>
                  <a:srgbClr val="000000"/>
                </a:solidFill>
                <a:effectLst/>
                <a:uLnTx/>
                <a:uFillTx/>
                <a:latin typeface="Arial"/>
                <a:cs typeface="Arial"/>
              </a:rPr>
              <a:t>容錯</a:t>
            </a:r>
          </a:p>
        </p:txBody>
      </p:sp>
      <p:cxnSp>
        <p:nvCxnSpPr>
          <p:cNvPr id="106" name="肘形接點 105"/>
          <p:cNvCxnSpPr>
            <a:stCxn id="105" idx="2"/>
            <a:endCxn id="66" idx="0"/>
          </p:cNvCxnSpPr>
          <p:nvPr/>
        </p:nvCxnSpPr>
        <p:spPr bwMode="auto">
          <a:xfrm rot="5400000">
            <a:off x="6459956" y="3348902"/>
            <a:ext cx="1551772" cy="15482"/>
          </a:xfrm>
          <a:prstGeom prst="bentConnector3">
            <a:avLst>
              <a:gd name="adj1" fmla="val 50000"/>
            </a:avLst>
          </a:prstGeom>
          <a:noFill/>
          <a:ln w="31750" cap="flat" cmpd="sng" algn="ctr">
            <a:solidFill>
              <a:srgbClr val="FFC000"/>
            </a:solidFill>
            <a:prstDash val="dash"/>
            <a:round/>
            <a:headEnd type="none" w="med" len="med"/>
            <a:tailEnd type="arrow"/>
          </a:ln>
          <a:effectLst/>
        </p:spPr>
      </p:cxnSp>
      <p:sp>
        <p:nvSpPr>
          <p:cNvPr id="107" name="橢圓 106"/>
          <p:cNvSpPr/>
          <p:nvPr/>
        </p:nvSpPr>
        <p:spPr bwMode="auto">
          <a:xfrm>
            <a:off x="8643157" y="1529967"/>
            <a:ext cx="472924" cy="1774448"/>
          </a:xfrm>
          <a:prstGeom prst="ellipse">
            <a:avLst/>
          </a:prstGeom>
          <a:solidFill>
            <a:srgbClr val="C5DCDF"/>
          </a:solidFill>
          <a:ln w="38100" cap="flat" cmpd="sng" algn="ctr">
            <a:solidFill>
              <a:srgbClr val="FFFFFF"/>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t" anchorCtr="0" compatLnSpc="1">
            <a:prstTxWarp prst="textNoShape">
              <a:avLst/>
            </a:prstTxWarp>
            <a:sp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sz="1400" b="1" i="0" u="none" strike="noStrike" kern="0" cap="none" spc="0" normalizeH="0" baseline="0" noProof="0" dirty="0">
                <a:ln>
                  <a:noFill/>
                </a:ln>
                <a:solidFill>
                  <a:srgbClr val="FF0000"/>
                </a:solidFill>
                <a:effectLst/>
                <a:uLnTx/>
                <a:uFillTx/>
                <a:latin typeface="Arial"/>
                <a:ea typeface="PMingLiU"/>
                <a:cs typeface="Arial"/>
              </a:rPr>
              <a:t>共同底層</a:t>
            </a:r>
            <a:endParaRPr kumimoji="0" lang="en-US" altLang="zh-TW" sz="1400" b="1" i="0" u="none" strike="noStrike" kern="0" cap="none" spc="0" normalizeH="0" baseline="0" noProof="0" dirty="0">
              <a:ln>
                <a:noFill/>
              </a:ln>
              <a:solidFill>
                <a:srgbClr val="FF0000"/>
              </a:solidFill>
              <a:effectLst/>
              <a:uLnTx/>
              <a:uFillTx/>
              <a:latin typeface="Arial"/>
              <a:ea typeface="PMingLiU"/>
              <a:cs typeface="Arial"/>
            </a:endParaRPr>
          </a:p>
          <a:p>
            <a:pPr marL="0" marR="0" lvl="0" indent="0" algn="ctr" defTabSz="889000" eaLnBrk="1" fontAlgn="auto" latinLnBrk="0" hangingPunct="1">
              <a:lnSpc>
                <a:spcPct val="100000"/>
              </a:lnSpc>
              <a:spcBef>
                <a:spcPts val="0"/>
              </a:spcBef>
              <a:spcAft>
                <a:spcPts val="0"/>
              </a:spcAft>
              <a:buClrTx/>
              <a:buSzTx/>
              <a:buFontTx/>
              <a:buNone/>
              <a:tabLst/>
              <a:defRPr/>
            </a:pPr>
            <a:endParaRPr kumimoji="0" lang="zh-TW" altLang="en-US" sz="1400" b="1" i="0" u="none" strike="noStrike" kern="0" cap="none" spc="0" normalizeH="0" baseline="0" noProof="0" dirty="0">
              <a:ln>
                <a:noFill/>
              </a:ln>
              <a:solidFill>
                <a:srgbClr val="FF0000"/>
              </a:solidFill>
              <a:effectLst/>
              <a:uLnTx/>
              <a:uFillTx/>
              <a:latin typeface="Arial"/>
              <a:ea typeface="PMingLiU"/>
              <a:cs typeface="Arial"/>
            </a:endParaRPr>
          </a:p>
        </p:txBody>
      </p:sp>
      <p:sp>
        <p:nvSpPr>
          <p:cNvPr id="108" name="文字方塊 107"/>
          <p:cNvSpPr txBox="1"/>
          <p:nvPr/>
        </p:nvSpPr>
        <p:spPr>
          <a:xfrm>
            <a:off x="8374231" y="3049057"/>
            <a:ext cx="415498" cy="369332"/>
          </a:xfrm>
          <a:prstGeom prst="rect">
            <a:avLst/>
          </a:prstGeom>
          <a:noFill/>
        </p:spPr>
        <p:txBody>
          <a:bodyPr wrap="none" rtlCol="0">
            <a:spAutoFit/>
          </a:bodyPr>
          <a:lstStyle/>
          <a:p>
            <a:r>
              <a:rPr lang="en-US" altLang="zh-TW" dirty="0">
                <a:solidFill>
                  <a:srgbClr val="000000"/>
                </a:solidFill>
                <a:latin typeface="Arial"/>
                <a:cs typeface="Arial"/>
              </a:rPr>
              <a:t>…</a:t>
            </a:r>
            <a:endParaRPr lang="zh-TW" altLang="en-US" dirty="0">
              <a:solidFill>
                <a:srgbClr val="000000"/>
              </a:solidFill>
              <a:latin typeface="Arial"/>
              <a:cs typeface="Arial"/>
            </a:endParaRPr>
          </a:p>
        </p:txBody>
      </p:sp>
      <p:sp>
        <p:nvSpPr>
          <p:cNvPr id="56" name="圓角矩形 55"/>
          <p:cNvSpPr/>
          <p:nvPr/>
        </p:nvSpPr>
        <p:spPr bwMode="auto">
          <a:xfrm>
            <a:off x="7631728" y="3484181"/>
            <a:ext cx="761808" cy="441431"/>
          </a:xfrm>
          <a:prstGeom prst="roundRect">
            <a:avLst/>
          </a:prstGeom>
          <a:solidFill>
            <a:srgbClr val="E2E2E2"/>
          </a:solidFill>
          <a:ln w="9525" cap="flat" cmpd="sng" algn="ctr">
            <a:solidFill>
              <a:srgbClr val="808080"/>
            </a:solid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en-US" altLang="zh-TW" sz="1400" kern="0" dirty="0">
                <a:solidFill>
                  <a:srgbClr val="000000"/>
                </a:solidFill>
                <a:latin typeface="Arial"/>
                <a:cs typeface="Arial"/>
              </a:rPr>
              <a:t>m+</a:t>
            </a:r>
            <a:endParaRPr kumimoji="0" lang="zh-TW" altLang="en-US" sz="1400" b="0" i="0" u="none" strike="noStrike" kern="0" cap="none" spc="0" normalizeH="0" baseline="0" noProof="0" dirty="0">
              <a:ln>
                <a:noFill/>
              </a:ln>
              <a:solidFill>
                <a:srgbClr val="000000"/>
              </a:solidFill>
              <a:effectLst/>
              <a:uLnTx/>
              <a:uFillTx/>
              <a:latin typeface="Arial"/>
              <a:cs typeface="Arial"/>
            </a:endParaRPr>
          </a:p>
        </p:txBody>
      </p:sp>
    </p:spTree>
    <p:extLst>
      <p:ext uri="{BB962C8B-B14F-4D97-AF65-F5344CB8AC3E}">
        <p14:creationId xmlns:p14="http://schemas.microsoft.com/office/powerpoint/2010/main" val="3931642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pPr>
              <a:defRPr/>
            </a:pPr>
            <a:fld id="{4D3ED8FB-872B-4DC3-A29C-698206968F54}" type="slidenum">
              <a:rPr lang="en-US" altLang="zh-TW" smtClean="0"/>
              <a:pPr>
                <a:defRPr/>
              </a:pPr>
              <a:t>24</a:t>
            </a:fld>
            <a:endParaRPr lang="en-US" altLang="zh-TW"/>
          </a:p>
        </p:txBody>
      </p:sp>
      <p:sp>
        <p:nvSpPr>
          <p:cNvPr id="5" name="文字方塊 4"/>
          <p:cNvSpPr txBox="1"/>
          <p:nvPr/>
        </p:nvSpPr>
        <p:spPr>
          <a:xfrm>
            <a:off x="2195736" y="2996952"/>
            <a:ext cx="4587923" cy="584775"/>
          </a:xfrm>
          <a:prstGeom prst="rect">
            <a:avLst/>
          </a:prstGeom>
          <a:noFill/>
        </p:spPr>
        <p:txBody>
          <a:bodyPr wrap="none" rtlCol="0">
            <a:spAutoFit/>
          </a:bodyPr>
          <a:lstStyle/>
          <a:p>
            <a:r>
              <a:rPr lang="en-US" altLang="zh-TW" sz="3200" dirty="0" err="1">
                <a:latin typeface="+mj-lt"/>
              </a:rPr>
              <a:t>RabbitMQ</a:t>
            </a:r>
            <a:r>
              <a:rPr lang="zh-TW" altLang="en-US" sz="3200" dirty="0">
                <a:latin typeface="+mj-lt"/>
              </a:rPr>
              <a:t> 與 </a:t>
            </a:r>
            <a:r>
              <a:rPr lang="en-US" altLang="zh-TW" sz="3200" dirty="0">
                <a:latin typeface="+mj-lt"/>
              </a:rPr>
              <a:t>Kafka</a:t>
            </a:r>
            <a:r>
              <a:rPr lang="zh-TW" altLang="en-US" sz="3200" dirty="0">
                <a:latin typeface="+mj-lt"/>
              </a:rPr>
              <a:t>說明</a:t>
            </a:r>
          </a:p>
        </p:txBody>
      </p:sp>
    </p:spTree>
    <p:extLst>
      <p:ext uri="{BB962C8B-B14F-4D97-AF65-F5344CB8AC3E}">
        <p14:creationId xmlns:p14="http://schemas.microsoft.com/office/powerpoint/2010/main" val="4023653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訊息通道</a:t>
            </a:r>
            <a:br>
              <a:rPr lang="en-US" altLang="zh-TW" dirty="0"/>
            </a:br>
            <a:r>
              <a:rPr lang="en-US" altLang="zh-TW" dirty="0"/>
              <a:t>(</a:t>
            </a:r>
            <a:r>
              <a:rPr lang="en-US" altLang="zh-TW" dirty="0" err="1">
                <a:solidFill>
                  <a:srgbClr val="FF0000"/>
                </a:solidFill>
              </a:rPr>
              <a:t>RabbitMQ</a:t>
            </a:r>
            <a:r>
              <a:rPr lang="zh-TW" altLang="en-US" dirty="0"/>
              <a:t> </a:t>
            </a:r>
            <a:r>
              <a:rPr lang="en-US" altLang="zh-TW" dirty="0"/>
              <a:t>queue)</a:t>
            </a:r>
            <a:endParaRPr lang="zh-TW" altLang="en-US" dirty="0"/>
          </a:p>
        </p:txBody>
      </p:sp>
      <p:sp>
        <p:nvSpPr>
          <p:cNvPr id="4" name="投影片編號版面配置區 3"/>
          <p:cNvSpPr>
            <a:spLocks noGrp="1"/>
          </p:cNvSpPr>
          <p:nvPr>
            <p:ph type="sldNum" sz="quarter" idx="12"/>
          </p:nvPr>
        </p:nvSpPr>
        <p:spPr/>
        <p:txBody>
          <a:bodyPr/>
          <a:lstStyle/>
          <a:p>
            <a:pPr>
              <a:defRPr/>
            </a:pPr>
            <a:fld id="{4D3ED8FB-872B-4DC3-A29C-698206968F54}" type="slidenum">
              <a:rPr lang="en-US" altLang="zh-TW" smtClean="0"/>
              <a:pPr>
                <a:defRPr/>
              </a:pPr>
              <a:t>25</a:t>
            </a:fld>
            <a:endParaRPr lang="en-US" altLang="zh-TW"/>
          </a:p>
        </p:txBody>
      </p:sp>
      <p:pic>
        <p:nvPicPr>
          <p:cNvPr id="2050" name="Picture 2" descr="ãrabbitMQãçåçæå°çµ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556792"/>
            <a:ext cx="7715250" cy="4705351"/>
          </a:xfrm>
          <a:prstGeom prst="rect">
            <a:avLst/>
          </a:prstGeom>
          <a:noFill/>
          <a:extLst>
            <a:ext uri="{909E8E84-426E-40DD-AFC4-6F175D3DCCD1}">
              <a14:hiddenFill xmlns:a14="http://schemas.microsoft.com/office/drawing/2010/main">
                <a:solidFill>
                  <a:srgbClr val="FFFFFF"/>
                </a:solidFill>
              </a14:hiddenFill>
            </a:ext>
          </a:extLst>
        </p:spPr>
      </p:pic>
      <p:sp>
        <p:nvSpPr>
          <p:cNvPr id="3" name="文字方塊 2"/>
          <p:cNvSpPr txBox="1"/>
          <p:nvPr/>
        </p:nvSpPr>
        <p:spPr>
          <a:xfrm>
            <a:off x="6064773" y="2636912"/>
            <a:ext cx="1521570" cy="369332"/>
          </a:xfrm>
          <a:prstGeom prst="rect">
            <a:avLst/>
          </a:prstGeom>
          <a:noFill/>
        </p:spPr>
        <p:txBody>
          <a:bodyPr wrap="none" rtlCol="0">
            <a:spAutoFit/>
          </a:bodyPr>
          <a:lstStyle/>
          <a:p>
            <a:r>
              <a:rPr lang="en-US" altLang="zh-TW" dirty="0"/>
              <a:t>(broadcast)</a:t>
            </a:r>
            <a:endParaRPr lang="zh-TW" altLang="en-US" dirty="0"/>
          </a:p>
        </p:txBody>
      </p:sp>
    </p:spTree>
    <p:extLst>
      <p:ext uri="{BB962C8B-B14F-4D97-AF65-F5344CB8AC3E}">
        <p14:creationId xmlns:p14="http://schemas.microsoft.com/office/powerpoint/2010/main" val="40518440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訊息通道</a:t>
            </a:r>
            <a:r>
              <a:rPr lang="en-US" altLang="zh-TW" dirty="0"/>
              <a:t>(</a:t>
            </a:r>
            <a:r>
              <a:rPr lang="en-US" altLang="zh-TW" dirty="0" err="1">
                <a:solidFill>
                  <a:srgbClr val="FF0000"/>
                </a:solidFill>
              </a:rPr>
              <a:t>RabbitMQ</a:t>
            </a:r>
            <a:r>
              <a:rPr lang="zh-TW" altLang="en-US" dirty="0"/>
              <a:t> </a:t>
            </a:r>
            <a:r>
              <a:rPr lang="en-US" altLang="zh-TW" dirty="0"/>
              <a:t>queue)</a:t>
            </a:r>
            <a:br>
              <a:rPr lang="en-US" altLang="zh-TW" dirty="0"/>
            </a:br>
            <a:r>
              <a:rPr lang="zh-TW" altLang="en-US" dirty="0"/>
              <a:t>彈性多樣化的傳遞方式</a:t>
            </a:r>
          </a:p>
        </p:txBody>
      </p:sp>
      <p:sp>
        <p:nvSpPr>
          <p:cNvPr id="4" name="投影片編號版面配置區 3"/>
          <p:cNvSpPr>
            <a:spLocks noGrp="1"/>
          </p:cNvSpPr>
          <p:nvPr>
            <p:ph type="sldNum" sz="quarter" idx="12"/>
          </p:nvPr>
        </p:nvSpPr>
        <p:spPr>
          <a:xfrm>
            <a:off x="6553200" y="5919912"/>
            <a:ext cx="2133600" cy="476250"/>
          </a:xfrm>
        </p:spPr>
        <p:txBody>
          <a:bodyPr/>
          <a:lstStyle/>
          <a:p>
            <a:pPr>
              <a:defRPr/>
            </a:pPr>
            <a:fld id="{4D3ED8FB-872B-4DC3-A29C-698206968F54}" type="slidenum">
              <a:rPr lang="en-US" altLang="zh-TW" smtClean="0"/>
              <a:pPr>
                <a:defRPr/>
              </a:pPr>
              <a:t>26</a:t>
            </a:fld>
            <a:endParaRPr lang="en-US" altLang="zh-TW"/>
          </a:p>
        </p:txBody>
      </p:sp>
      <p:pic>
        <p:nvPicPr>
          <p:cNvPr id="5" name="圖片 4"/>
          <p:cNvPicPr>
            <a:picLocks noChangeAspect="1"/>
          </p:cNvPicPr>
          <p:nvPr/>
        </p:nvPicPr>
        <p:blipFill>
          <a:blip r:embed="rId2"/>
          <a:stretch>
            <a:fillRect/>
          </a:stretch>
        </p:blipFill>
        <p:spPr>
          <a:xfrm>
            <a:off x="539552" y="1340768"/>
            <a:ext cx="8229600" cy="2019300"/>
          </a:xfrm>
          <a:prstGeom prst="rect">
            <a:avLst/>
          </a:prstGeom>
          <a:ln>
            <a:solidFill>
              <a:schemeClr val="tx1"/>
            </a:solidFill>
          </a:ln>
        </p:spPr>
      </p:pic>
      <p:pic>
        <p:nvPicPr>
          <p:cNvPr id="6" name="圖片 5"/>
          <p:cNvPicPr>
            <a:picLocks noChangeAspect="1"/>
          </p:cNvPicPr>
          <p:nvPr/>
        </p:nvPicPr>
        <p:blipFill>
          <a:blip r:embed="rId3"/>
          <a:stretch>
            <a:fillRect/>
          </a:stretch>
        </p:blipFill>
        <p:spPr>
          <a:xfrm>
            <a:off x="539552" y="3355876"/>
            <a:ext cx="8191500" cy="1809750"/>
          </a:xfrm>
          <a:prstGeom prst="rect">
            <a:avLst/>
          </a:prstGeom>
          <a:ln>
            <a:solidFill>
              <a:schemeClr val="tx1"/>
            </a:solidFill>
          </a:ln>
        </p:spPr>
      </p:pic>
      <p:pic>
        <p:nvPicPr>
          <p:cNvPr id="7" name="圖片 6"/>
          <p:cNvPicPr>
            <a:picLocks noChangeAspect="1"/>
          </p:cNvPicPr>
          <p:nvPr/>
        </p:nvPicPr>
        <p:blipFill>
          <a:blip r:embed="rId4"/>
          <a:stretch>
            <a:fillRect/>
          </a:stretch>
        </p:blipFill>
        <p:spPr>
          <a:xfrm>
            <a:off x="539552" y="5151115"/>
            <a:ext cx="2686050" cy="1152525"/>
          </a:xfrm>
          <a:prstGeom prst="rect">
            <a:avLst/>
          </a:prstGeom>
          <a:ln>
            <a:solidFill>
              <a:schemeClr val="tx1"/>
            </a:solidFill>
          </a:ln>
        </p:spPr>
      </p:pic>
      <p:sp>
        <p:nvSpPr>
          <p:cNvPr id="8" name="矩形 7"/>
          <p:cNvSpPr/>
          <p:nvPr/>
        </p:nvSpPr>
        <p:spPr bwMode="auto">
          <a:xfrm>
            <a:off x="683568" y="2852936"/>
            <a:ext cx="936104" cy="43204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
        <p:nvSpPr>
          <p:cNvPr id="9" name="圓角矩形 8"/>
          <p:cNvSpPr/>
          <p:nvPr/>
        </p:nvSpPr>
        <p:spPr bwMode="auto">
          <a:xfrm>
            <a:off x="6300192" y="2916585"/>
            <a:ext cx="864096" cy="368399"/>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Tree>
    <p:extLst>
      <p:ext uri="{BB962C8B-B14F-4D97-AF65-F5344CB8AC3E}">
        <p14:creationId xmlns:p14="http://schemas.microsoft.com/office/powerpoint/2010/main" val="2287857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RabbitMQ</a:t>
            </a:r>
            <a:r>
              <a:rPr lang="en-US" altLang="zh-TW" dirty="0"/>
              <a:t> </a:t>
            </a:r>
            <a:r>
              <a:rPr lang="zh-TW" altLang="en-US" dirty="0"/>
              <a:t>架構</a:t>
            </a:r>
          </a:p>
        </p:txBody>
      </p:sp>
      <p:sp>
        <p:nvSpPr>
          <p:cNvPr id="4" name="投影片編號版面配置區 3"/>
          <p:cNvSpPr>
            <a:spLocks noGrp="1"/>
          </p:cNvSpPr>
          <p:nvPr>
            <p:ph type="sldNum" sz="quarter" idx="12"/>
          </p:nvPr>
        </p:nvSpPr>
        <p:spPr/>
        <p:txBody>
          <a:bodyPr/>
          <a:lstStyle/>
          <a:p>
            <a:pPr>
              <a:defRPr/>
            </a:pPr>
            <a:fld id="{4D3ED8FB-872B-4DC3-A29C-698206968F54}" type="slidenum">
              <a:rPr lang="en-US" altLang="zh-TW" smtClean="0"/>
              <a:pPr>
                <a:defRPr/>
              </a:pPr>
              <a:t>27</a:t>
            </a:fld>
            <a:endParaRPr lang="en-US" altLang="zh-TW"/>
          </a:p>
        </p:txBody>
      </p:sp>
      <p:pic>
        <p:nvPicPr>
          <p:cNvPr id="1026"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7232" y="1404143"/>
            <a:ext cx="6076950" cy="456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72468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標題 1"/>
          <p:cNvSpPr>
            <a:spLocks noGrp="1"/>
          </p:cNvSpPr>
          <p:nvPr>
            <p:ph type="title"/>
          </p:nvPr>
        </p:nvSpPr>
        <p:spPr>
          <a:xfrm>
            <a:off x="318356" y="318756"/>
            <a:ext cx="8646132" cy="850900"/>
          </a:xfrm>
        </p:spPr>
        <p:txBody>
          <a:bodyPr>
            <a:normAutofit fontScale="90000"/>
          </a:bodyPr>
          <a:lstStyle/>
          <a:p>
            <a:r>
              <a:rPr lang="zh-TW" altLang="en-US" dirty="0"/>
              <a:t>資料串流</a:t>
            </a:r>
            <a:br>
              <a:rPr lang="en-US" altLang="zh-TW" dirty="0"/>
            </a:br>
            <a:r>
              <a:rPr lang="en-US" altLang="zh-TW" dirty="0"/>
              <a:t>(</a:t>
            </a:r>
            <a:r>
              <a:rPr lang="en-US" altLang="zh-TW" dirty="0">
                <a:solidFill>
                  <a:schemeClr val="tx1"/>
                </a:solidFill>
              </a:rPr>
              <a:t>Kafka</a:t>
            </a:r>
            <a:r>
              <a:rPr lang="en-US" altLang="zh-TW" dirty="0">
                <a:solidFill>
                  <a:srgbClr val="FF0000"/>
                </a:solidFill>
              </a:rPr>
              <a:t> </a:t>
            </a:r>
            <a:r>
              <a:rPr lang="en-US" altLang="zh-TW" dirty="0"/>
              <a:t>data store/pipeline/streaming)</a:t>
            </a:r>
            <a:endParaRPr lang="zh-TW" altLang="en-US" dirty="0"/>
          </a:p>
        </p:txBody>
      </p:sp>
      <p:sp>
        <p:nvSpPr>
          <p:cNvPr id="4" name="投影片編號版面配置區 3"/>
          <p:cNvSpPr>
            <a:spLocks noGrp="1"/>
          </p:cNvSpPr>
          <p:nvPr>
            <p:ph type="sldNum" sz="quarter" idx="12"/>
          </p:nvPr>
        </p:nvSpPr>
        <p:spPr/>
        <p:txBody>
          <a:bodyPr/>
          <a:lstStyle/>
          <a:p>
            <a:pPr>
              <a:defRPr/>
            </a:pPr>
            <a:r>
              <a:rPr lang="en-US" altLang="zh-TW" dirty="0"/>
              <a:t>22</a:t>
            </a:r>
          </a:p>
        </p:txBody>
      </p:sp>
      <p:pic>
        <p:nvPicPr>
          <p:cNvPr id="1026" name="Picture 2" descr="https://dotblogsfile.blob.core.windows.net/user/ricochen/0e1e1b6b-e83b-478a-ab56-9c0d9234556b/1508603467_3331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311508"/>
            <a:ext cx="5601419" cy="4650012"/>
          </a:xfrm>
          <a:prstGeom prst="rect">
            <a:avLst/>
          </a:prstGeom>
          <a:noFill/>
          <a:extLst>
            <a:ext uri="{909E8E84-426E-40DD-AFC4-6F175D3DCCD1}">
              <a14:hiddenFill xmlns:a14="http://schemas.microsoft.com/office/drawing/2010/main">
                <a:solidFill>
                  <a:srgbClr val="FFFFFF"/>
                </a:solidFill>
              </a14:hiddenFill>
            </a:ext>
          </a:extLst>
        </p:spPr>
      </p:pic>
      <p:sp>
        <p:nvSpPr>
          <p:cNvPr id="2" name="文字方塊 1"/>
          <p:cNvSpPr txBox="1"/>
          <p:nvPr/>
        </p:nvSpPr>
        <p:spPr>
          <a:xfrm>
            <a:off x="3719296" y="2555612"/>
            <a:ext cx="1417376" cy="369332"/>
          </a:xfrm>
          <a:prstGeom prst="rect">
            <a:avLst/>
          </a:prstGeom>
          <a:solidFill>
            <a:schemeClr val="bg1"/>
          </a:solidFill>
        </p:spPr>
        <p:txBody>
          <a:bodyPr wrap="none" rtlCol="0">
            <a:spAutoFit/>
          </a:bodyPr>
          <a:lstStyle/>
          <a:p>
            <a:r>
              <a:rPr lang="en-US" altLang="zh-TW" b="1" dirty="0">
                <a:solidFill>
                  <a:srgbClr val="FF0000"/>
                </a:solidFill>
              </a:rPr>
              <a:t>(</a:t>
            </a:r>
            <a:r>
              <a:rPr lang="zh-TW" altLang="en-US" b="1" dirty="0">
                <a:solidFill>
                  <a:srgbClr val="FF0000"/>
                </a:solidFill>
              </a:rPr>
              <a:t>透過</a:t>
            </a:r>
            <a:r>
              <a:rPr lang="en-US" altLang="zh-TW" b="1" dirty="0">
                <a:solidFill>
                  <a:srgbClr val="FF0000"/>
                </a:solidFill>
              </a:rPr>
              <a:t>Topic)</a:t>
            </a:r>
            <a:endParaRPr lang="zh-TW" altLang="en-US" b="1" dirty="0">
              <a:solidFill>
                <a:srgbClr val="FF0000"/>
              </a:solidFill>
            </a:endParaRPr>
          </a:p>
        </p:txBody>
      </p:sp>
      <p:sp>
        <p:nvSpPr>
          <p:cNvPr id="3" name="矩形 2"/>
          <p:cNvSpPr/>
          <p:nvPr/>
        </p:nvSpPr>
        <p:spPr>
          <a:xfrm>
            <a:off x="948508" y="6107983"/>
            <a:ext cx="7694203" cy="646331"/>
          </a:xfrm>
          <a:prstGeom prst="rect">
            <a:avLst/>
          </a:prstGeom>
          <a:solidFill>
            <a:schemeClr val="bg1"/>
          </a:solidFill>
        </p:spPr>
        <p:txBody>
          <a:bodyPr wrap="square">
            <a:spAutoFit/>
          </a:bodyPr>
          <a:lstStyle/>
          <a:p>
            <a:r>
              <a:rPr lang="en-US" altLang="zh-TW" b="1" dirty="0">
                <a:solidFill>
                  <a:srgbClr val="FF0000"/>
                </a:solidFill>
                <a:latin typeface="MarkOT"/>
              </a:rPr>
              <a:t>It is much closer in architecture to a distributed </a:t>
            </a:r>
            <a:r>
              <a:rPr lang="en-US" altLang="zh-TW" b="1" dirty="0" err="1">
                <a:solidFill>
                  <a:srgbClr val="FF0000"/>
                </a:solidFill>
                <a:latin typeface="MarkOT"/>
              </a:rPr>
              <a:t>filesystem</a:t>
            </a:r>
            <a:r>
              <a:rPr lang="en-US" altLang="zh-TW" b="1" dirty="0">
                <a:solidFill>
                  <a:srgbClr val="FF0000"/>
                </a:solidFill>
                <a:latin typeface="MarkOT"/>
              </a:rPr>
              <a:t> or database then to traditional message queue.</a:t>
            </a:r>
            <a:endParaRPr lang="zh-TW" altLang="en-US" b="1" dirty="0">
              <a:solidFill>
                <a:srgbClr val="FF0000"/>
              </a:solidFill>
            </a:endParaRPr>
          </a:p>
        </p:txBody>
      </p:sp>
      <p:sp>
        <p:nvSpPr>
          <p:cNvPr id="6" name="圓柱 5"/>
          <p:cNvSpPr/>
          <p:nvPr/>
        </p:nvSpPr>
        <p:spPr bwMode="auto">
          <a:xfrm>
            <a:off x="1331640" y="1854116"/>
            <a:ext cx="1584176" cy="846768"/>
          </a:xfrm>
          <a:prstGeom prst="ca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dirty="0">
                <a:ln>
                  <a:noFill/>
                </a:ln>
                <a:solidFill>
                  <a:schemeClr val="tx1"/>
                </a:solidFill>
                <a:effectLst/>
                <a:latin typeface="Arial" charset="0"/>
                <a:ea typeface="新細明體" pitchFamily="18" charset="-120"/>
              </a:rPr>
              <a:t>Data </a:t>
            </a:r>
            <a:r>
              <a:rPr kumimoji="1" lang="en-US" altLang="zh-TW" sz="1800" b="1" i="0" u="none" strike="noStrike" cap="none" normalizeH="0" baseline="0" dirty="0" err="1">
                <a:ln>
                  <a:noFill/>
                </a:ln>
                <a:solidFill>
                  <a:schemeClr val="tx1"/>
                </a:solidFill>
                <a:effectLst/>
                <a:latin typeface="Arial" charset="0"/>
                <a:ea typeface="新細明體" pitchFamily="18" charset="-120"/>
              </a:rPr>
              <a:t>Warehose</a:t>
            </a:r>
            <a:endParaRPr kumimoji="1" lang="zh-TW" altLang="en-US" sz="1800" b="1" i="0" u="none" strike="noStrike" cap="none" normalizeH="0" baseline="0" dirty="0">
              <a:ln>
                <a:noFill/>
              </a:ln>
              <a:solidFill>
                <a:schemeClr val="tx1"/>
              </a:solidFill>
              <a:effectLst/>
              <a:latin typeface="Arial" charset="0"/>
              <a:ea typeface="新細明體" pitchFamily="18" charset="-120"/>
            </a:endParaRPr>
          </a:p>
        </p:txBody>
      </p:sp>
      <p:cxnSp>
        <p:nvCxnSpPr>
          <p:cNvPr id="8" name="直線單箭頭接點 7"/>
          <p:cNvCxnSpPr/>
          <p:nvPr/>
        </p:nvCxnSpPr>
        <p:spPr bwMode="auto">
          <a:xfrm>
            <a:off x="2915816" y="2543928"/>
            <a:ext cx="864096" cy="669048"/>
          </a:xfrm>
          <a:prstGeom prst="straightConnector1">
            <a:avLst/>
          </a:prstGeom>
          <a:solidFill>
            <a:schemeClr val="accent1"/>
          </a:solidFill>
          <a:ln w="254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圓柱 10"/>
          <p:cNvSpPr/>
          <p:nvPr/>
        </p:nvSpPr>
        <p:spPr bwMode="auto">
          <a:xfrm>
            <a:off x="5959996" y="1697160"/>
            <a:ext cx="1944216" cy="846768"/>
          </a:xfrm>
          <a:prstGeom prst="ca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dirty="0">
                <a:ln>
                  <a:noFill/>
                </a:ln>
                <a:solidFill>
                  <a:schemeClr val="tx1"/>
                </a:solidFill>
                <a:effectLst/>
                <a:latin typeface="Arial" charset="0"/>
                <a:ea typeface="新細明體" pitchFamily="18" charset="-120"/>
              </a:rPr>
              <a:t>ETL</a:t>
            </a:r>
            <a:br>
              <a:rPr kumimoji="1" lang="en-US" altLang="zh-TW" sz="1800" b="1" i="0" u="none" strike="noStrike" cap="none" normalizeH="0" baseline="0" dirty="0">
                <a:ln>
                  <a:noFill/>
                </a:ln>
                <a:solidFill>
                  <a:schemeClr val="tx1"/>
                </a:solidFill>
                <a:effectLst/>
                <a:latin typeface="Arial" charset="0"/>
                <a:ea typeface="新細明體" pitchFamily="18" charset="-120"/>
              </a:rPr>
            </a:br>
            <a:r>
              <a:rPr kumimoji="1" lang="en-US" altLang="zh-TW" sz="1800" b="1" i="0" u="none" strike="noStrike" cap="none" normalizeH="0" baseline="0" dirty="0">
                <a:ln>
                  <a:noFill/>
                </a:ln>
                <a:solidFill>
                  <a:schemeClr val="tx1"/>
                </a:solidFill>
                <a:effectLst/>
                <a:latin typeface="Arial" charset="0"/>
                <a:ea typeface="新細明體" pitchFamily="18" charset="-120"/>
              </a:rPr>
              <a:t>(</a:t>
            </a:r>
            <a:r>
              <a:rPr kumimoji="1" lang="en-US" altLang="zh-TW" sz="1800" b="1" i="0" u="none" strike="noStrike" cap="none" normalizeH="0" baseline="0" dirty="0" err="1">
                <a:ln>
                  <a:noFill/>
                </a:ln>
                <a:solidFill>
                  <a:schemeClr val="tx1"/>
                </a:solidFill>
                <a:effectLst/>
                <a:latin typeface="Arial" charset="0"/>
                <a:ea typeface="新細明體" pitchFamily="18" charset="-120"/>
              </a:rPr>
              <a:t>ex:infomatica</a:t>
            </a:r>
            <a:r>
              <a:rPr kumimoji="1" lang="en-US" altLang="zh-TW" sz="1800" b="1" i="0" u="none" strike="noStrike" cap="none" normalizeH="0" baseline="0" dirty="0">
                <a:ln>
                  <a:noFill/>
                </a:ln>
                <a:solidFill>
                  <a:schemeClr val="tx1"/>
                </a:solidFill>
                <a:effectLst/>
                <a:latin typeface="Arial" charset="0"/>
                <a:ea typeface="新細明體" pitchFamily="18" charset="-120"/>
              </a:rPr>
              <a:t>)</a:t>
            </a:r>
            <a:endParaRPr kumimoji="1" lang="zh-TW" altLang="en-US" sz="1800" b="1" i="0" u="none" strike="noStrike" cap="none" normalizeH="0" baseline="0" dirty="0">
              <a:ln>
                <a:noFill/>
              </a:ln>
              <a:solidFill>
                <a:schemeClr val="tx1"/>
              </a:solidFill>
              <a:effectLst/>
              <a:latin typeface="Arial" charset="0"/>
              <a:ea typeface="新細明體" pitchFamily="18" charset="-120"/>
            </a:endParaRPr>
          </a:p>
        </p:txBody>
      </p:sp>
      <p:cxnSp>
        <p:nvCxnSpPr>
          <p:cNvPr id="12" name="直線單箭頭接點 11"/>
          <p:cNvCxnSpPr/>
          <p:nvPr/>
        </p:nvCxnSpPr>
        <p:spPr bwMode="auto">
          <a:xfrm flipH="1">
            <a:off x="5076056" y="2410411"/>
            <a:ext cx="883940" cy="802565"/>
          </a:xfrm>
          <a:prstGeom prst="straightConnector1">
            <a:avLst/>
          </a:prstGeom>
          <a:solidFill>
            <a:schemeClr val="accent1"/>
          </a:solidFill>
          <a:ln w="254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1956480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Kafka</a:t>
            </a:r>
            <a:r>
              <a:rPr lang="zh-TW" altLang="en-US" dirty="0"/>
              <a:t>架構</a:t>
            </a:r>
            <a:r>
              <a:rPr lang="en-US" altLang="zh-TW" dirty="0"/>
              <a:t>(</a:t>
            </a:r>
            <a:r>
              <a:rPr lang="zh-TW" altLang="en-US" dirty="0"/>
              <a:t>分散式架構</a:t>
            </a:r>
            <a:r>
              <a:rPr lang="en-US" altLang="zh-TW" dirty="0"/>
              <a:t>)</a:t>
            </a:r>
            <a:endParaRPr lang="zh-TW" altLang="en-US" dirty="0"/>
          </a:p>
        </p:txBody>
      </p:sp>
      <p:sp>
        <p:nvSpPr>
          <p:cNvPr id="4" name="投影片編號版面配置區 3"/>
          <p:cNvSpPr>
            <a:spLocks noGrp="1"/>
          </p:cNvSpPr>
          <p:nvPr>
            <p:ph type="sldNum" sz="quarter" idx="12"/>
          </p:nvPr>
        </p:nvSpPr>
        <p:spPr/>
        <p:txBody>
          <a:bodyPr/>
          <a:lstStyle/>
          <a:p>
            <a:pPr>
              <a:defRPr/>
            </a:pPr>
            <a:fld id="{4D3ED8FB-872B-4DC3-A29C-698206968F54}" type="slidenum">
              <a:rPr lang="en-US" altLang="zh-TW" smtClean="0"/>
              <a:pPr>
                <a:defRPr/>
              </a:pPr>
              <a:t>29</a:t>
            </a:fld>
            <a:endParaRPr lang="en-US" altLang="zh-TW"/>
          </a:p>
        </p:txBody>
      </p:sp>
      <p:pic>
        <p:nvPicPr>
          <p:cNvPr id="2050" name="Picture 2" descr="https://i2.kknews.cc/SIG=360o13v/ctp-vzntr/03s09722q4s8452r9so7s9p0n5qqq6q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8037" y="1268760"/>
            <a:ext cx="5824073" cy="2952328"/>
          </a:xfrm>
          <a:prstGeom prst="rect">
            <a:avLst/>
          </a:prstGeom>
          <a:noFill/>
        </p:spPr>
      </p:pic>
      <p:sp>
        <p:nvSpPr>
          <p:cNvPr id="5" name="文字方塊 4"/>
          <p:cNvSpPr txBox="1"/>
          <p:nvPr/>
        </p:nvSpPr>
        <p:spPr>
          <a:xfrm>
            <a:off x="1688037" y="4145012"/>
            <a:ext cx="5726248" cy="2308324"/>
          </a:xfrm>
          <a:prstGeom prst="rect">
            <a:avLst/>
          </a:prstGeom>
          <a:solidFill>
            <a:schemeClr val="bg1"/>
          </a:solidFill>
        </p:spPr>
        <p:txBody>
          <a:bodyPr wrap="none" rtlCol="0">
            <a:spAutoFit/>
          </a:bodyPr>
          <a:lstStyle/>
          <a:p>
            <a:pPr marL="285750" indent="-285750">
              <a:lnSpc>
                <a:spcPct val="150000"/>
              </a:lnSpc>
              <a:buFont typeface="Arial" panose="020B0604020202020204" pitchFamily="34" charset="0"/>
              <a:buChar char="•"/>
            </a:pPr>
            <a:r>
              <a:rPr lang="zh-TW" altLang="en-US" dirty="0"/>
              <a:t>可建置多個</a:t>
            </a:r>
            <a:r>
              <a:rPr lang="en-US" altLang="zh-TW" dirty="0"/>
              <a:t>Kafka instance</a:t>
            </a:r>
            <a:r>
              <a:rPr lang="zh-TW" altLang="en-US" dirty="0"/>
              <a:t>做</a:t>
            </a:r>
            <a:r>
              <a:rPr lang="en-US" altLang="zh-TW" dirty="0"/>
              <a:t>cluster</a:t>
            </a:r>
          </a:p>
          <a:p>
            <a:pPr marL="285750" indent="-285750">
              <a:lnSpc>
                <a:spcPct val="150000"/>
              </a:lnSpc>
              <a:buFont typeface="Arial" panose="020B0604020202020204" pitchFamily="34" charset="0"/>
              <a:buChar char="•"/>
            </a:pPr>
            <a:r>
              <a:rPr lang="zh-TW" altLang="en-US" dirty="0"/>
              <a:t>每個</a:t>
            </a:r>
            <a:r>
              <a:rPr lang="en-US" altLang="zh-TW" dirty="0"/>
              <a:t>instance</a:t>
            </a:r>
            <a:r>
              <a:rPr lang="zh-TW" altLang="en-US" dirty="0"/>
              <a:t>可以建置多個</a:t>
            </a:r>
            <a:r>
              <a:rPr lang="en-US" altLang="zh-TW" dirty="0"/>
              <a:t>Partition</a:t>
            </a:r>
          </a:p>
          <a:p>
            <a:pPr marL="285750" indent="-285750">
              <a:lnSpc>
                <a:spcPct val="150000"/>
              </a:lnSpc>
              <a:buFont typeface="Arial" panose="020B0604020202020204" pitchFamily="34" charset="0"/>
              <a:buChar char="•"/>
            </a:pPr>
            <a:r>
              <a:rPr lang="zh-TW" altLang="en-US" dirty="0"/>
              <a:t>每個</a:t>
            </a:r>
            <a:r>
              <a:rPr lang="en-US" altLang="zh-TW" dirty="0"/>
              <a:t>Topic</a:t>
            </a:r>
            <a:r>
              <a:rPr lang="zh-TW" altLang="en-US" dirty="0"/>
              <a:t>資料都會複製到每個</a:t>
            </a:r>
            <a:r>
              <a:rPr lang="en-US" altLang="zh-TW" dirty="0"/>
              <a:t>Partition</a:t>
            </a:r>
          </a:p>
          <a:p>
            <a:pPr marL="285750" indent="-285750">
              <a:lnSpc>
                <a:spcPct val="150000"/>
              </a:lnSpc>
              <a:buFont typeface="Arial" panose="020B0604020202020204" pitchFamily="34" charset="0"/>
              <a:buChar char="•"/>
            </a:pPr>
            <a:r>
              <a:rPr lang="en-US" altLang="zh-TW" dirty="0"/>
              <a:t>Producer/Consumer</a:t>
            </a:r>
            <a:r>
              <a:rPr lang="zh-TW" altLang="en-US" dirty="0"/>
              <a:t>可從不同的</a:t>
            </a:r>
            <a:r>
              <a:rPr lang="en-US" altLang="zh-TW" dirty="0"/>
              <a:t>Partition</a:t>
            </a:r>
            <a:r>
              <a:rPr lang="zh-TW" altLang="en-US" dirty="0"/>
              <a:t>存取資料</a:t>
            </a:r>
            <a:endParaRPr lang="en-US" altLang="zh-TW" dirty="0"/>
          </a:p>
          <a:p>
            <a:pPr algn="ctr">
              <a:lnSpc>
                <a:spcPct val="150000"/>
              </a:lnSpc>
            </a:pPr>
            <a:r>
              <a:rPr lang="zh-TW" altLang="en-US" sz="2400" b="1" dirty="0">
                <a:solidFill>
                  <a:srgbClr val="FF0000"/>
                </a:solidFill>
              </a:rPr>
              <a:t>前後分流</a:t>
            </a:r>
            <a:r>
              <a:rPr lang="zh-TW" altLang="en-US" sz="2400" b="1" dirty="0">
                <a:solidFill>
                  <a:srgbClr val="FF0000"/>
                </a:solidFill>
                <a:latin typeface="新細明體" panose="02020500000000000000" pitchFamily="18" charset="-120"/>
                <a:ea typeface="新細明體" panose="02020500000000000000" pitchFamily="18" charset="-120"/>
              </a:rPr>
              <a:t>，</a:t>
            </a:r>
            <a:r>
              <a:rPr lang="zh-TW" altLang="en-US" sz="2400" b="1" dirty="0">
                <a:solidFill>
                  <a:srgbClr val="FF0000"/>
                </a:solidFill>
              </a:rPr>
              <a:t>提高</a:t>
            </a:r>
            <a:r>
              <a:rPr lang="en-US" altLang="zh-TW" sz="2400" b="1" dirty="0">
                <a:solidFill>
                  <a:srgbClr val="FF0000"/>
                </a:solidFill>
              </a:rPr>
              <a:t>throughput</a:t>
            </a:r>
            <a:endParaRPr lang="zh-TW" altLang="en-US" sz="2400" b="1" dirty="0">
              <a:solidFill>
                <a:srgbClr val="FF0000"/>
              </a:solidFill>
            </a:endParaRPr>
          </a:p>
        </p:txBody>
      </p:sp>
    </p:spTree>
    <p:extLst>
      <p:ext uri="{BB962C8B-B14F-4D97-AF65-F5344CB8AC3E}">
        <p14:creationId xmlns:p14="http://schemas.microsoft.com/office/powerpoint/2010/main" val="25665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服務管理及開發平台</a:t>
            </a:r>
          </a:p>
        </p:txBody>
      </p:sp>
      <p:sp>
        <p:nvSpPr>
          <p:cNvPr id="4" name="投影片編號版面配置區 3"/>
          <p:cNvSpPr>
            <a:spLocks noGrp="1"/>
          </p:cNvSpPr>
          <p:nvPr>
            <p:ph type="sldNum" sz="quarter" idx="12"/>
          </p:nvPr>
        </p:nvSpPr>
        <p:spPr>
          <a:xfrm>
            <a:off x="6553200" y="5977086"/>
            <a:ext cx="2133600" cy="476250"/>
          </a:xfrm>
        </p:spPr>
        <p:txBody>
          <a:bodyPr/>
          <a:lstStyle/>
          <a:p>
            <a:pPr>
              <a:defRPr/>
            </a:pPr>
            <a:fld id="{4D3ED8FB-872B-4DC3-A29C-698206968F54}" type="slidenum">
              <a:rPr lang="en-US" altLang="zh-TW" smtClean="0"/>
              <a:pPr>
                <a:defRPr/>
              </a:pPr>
              <a:t>3</a:t>
            </a:fld>
            <a:endParaRPr lang="en-US" altLang="zh-TW"/>
          </a:p>
        </p:txBody>
      </p:sp>
      <p:sp>
        <p:nvSpPr>
          <p:cNvPr id="5" name="矩形 4"/>
          <p:cNvSpPr/>
          <p:nvPr/>
        </p:nvSpPr>
        <p:spPr bwMode="auto">
          <a:xfrm>
            <a:off x="179512" y="1147521"/>
            <a:ext cx="8820472" cy="2373379"/>
          </a:xfrm>
          <a:prstGeom prst="rect">
            <a:avLst/>
          </a:prstGeom>
          <a:solidFill>
            <a:schemeClr val="accent3">
              <a:lumMod val="75000"/>
            </a:schemeClr>
          </a:solidFill>
          <a:ln w="38100" cap="flat" cmpd="sng" algn="ctr">
            <a:solidFill>
              <a:schemeClr val="accent3"/>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t"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endParaRPr kumimoji="0" lang="en-US" altLang="zh-TW" sz="1200" i="0" u="none" strike="noStrike" kern="0" cap="none" spc="0" normalizeH="0" baseline="0" noProof="0" dirty="0">
              <a:ln>
                <a:noFill/>
              </a:ln>
              <a:effectLst/>
              <a:uLnTx/>
              <a:uFillTx/>
              <a:latin typeface="+mj-ea"/>
              <a:ea typeface="+mj-ea"/>
              <a:cs typeface="Arial"/>
            </a:endParaRPr>
          </a:p>
          <a:p>
            <a:pPr marL="0" marR="0" lvl="0" indent="0" algn="ctr" defTabSz="889000" eaLnBrk="1" fontAlgn="auto" latinLnBrk="0" hangingPunct="1">
              <a:lnSpc>
                <a:spcPct val="100000"/>
              </a:lnSpc>
              <a:spcBef>
                <a:spcPts val="0"/>
              </a:spcBef>
              <a:spcAft>
                <a:spcPts val="0"/>
              </a:spcAft>
              <a:buClrTx/>
              <a:buSzTx/>
              <a:buFontTx/>
              <a:buNone/>
              <a:tabLst/>
              <a:defRPr/>
            </a:pPr>
            <a:endParaRPr kumimoji="0" lang="en-US" altLang="zh-TW" sz="1200" kern="0" dirty="0">
              <a:latin typeface="+mj-ea"/>
              <a:ea typeface="+mj-ea"/>
              <a:cs typeface="Arial"/>
            </a:endParaRPr>
          </a:p>
        </p:txBody>
      </p:sp>
      <p:sp>
        <p:nvSpPr>
          <p:cNvPr id="6" name="矩形 5"/>
          <p:cNvSpPr/>
          <p:nvPr/>
        </p:nvSpPr>
        <p:spPr bwMode="auto">
          <a:xfrm>
            <a:off x="3780431" y="1864717"/>
            <a:ext cx="1598400" cy="648072"/>
          </a:xfrm>
          <a:prstGeom prst="rect">
            <a:avLst/>
          </a:prstGeom>
          <a:solidFill>
            <a:schemeClr val="accent3">
              <a:lumMod val="95000"/>
            </a:schemeClr>
          </a:solidFill>
          <a:ln w="38100" cap="flat" cmpd="sng" algn="ctr">
            <a:solidFill>
              <a:schemeClr val="accent3"/>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ctr"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b="1" kern="0" dirty="0">
                <a:latin typeface="+mj-ea"/>
                <a:ea typeface="+mj-ea"/>
                <a:cs typeface="Arial"/>
              </a:rPr>
              <a:t>監控警示</a:t>
            </a:r>
            <a:endParaRPr kumimoji="0" lang="en-US" altLang="zh-TW" b="1" i="0" u="none" strike="noStrike" kern="0" cap="none" spc="0" normalizeH="0" baseline="0" noProof="0" dirty="0">
              <a:ln>
                <a:noFill/>
              </a:ln>
              <a:effectLst/>
              <a:uLnTx/>
              <a:uFillTx/>
              <a:latin typeface="+mj-ea"/>
              <a:ea typeface="+mj-ea"/>
              <a:cs typeface="Arial"/>
            </a:endParaRPr>
          </a:p>
        </p:txBody>
      </p:sp>
      <p:sp>
        <p:nvSpPr>
          <p:cNvPr id="7" name="矩形 6"/>
          <p:cNvSpPr/>
          <p:nvPr/>
        </p:nvSpPr>
        <p:spPr bwMode="auto">
          <a:xfrm>
            <a:off x="2027619" y="2655676"/>
            <a:ext cx="1598400" cy="648072"/>
          </a:xfrm>
          <a:prstGeom prst="rect">
            <a:avLst/>
          </a:prstGeom>
          <a:solidFill>
            <a:schemeClr val="accent3">
              <a:lumMod val="95000"/>
            </a:schemeClr>
          </a:solidFill>
          <a:ln w="38100" cap="flat" cmpd="sng" algn="ctr">
            <a:solidFill>
              <a:schemeClr val="accent3"/>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ctr" anchorCtr="0" compatLnSpc="1">
            <a:prstTxWarp prst="textNoShape">
              <a:avLst/>
            </a:prstTxWarp>
            <a:noAutofit/>
          </a:bodyPr>
          <a:lstStyle/>
          <a:p>
            <a:pPr algn="ctr" defTabSz="889000" fontAlgn="auto">
              <a:spcBef>
                <a:spcPts val="0"/>
              </a:spcBef>
              <a:spcAft>
                <a:spcPts val="0"/>
              </a:spcAft>
            </a:pPr>
            <a:r>
              <a:rPr kumimoji="0" lang="zh-TW" altLang="en-US" b="1" kern="0" dirty="0">
                <a:latin typeface="+mj-ea"/>
                <a:ea typeface="+mj-ea"/>
                <a:cs typeface="Arial"/>
              </a:rPr>
              <a:t>服務鍊追蹤</a:t>
            </a:r>
            <a:endParaRPr kumimoji="0" lang="en-US" altLang="zh-TW" b="1" kern="0" dirty="0">
              <a:latin typeface="+mj-ea"/>
              <a:ea typeface="+mj-ea"/>
              <a:cs typeface="Arial"/>
            </a:endParaRPr>
          </a:p>
        </p:txBody>
      </p:sp>
      <p:sp>
        <p:nvSpPr>
          <p:cNvPr id="8" name="矩形 7"/>
          <p:cNvSpPr/>
          <p:nvPr/>
        </p:nvSpPr>
        <p:spPr bwMode="auto">
          <a:xfrm>
            <a:off x="3788455" y="2655676"/>
            <a:ext cx="1598400" cy="648072"/>
          </a:xfrm>
          <a:prstGeom prst="rect">
            <a:avLst/>
          </a:prstGeom>
          <a:solidFill>
            <a:schemeClr val="accent3">
              <a:lumMod val="95000"/>
            </a:schemeClr>
          </a:solidFill>
          <a:ln w="38100" cap="flat" cmpd="sng" algn="ctr">
            <a:solidFill>
              <a:schemeClr val="accent3"/>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ctr" anchorCtr="0" compatLnSpc="1">
            <a:prstTxWarp prst="textNoShape">
              <a:avLst/>
            </a:prstTxWarp>
            <a:noAutofit/>
          </a:bodyPr>
          <a:lstStyle/>
          <a:p>
            <a:pPr algn="ctr" defTabSz="889000" fontAlgn="auto">
              <a:spcBef>
                <a:spcPts val="0"/>
              </a:spcBef>
              <a:spcAft>
                <a:spcPts val="0"/>
              </a:spcAft>
            </a:pPr>
            <a:r>
              <a:rPr kumimoji="0" lang="en-US" altLang="zh-TW" b="1" kern="0" dirty="0">
                <a:latin typeface="+mj-ea"/>
                <a:ea typeface="+mj-ea"/>
                <a:cs typeface="Arial"/>
              </a:rPr>
              <a:t>Audit</a:t>
            </a:r>
            <a:r>
              <a:rPr kumimoji="0" lang="zh-TW" altLang="en-US" b="1" kern="0" dirty="0">
                <a:latin typeface="+mj-ea"/>
                <a:ea typeface="+mj-ea"/>
                <a:cs typeface="Arial"/>
              </a:rPr>
              <a:t>監控</a:t>
            </a:r>
            <a:endParaRPr kumimoji="0" lang="en-US" altLang="zh-TW" b="1" kern="0" dirty="0">
              <a:latin typeface="+mj-ea"/>
              <a:ea typeface="+mj-ea"/>
              <a:cs typeface="Arial"/>
            </a:endParaRPr>
          </a:p>
        </p:txBody>
      </p:sp>
      <p:sp>
        <p:nvSpPr>
          <p:cNvPr id="9" name="圓角矩形 8"/>
          <p:cNvSpPr/>
          <p:nvPr/>
        </p:nvSpPr>
        <p:spPr bwMode="auto">
          <a:xfrm>
            <a:off x="730779" y="1309403"/>
            <a:ext cx="7834504" cy="339290"/>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TW" sz="2400" u="sng" dirty="0">
                <a:latin typeface="Calibri" panose="020F0502020204030204" pitchFamily="34" charset="0"/>
                <a:ea typeface="新細明體" pitchFamily="18" charset="-120"/>
              </a:rPr>
              <a:t>Fubon</a:t>
            </a:r>
            <a:r>
              <a:rPr lang="zh-TW" altLang="en-US" sz="2400" u="sng" dirty="0">
                <a:latin typeface="Calibri" panose="020F0502020204030204" pitchFamily="34" charset="0"/>
                <a:ea typeface="新細明體" pitchFamily="18" charset="-120"/>
              </a:rPr>
              <a:t> </a:t>
            </a:r>
            <a:r>
              <a:rPr lang="en-US" altLang="zh-TW" sz="2400" u="sng" dirty="0">
                <a:latin typeface="Calibri" panose="020F0502020204030204" pitchFamily="34" charset="0"/>
                <a:ea typeface="新細明體" pitchFamily="18" charset="-120"/>
              </a:rPr>
              <a:t>FMG API Management(</a:t>
            </a:r>
            <a:r>
              <a:rPr lang="zh-TW" altLang="en-US" sz="2400" u="sng" dirty="0">
                <a:latin typeface="Calibri" panose="020F0502020204030204" pitchFamily="34" charset="0"/>
                <a:ea typeface="新細明體" pitchFamily="18" charset="-120"/>
              </a:rPr>
              <a:t>管理平台</a:t>
            </a:r>
            <a:r>
              <a:rPr lang="en-US" altLang="zh-TW" sz="2400" u="sng" dirty="0">
                <a:latin typeface="Calibri" panose="020F0502020204030204" pitchFamily="34" charset="0"/>
                <a:ea typeface="新細明體" pitchFamily="18" charset="-120"/>
              </a:rPr>
              <a:t>)</a:t>
            </a:r>
          </a:p>
        </p:txBody>
      </p:sp>
      <p:sp>
        <p:nvSpPr>
          <p:cNvPr id="10" name="矩形 9"/>
          <p:cNvSpPr/>
          <p:nvPr/>
        </p:nvSpPr>
        <p:spPr bwMode="auto">
          <a:xfrm>
            <a:off x="5549291" y="2655676"/>
            <a:ext cx="1598400" cy="648072"/>
          </a:xfrm>
          <a:prstGeom prst="rect">
            <a:avLst/>
          </a:prstGeom>
          <a:solidFill>
            <a:schemeClr val="accent3">
              <a:lumMod val="95000"/>
            </a:schemeClr>
          </a:solidFill>
          <a:ln w="38100" cap="flat" cmpd="sng" algn="ctr">
            <a:solidFill>
              <a:schemeClr val="accent3"/>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ctr" anchorCtr="0" compatLnSpc="1">
            <a:prstTxWarp prst="textNoShape">
              <a:avLst/>
            </a:prstTxWarp>
            <a:noAutofit/>
          </a:bodyPr>
          <a:lstStyle/>
          <a:p>
            <a:pPr algn="ctr" defTabSz="889000" fontAlgn="auto">
              <a:spcBef>
                <a:spcPts val="0"/>
              </a:spcBef>
              <a:spcAft>
                <a:spcPts val="0"/>
              </a:spcAft>
            </a:pPr>
            <a:r>
              <a:rPr kumimoji="0" lang="en-US" altLang="zh-TW" b="1" kern="0" dirty="0">
                <a:latin typeface="+mj-ea"/>
                <a:ea typeface="+mj-ea"/>
                <a:cs typeface="Arial"/>
              </a:rPr>
              <a:t>Log</a:t>
            </a:r>
            <a:r>
              <a:rPr kumimoji="0" lang="zh-TW" altLang="en-US" b="1" kern="0" dirty="0">
                <a:latin typeface="+mj-ea"/>
                <a:ea typeface="+mj-ea"/>
                <a:cs typeface="Arial"/>
              </a:rPr>
              <a:t>調用</a:t>
            </a:r>
            <a:endParaRPr kumimoji="0" lang="en-US" altLang="zh-TW" b="1" kern="0" dirty="0">
              <a:latin typeface="+mj-ea"/>
              <a:ea typeface="+mj-ea"/>
              <a:cs typeface="Arial"/>
            </a:endParaRPr>
          </a:p>
        </p:txBody>
      </p:sp>
      <p:sp>
        <p:nvSpPr>
          <p:cNvPr id="11" name="矩形 10"/>
          <p:cNvSpPr/>
          <p:nvPr/>
        </p:nvSpPr>
        <p:spPr bwMode="auto">
          <a:xfrm>
            <a:off x="7310128" y="2655676"/>
            <a:ext cx="1598400" cy="648072"/>
          </a:xfrm>
          <a:prstGeom prst="rect">
            <a:avLst/>
          </a:prstGeom>
          <a:solidFill>
            <a:schemeClr val="accent3">
              <a:lumMod val="95000"/>
            </a:schemeClr>
          </a:solidFill>
          <a:ln w="38100" cap="flat" cmpd="sng" algn="ctr">
            <a:solidFill>
              <a:schemeClr val="accent3"/>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ctr" anchorCtr="0" compatLnSpc="1">
            <a:prstTxWarp prst="textNoShape">
              <a:avLst/>
            </a:prstTxWarp>
            <a:noAutofit/>
          </a:bodyPr>
          <a:lstStyle/>
          <a:p>
            <a:pPr algn="ctr" defTabSz="889000" fontAlgn="auto">
              <a:spcBef>
                <a:spcPts val="0"/>
              </a:spcBef>
              <a:spcAft>
                <a:spcPts val="0"/>
              </a:spcAft>
            </a:pPr>
            <a:r>
              <a:rPr kumimoji="0" lang="en-US" altLang="zh-TW" b="1" kern="0" dirty="0">
                <a:latin typeface="+mj-ea"/>
                <a:ea typeface="+mj-ea"/>
                <a:cs typeface="Arial"/>
              </a:rPr>
              <a:t>Log</a:t>
            </a:r>
            <a:r>
              <a:rPr kumimoji="0" lang="zh-TW" altLang="en-US" b="1" kern="0" dirty="0">
                <a:latin typeface="+mj-ea"/>
                <a:ea typeface="+mj-ea"/>
                <a:cs typeface="Arial"/>
              </a:rPr>
              <a:t>分析</a:t>
            </a:r>
            <a:endParaRPr kumimoji="0" lang="en-US" altLang="zh-TW" b="1" kern="0" dirty="0">
              <a:latin typeface="+mj-ea"/>
              <a:ea typeface="+mj-ea"/>
              <a:cs typeface="Arial"/>
            </a:endParaRPr>
          </a:p>
        </p:txBody>
      </p:sp>
      <p:sp>
        <p:nvSpPr>
          <p:cNvPr id="12" name="矩形 11"/>
          <p:cNvSpPr/>
          <p:nvPr/>
        </p:nvSpPr>
        <p:spPr bwMode="auto">
          <a:xfrm>
            <a:off x="266783" y="2670567"/>
            <a:ext cx="1598400" cy="648072"/>
          </a:xfrm>
          <a:prstGeom prst="rect">
            <a:avLst/>
          </a:prstGeom>
          <a:solidFill>
            <a:schemeClr val="accent3">
              <a:lumMod val="95000"/>
            </a:schemeClr>
          </a:solidFill>
          <a:ln w="38100" cap="flat" cmpd="sng" algn="ctr">
            <a:solidFill>
              <a:schemeClr val="accent3"/>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ctr"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b="1" kern="0" noProof="0" dirty="0">
                <a:latin typeface="+mj-ea"/>
                <a:ea typeface="+mj-ea"/>
                <a:cs typeface="Arial"/>
              </a:rPr>
              <a:t>登入認證</a:t>
            </a:r>
            <a:endParaRPr kumimoji="0" lang="en-US" altLang="zh-TW" b="1" i="0" u="none" strike="noStrike" kern="0" cap="none" spc="0" normalizeH="0" baseline="0" noProof="0" dirty="0">
              <a:ln>
                <a:noFill/>
              </a:ln>
              <a:effectLst/>
              <a:uLnTx/>
              <a:uFillTx/>
              <a:latin typeface="+mj-ea"/>
              <a:ea typeface="+mj-ea"/>
              <a:cs typeface="Arial"/>
            </a:endParaRPr>
          </a:p>
        </p:txBody>
      </p:sp>
      <p:sp>
        <p:nvSpPr>
          <p:cNvPr id="13" name="矩形 12"/>
          <p:cNvSpPr/>
          <p:nvPr/>
        </p:nvSpPr>
        <p:spPr bwMode="auto">
          <a:xfrm>
            <a:off x="266783" y="1864717"/>
            <a:ext cx="1598400" cy="648072"/>
          </a:xfrm>
          <a:prstGeom prst="rect">
            <a:avLst/>
          </a:prstGeom>
          <a:solidFill>
            <a:schemeClr val="accent3">
              <a:lumMod val="95000"/>
            </a:schemeClr>
          </a:solidFill>
          <a:ln w="38100" cap="flat" cmpd="sng" algn="ctr">
            <a:solidFill>
              <a:schemeClr val="accent3"/>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ctr"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b="1" i="0" u="none" strike="noStrike" kern="0" cap="none" spc="0" normalizeH="0" baseline="0" noProof="0" dirty="0">
                <a:ln>
                  <a:noFill/>
                </a:ln>
                <a:effectLst/>
                <a:uLnTx/>
                <a:uFillTx/>
                <a:latin typeface="+mj-ea"/>
                <a:ea typeface="+mj-ea"/>
                <a:cs typeface="Arial"/>
              </a:rPr>
              <a:t>服務註冊</a:t>
            </a:r>
            <a:endParaRPr kumimoji="0" lang="en-US" altLang="zh-TW" b="1" i="0" u="none" strike="noStrike" kern="0" cap="none" spc="0" normalizeH="0" baseline="0" noProof="0" dirty="0">
              <a:ln>
                <a:noFill/>
              </a:ln>
              <a:effectLst/>
              <a:uLnTx/>
              <a:uFillTx/>
              <a:latin typeface="+mj-ea"/>
              <a:ea typeface="+mj-ea"/>
              <a:cs typeface="Arial"/>
            </a:endParaRPr>
          </a:p>
        </p:txBody>
      </p:sp>
      <p:sp>
        <p:nvSpPr>
          <p:cNvPr id="14" name="矩形 13"/>
          <p:cNvSpPr/>
          <p:nvPr/>
        </p:nvSpPr>
        <p:spPr bwMode="auto">
          <a:xfrm>
            <a:off x="2023607" y="1864717"/>
            <a:ext cx="1598400" cy="648072"/>
          </a:xfrm>
          <a:prstGeom prst="rect">
            <a:avLst/>
          </a:prstGeom>
          <a:solidFill>
            <a:schemeClr val="accent3">
              <a:lumMod val="95000"/>
            </a:schemeClr>
          </a:solidFill>
          <a:ln w="38100" cap="flat" cmpd="sng" algn="ctr">
            <a:solidFill>
              <a:schemeClr val="accent3"/>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ctr"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b="1" i="0" u="none" strike="noStrike" kern="0" cap="none" spc="0" normalizeH="0" baseline="0" noProof="0" dirty="0">
                <a:ln>
                  <a:noFill/>
                </a:ln>
                <a:effectLst/>
                <a:uLnTx/>
                <a:uFillTx/>
                <a:latin typeface="+mj-ea"/>
                <a:ea typeface="+mj-ea"/>
                <a:cs typeface="Arial"/>
              </a:rPr>
              <a:t>服務入口</a:t>
            </a:r>
            <a:endParaRPr kumimoji="0" lang="en-US" altLang="zh-TW" b="1" i="0" u="none" strike="noStrike" kern="0" cap="none" spc="0" normalizeH="0" baseline="0" noProof="0" dirty="0">
              <a:ln>
                <a:noFill/>
              </a:ln>
              <a:effectLst/>
              <a:uLnTx/>
              <a:uFillTx/>
              <a:latin typeface="+mj-ea"/>
              <a:ea typeface="+mj-ea"/>
              <a:cs typeface="Arial"/>
            </a:endParaRPr>
          </a:p>
        </p:txBody>
      </p:sp>
      <p:sp>
        <p:nvSpPr>
          <p:cNvPr id="15" name="矩形 14"/>
          <p:cNvSpPr/>
          <p:nvPr/>
        </p:nvSpPr>
        <p:spPr bwMode="auto">
          <a:xfrm>
            <a:off x="5537255" y="1864717"/>
            <a:ext cx="1598400" cy="648072"/>
          </a:xfrm>
          <a:prstGeom prst="rect">
            <a:avLst/>
          </a:prstGeom>
          <a:solidFill>
            <a:schemeClr val="accent3">
              <a:lumMod val="95000"/>
            </a:schemeClr>
          </a:solidFill>
          <a:ln w="38100" cap="flat" cmpd="sng" algn="ctr">
            <a:solidFill>
              <a:schemeClr val="accent3"/>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ctr"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b="1" kern="0" dirty="0">
                <a:latin typeface="+mj-ea"/>
                <a:ea typeface="+mj-ea"/>
                <a:cs typeface="Arial"/>
              </a:rPr>
              <a:t>配置中心</a:t>
            </a:r>
            <a:endParaRPr kumimoji="0" lang="en-US" altLang="zh-TW" b="1" i="0" u="none" strike="noStrike" kern="0" cap="none" spc="0" normalizeH="0" baseline="0" noProof="0" dirty="0">
              <a:ln>
                <a:noFill/>
              </a:ln>
              <a:effectLst/>
              <a:uLnTx/>
              <a:uFillTx/>
              <a:latin typeface="+mj-ea"/>
              <a:ea typeface="+mj-ea"/>
              <a:cs typeface="Arial"/>
            </a:endParaRPr>
          </a:p>
        </p:txBody>
      </p:sp>
      <p:sp>
        <p:nvSpPr>
          <p:cNvPr id="16" name="矩形 15"/>
          <p:cNvSpPr/>
          <p:nvPr/>
        </p:nvSpPr>
        <p:spPr bwMode="auto">
          <a:xfrm>
            <a:off x="7294080" y="1864717"/>
            <a:ext cx="1598400" cy="648072"/>
          </a:xfrm>
          <a:prstGeom prst="rect">
            <a:avLst/>
          </a:prstGeom>
          <a:solidFill>
            <a:schemeClr val="accent3">
              <a:lumMod val="95000"/>
            </a:schemeClr>
          </a:solidFill>
          <a:ln w="38100" cap="flat" cmpd="sng" algn="ctr">
            <a:solidFill>
              <a:schemeClr val="accent3"/>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ctr"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b="1" i="0" u="none" strike="noStrike" kern="0" cap="none" spc="0" normalizeH="0" baseline="0" noProof="0" dirty="0">
                <a:ln>
                  <a:noFill/>
                </a:ln>
                <a:effectLst/>
                <a:uLnTx/>
                <a:uFillTx/>
                <a:latin typeface="+mj-ea"/>
                <a:ea typeface="+mj-ea"/>
                <a:cs typeface="Arial"/>
              </a:rPr>
              <a:t>訊息通道</a:t>
            </a:r>
            <a:endParaRPr kumimoji="0" lang="en-US" altLang="zh-TW" b="1" i="0" u="none" strike="noStrike" kern="0" cap="none" spc="0" normalizeH="0" baseline="0" noProof="0" dirty="0">
              <a:ln>
                <a:noFill/>
              </a:ln>
              <a:effectLst/>
              <a:uLnTx/>
              <a:uFillTx/>
              <a:latin typeface="+mj-ea"/>
              <a:ea typeface="+mj-ea"/>
              <a:cs typeface="Arial"/>
            </a:endParaRPr>
          </a:p>
        </p:txBody>
      </p:sp>
      <p:sp>
        <p:nvSpPr>
          <p:cNvPr id="17" name="矩形 16"/>
          <p:cNvSpPr/>
          <p:nvPr/>
        </p:nvSpPr>
        <p:spPr bwMode="auto">
          <a:xfrm>
            <a:off x="179783" y="3808933"/>
            <a:ext cx="8820472" cy="2428379"/>
          </a:xfrm>
          <a:prstGeom prst="rect">
            <a:avLst/>
          </a:prstGeom>
          <a:solidFill>
            <a:schemeClr val="accent3">
              <a:lumMod val="75000"/>
            </a:schemeClr>
          </a:solidFill>
          <a:ln w="38100" cap="flat" cmpd="sng" algn="ctr">
            <a:solidFill>
              <a:schemeClr val="accent3"/>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t"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endParaRPr kumimoji="0" lang="en-US" altLang="zh-TW" sz="1200" i="0" u="none" strike="noStrike" kern="0" cap="none" spc="0" normalizeH="0" baseline="0" noProof="0" dirty="0">
              <a:ln>
                <a:noFill/>
              </a:ln>
              <a:effectLst/>
              <a:uLnTx/>
              <a:uFillTx/>
              <a:latin typeface="+mj-ea"/>
              <a:ea typeface="+mj-ea"/>
              <a:cs typeface="Arial"/>
            </a:endParaRPr>
          </a:p>
          <a:p>
            <a:pPr marL="0" marR="0" lvl="0" indent="0" algn="ctr" defTabSz="889000" eaLnBrk="1" fontAlgn="auto" latinLnBrk="0" hangingPunct="1">
              <a:lnSpc>
                <a:spcPct val="100000"/>
              </a:lnSpc>
              <a:spcBef>
                <a:spcPts val="0"/>
              </a:spcBef>
              <a:spcAft>
                <a:spcPts val="0"/>
              </a:spcAft>
              <a:buClrTx/>
              <a:buSzTx/>
              <a:buFontTx/>
              <a:buNone/>
              <a:tabLst/>
              <a:defRPr/>
            </a:pPr>
            <a:endParaRPr kumimoji="0" lang="en-US" altLang="zh-TW" sz="1200" kern="0" dirty="0">
              <a:latin typeface="+mj-ea"/>
              <a:ea typeface="+mj-ea"/>
              <a:cs typeface="Arial"/>
            </a:endParaRPr>
          </a:p>
        </p:txBody>
      </p:sp>
      <p:sp>
        <p:nvSpPr>
          <p:cNvPr id="18" name="矩形 17"/>
          <p:cNvSpPr/>
          <p:nvPr/>
        </p:nvSpPr>
        <p:spPr bwMode="auto">
          <a:xfrm>
            <a:off x="3780702" y="4526129"/>
            <a:ext cx="1598400" cy="648072"/>
          </a:xfrm>
          <a:prstGeom prst="rect">
            <a:avLst/>
          </a:prstGeom>
          <a:solidFill>
            <a:schemeClr val="accent3">
              <a:lumMod val="95000"/>
            </a:schemeClr>
          </a:solidFill>
          <a:ln w="38100" cap="flat" cmpd="sng" algn="ctr">
            <a:solidFill>
              <a:schemeClr val="accent3"/>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ctr"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b="1" kern="0" dirty="0">
                <a:latin typeface="+mj-ea"/>
                <a:ea typeface="+mj-ea"/>
                <a:cs typeface="Arial"/>
              </a:rPr>
              <a:t>例外處理</a:t>
            </a:r>
            <a:endParaRPr kumimoji="0" lang="en-US" altLang="zh-TW" b="1" i="0" u="none" strike="noStrike" kern="0" cap="none" spc="0" normalizeH="0" baseline="0" noProof="0" dirty="0">
              <a:ln>
                <a:noFill/>
              </a:ln>
              <a:effectLst/>
              <a:uLnTx/>
              <a:uFillTx/>
              <a:latin typeface="+mj-ea"/>
              <a:ea typeface="+mj-ea"/>
              <a:cs typeface="Arial"/>
            </a:endParaRPr>
          </a:p>
        </p:txBody>
      </p:sp>
      <p:sp>
        <p:nvSpPr>
          <p:cNvPr id="19" name="矩形 18"/>
          <p:cNvSpPr/>
          <p:nvPr/>
        </p:nvSpPr>
        <p:spPr bwMode="auto">
          <a:xfrm>
            <a:off x="2027890" y="5317088"/>
            <a:ext cx="1598400" cy="648072"/>
          </a:xfrm>
          <a:prstGeom prst="rect">
            <a:avLst/>
          </a:prstGeom>
          <a:solidFill>
            <a:schemeClr val="accent3">
              <a:lumMod val="95000"/>
            </a:schemeClr>
          </a:solidFill>
          <a:ln w="38100" cap="flat" cmpd="sng" algn="ctr">
            <a:solidFill>
              <a:schemeClr val="accent3"/>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ctr"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b="1" kern="0" dirty="0">
                <a:latin typeface="+mj-ea"/>
                <a:cs typeface="Arial"/>
              </a:rPr>
              <a:t>紀錄追蹤</a:t>
            </a:r>
            <a:endParaRPr kumimoji="0" lang="en-US" altLang="zh-TW" b="1" kern="0" dirty="0">
              <a:latin typeface="+mj-ea"/>
              <a:cs typeface="Arial"/>
            </a:endParaRPr>
          </a:p>
        </p:txBody>
      </p:sp>
      <p:sp>
        <p:nvSpPr>
          <p:cNvPr id="20" name="矩形 19"/>
          <p:cNvSpPr/>
          <p:nvPr/>
        </p:nvSpPr>
        <p:spPr bwMode="auto">
          <a:xfrm>
            <a:off x="3788726" y="5317088"/>
            <a:ext cx="1598400" cy="648072"/>
          </a:xfrm>
          <a:prstGeom prst="rect">
            <a:avLst/>
          </a:prstGeom>
          <a:solidFill>
            <a:schemeClr val="accent3">
              <a:lumMod val="95000"/>
            </a:schemeClr>
          </a:solidFill>
          <a:ln w="38100" cap="flat" cmpd="sng" algn="ctr">
            <a:solidFill>
              <a:schemeClr val="accent3"/>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ctr" anchorCtr="0" compatLnSpc="1">
            <a:prstTxWarp prst="textNoShape">
              <a:avLst/>
            </a:prstTxWarp>
            <a:noAutofit/>
          </a:bodyPr>
          <a:lstStyle/>
          <a:p>
            <a:pPr algn="ctr" defTabSz="889000" fontAlgn="auto">
              <a:spcBef>
                <a:spcPts val="0"/>
              </a:spcBef>
              <a:spcAft>
                <a:spcPts val="0"/>
              </a:spcAft>
            </a:pPr>
            <a:r>
              <a:rPr kumimoji="0" lang="en-US" altLang="zh-TW" b="1" kern="0" dirty="0">
                <a:latin typeface="+mj-ea"/>
                <a:ea typeface="+mj-ea"/>
                <a:cs typeface="Arial"/>
              </a:rPr>
              <a:t>Audit</a:t>
            </a:r>
            <a:r>
              <a:rPr kumimoji="0" lang="zh-TW" altLang="en-US" b="1" kern="0" dirty="0">
                <a:latin typeface="+mj-ea"/>
                <a:ea typeface="+mj-ea"/>
                <a:cs typeface="Arial"/>
              </a:rPr>
              <a:t>監控</a:t>
            </a:r>
            <a:endParaRPr kumimoji="0" lang="en-US" altLang="zh-TW" b="1" kern="0" dirty="0">
              <a:latin typeface="+mj-ea"/>
              <a:ea typeface="+mj-ea"/>
              <a:cs typeface="Arial"/>
            </a:endParaRPr>
          </a:p>
        </p:txBody>
      </p:sp>
      <p:sp>
        <p:nvSpPr>
          <p:cNvPr id="21" name="圓角矩形 20"/>
          <p:cNvSpPr/>
          <p:nvPr/>
        </p:nvSpPr>
        <p:spPr bwMode="auto">
          <a:xfrm>
            <a:off x="731050" y="3970815"/>
            <a:ext cx="7834504" cy="339290"/>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TW" sz="2400" u="sng" dirty="0">
                <a:latin typeface="Calibri" panose="020F0502020204030204" pitchFamily="34" charset="0"/>
                <a:ea typeface="新細明體" pitchFamily="18" charset="-120"/>
              </a:rPr>
              <a:t>Fubon</a:t>
            </a:r>
            <a:r>
              <a:rPr lang="zh-TW" altLang="en-US" sz="2400" u="sng" dirty="0">
                <a:latin typeface="Calibri" panose="020F0502020204030204" pitchFamily="34" charset="0"/>
                <a:ea typeface="新細明體" pitchFamily="18" charset="-120"/>
              </a:rPr>
              <a:t> </a:t>
            </a:r>
            <a:r>
              <a:rPr lang="en-US" altLang="zh-TW" sz="2400" u="sng" dirty="0">
                <a:latin typeface="Calibri" panose="020F0502020204030204" pitchFamily="34" charset="0"/>
                <a:ea typeface="新細明體" pitchFamily="18" charset="-120"/>
              </a:rPr>
              <a:t>FMG API Development Module(</a:t>
            </a:r>
            <a:r>
              <a:rPr lang="zh-TW" altLang="en-US" sz="2400" u="sng" dirty="0">
                <a:latin typeface="Calibri" panose="020F0502020204030204" pitchFamily="34" charset="0"/>
                <a:ea typeface="新細明體" pitchFamily="18" charset="-120"/>
              </a:rPr>
              <a:t>開發平台</a:t>
            </a:r>
            <a:r>
              <a:rPr lang="en-US" altLang="zh-TW" sz="2400" u="sng" dirty="0">
                <a:latin typeface="Calibri" panose="020F0502020204030204" pitchFamily="34" charset="0"/>
                <a:ea typeface="新細明體" pitchFamily="18" charset="-120"/>
              </a:rPr>
              <a:t>)</a:t>
            </a:r>
          </a:p>
        </p:txBody>
      </p:sp>
      <p:sp>
        <p:nvSpPr>
          <p:cNvPr id="22" name="矩形 21"/>
          <p:cNvSpPr/>
          <p:nvPr/>
        </p:nvSpPr>
        <p:spPr bwMode="auto">
          <a:xfrm>
            <a:off x="5549562" y="5317088"/>
            <a:ext cx="1598400" cy="648072"/>
          </a:xfrm>
          <a:prstGeom prst="rect">
            <a:avLst/>
          </a:prstGeom>
          <a:solidFill>
            <a:schemeClr val="accent3">
              <a:lumMod val="95000"/>
            </a:schemeClr>
          </a:solidFill>
          <a:ln w="38100" cap="flat" cmpd="sng" algn="ctr">
            <a:solidFill>
              <a:schemeClr val="accent3"/>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ctr" anchorCtr="0" compatLnSpc="1">
            <a:prstTxWarp prst="textNoShape">
              <a:avLst/>
            </a:prstTxWarp>
            <a:noAutofit/>
          </a:bodyPr>
          <a:lstStyle/>
          <a:p>
            <a:pPr algn="ctr" defTabSz="889000" fontAlgn="auto">
              <a:spcBef>
                <a:spcPts val="0"/>
              </a:spcBef>
              <a:spcAft>
                <a:spcPts val="0"/>
              </a:spcAft>
            </a:pPr>
            <a:r>
              <a:rPr kumimoji="0" lang="en-US" altLang="zh-TW" b="1" kern="0" dirty="0">
                <a:latin typeface="+mj-ea"/>
                <a:ea typeface="+mj-ea"/>
                <a:cs typeface="Arial"/>
              </a:rPr>
              <a:t>Log</a:t>
            </a:r>
            <a:r>
              <a:rPr kumimoji="0" lang="zh-TW" altLang="en-US" b="1" kern="0" dirty="0">
                <a:latin typeface="+mj-ea"/>
                <a:ea typeface="+mj-ea"/>
                <a:cs typeface="Arial"/>
              </a:rPr>
              <a:t>發布</a:t>
            </a:r>
            <a:endParaRPr kumimoji="0" lang="en-US" altLang="zh-TW" b="1" kern="0" dirty="0">
              <a:latin typeface="+mj-ea"/>
              <a:ea typeface="+mj-ea"/>
              <a:cs typeface="Arial"/>
            </a:endParaRPr>
          </a:p>
        </p:txBody>
      </p:sp>
      <p:sp>
        <p:nvSpPr>
          <p:cNvPr id="23" name="矩形 22"/>
          <p:cNvSpPr/>
          <p:nvPr/>
        </p:nvSpPr>
        <p:spPr bwMode="auto">
          <a:xfrm>
            <a:off x="7310399" y="5317088"/>
            <a:ext cx="1598400" cy="648072"/>
          </a:xfrm>
          <a:prstGeom prst="rect">
            <a:avLst/>
          </a:prstGeom>
          <a:solidFill>
            <a:schemeClr val="accent3">
              <a:lumMod val="95000"/>
            </a:schemeClr>
          </a:solidFill>
          <a:ln w="38100" cap="flat" cmpd="sng" algn="ctr">
            <a:solidFill>
              <a:schemeClr val="accent3"/>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ctr" anchorCtr="0" compatLnSpc="1">
            <a:prstTxWarp prst="textNoShape">
              <a:avLst/>
            </a:prstTxWarp>
            <a:noAutofit/>
          </a:bodyPr>
          <a:lstStyle/>
          <a:p>
            <a:pPr algn="ctr" defTabSz="889000" fontAlgn="auto">
              <a:spcBef>
                <a:spcPts val="0"/>
              </a:spcBef>
              <a:spcAft>
                <a:spcPts val="0"/>
              </a:spcAft>
            </a:pPr>
            <a:r>
              <a:rPr kumimoji="0" lang="zh-TW" altLang="en-US" b="1" kern="0" dirty="0">
                <a:latin typeface="+mj-ea"/>
                <a:cs typeface="Arial"/>
              </a:rPr>
              <a:t>資料庫存取</a:t>
            </a:r>
            <a:endParaRPr kumimoji="0" lang="en-US" altLang="zh-TW" b="1" kern="0" dirty="0">
              <a:latin typeface="+mj-ea"/>
              <a:cs typeface="Arial"/>
            </a:endParaRPr>
          </a:p>
        </p:txBody>
      </p:sp>
      <p:sp>
        <p:nvSpPr>
          <p:cNvPr id="24" name="矩形 23"/>
          <p:cNvSpPr/>
          <p:nvPr/>
        </p:nvSpPr>
        <p:spPr bwMode="auto">
          <a:xfrm>
            <a:off x="267054" y="5331979"/>
            <a:ext cx="1598400" cy="648072"/>
          </a:xfrm>
          <a:prstGeom prst="rect">
            <a:avLst/>
          </a:prstGeom>
          <a:solidFill>
            <a:schemeClr val="accent3">
              <a:lumMod val="95000"/>
            </a:schemeClr>
          </a:solidFill>
          <a:ln w="38100" cap="flat" cmpd="sng" algn="ctr">
            <a:solidFill>
              <a:schemeClr val="accent3"/>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ctr"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b="1" kern="0" dirty="0">
                <a:latin typeface="+mj-ea"/>
                <a:cs typeface="Arial"/>
              </a:rPr>
              <a:t>認證授權</a:t>
            </a:r>
            <a:endParaRPr kumimoji="0" lang="en-US" altLang="zh-TW" b="1" i="0" u="none" strike="noStrike" kern="0" cap="none" spc="0" normalizeH="0" baseline="0" noProof="0" dirty="0">
              <a:ln>
                <a:noFill/>
              </a:ln>
              <a:effectLst/>
              <a:uLnTx/>
              <a:uFillTx/>
              <a:latin typeface="+mj-ea"/>
              <a:ea typeface="+mj-ea"/>
              <a:cs typeface="Arial"/>
            </a:endParaRPr>
          </a:p>
        </p:txBody>
      </p:sp>
      <p:sp>
        <p:nvSpPr>
          <p:cNvPr id="25" name="矩形 24"/>
          <p:cNvSpPr/>
          <p:nvPr/>
        </p:nvSpPr>
        <p:spPr bwMode="auto">
          <a:xfrm>
            <a:off x="267054" y="4526129"/>
            <a:ext cx="1598400" cy="648072"/>
          </a:xfrm>
          <a:prstGeom prst="rect">
            <a:avLst/>
          </a:prstGeom>
          <a:solidFill>
            <a:schemeClr val="accent3">
              <a:lumMod val="95000"/>
            </a:schemeClr>
          </a:solidFill>
          <a:ln w="38100" cap="flat" cmpd="sng" algn="ctr">
            <a:solidFill>
              <a:schemeClr val="accent3"/>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ctr"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b="1" kern="0" dirty="0">
                <a:latin typeface="+mj-ea"/>
                <a:ea typeface="+mj-ea"/>
                <a:cs typeface="Arial"/>
              </a:rPr>
              <a:t>自動註冊</a:t>
            </a:r>
          </a:p>
        </p:txBody>
      </p:sp>
      <p:sp>
        <p:nvSpPr>
          <p:cNvPr id="26" name="矩形 25"/>
          <p:cNvSpPr/>
          <p:nvPr/>
        </p:nvSpPr>
        <p:spPr bwMode="auto">
          <a:xfrm>
            <a:off x="2023878" y="4526129"/>
            <a:ext cx="1598400" cy="648072"/>
          </a:xfrm>
          <a:prstGeom prst="rect">
            <a:avLst/>
          </a:prstGeom>
          <a:solidFill>
            <a:schemeClr val="accent3">
              <a:lumMod val="95000"/>
            </a:schemeClr>
          </a:solidFill>
          <a:ln w="38100" cap="flat" cmpd="sng" algn="ctr">
            <a:solidFill>
              <a:schemeClr val="accent3"/>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ctr"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b="1" kern="0" noProof="0" dirty="0">
                <a:latin typeface="+mj-ea"/>
                <a:ea typeface="+mj-ea"/>
                <a:cs typeface="Arial"/>
              </a:rPr>
              <a:t>狀態回報</a:t>
            </a:r>
            <a:endParaRPr kumimoji="0" lang="en-US" altLang="zh-TW" b="1" i="0" u="none" strike="noStrike" kern="0" cap="none" spc="0" normalizeH="0" baseline="0" noProof="0" dirty="0">
              <a:ln>
                <a:noFill/>
              </a:ln>
              <a:effectLst/>
              <a:uLnTx/>
              <a:uFillTx/>
              <a:latin typeface="+mj-ea"/>
              <a:ea typeface="+mj-ea"/>
              <a:cs typeface="Arial"/>
            </a:endParaRPr>
          </a:p>
        </p:txBody>
      </p:sp>
      <p:sp>
        <p:nvSpPr>
          <p:cNvPr id="27" name="矩形 26"/>
          <p:cNvSpPr/>
          <p:nvPr/>
        </p:nvSpPr>
        <p:spPr bwMode="auto">
          <a:xfrm>
            <a:off x="5537526" y="4526129"/>
            <a:ext cx="1598400" cy="648072"/>
          </a:xfrm>
          <a:prstGeom prst="rect">
            <a:avLst/>
          </a:prstGeom>
          <a:solidFill>
            <a:schemeClr val="accent3">
              <a:lumMod val="95000"/>
            </a:schemeClr>
          </a:solidFill>
          <a:ln w="38100" cap="flat" cmpd="sng" algn="ctr">
            <a:solidFill>
              <a:schemeClr val="accent3"/>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ctr"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b="1" i="0" u="none" strike="noStrike" kern="0" cap="none" spc="0" normalizeH="0" baseline="0" noProof="0" dirty="0">
                <a:ln>
                  <a:noFill/>
                </a:ln>
                <a:effectLst/>
                <a:uLnTx/>
                <a:uFillTx/>
                <a:latin typeface="+mj-ea"/>
                <a:ea typeface="+mj-ea"/>
                <a:cs typeface="Arial"/>
              </a:rPr>
              <a:t>配置取得</a:t>
            </a:r>
            <a:endParaRPr kumimoji="0" lang="en-US" altLang="zh-TW" b="1" i="0" u="none" strike="noStrike" kern="0" cap="none" spc="0" normalizeH="0" baseline="0" noProof="0" dirty="0">
              <a:ln>
                <a:noFill/>
              </a:ln>
              <a:effectLst/>
              <a:uLnTx/>
              <a:uFillTx/>
              <a:latin typeface="+mj-ea"/>
              <a:ea typeface="+mj-ea"/>
              <a:cs typeface="Arial"/>
            </a:endParaRPr>
          </a:p>
        </p:txBody>
      </p:sp>
      <p:sp>
        <p:nvSpPr>
          <p:cNvPr id="28" name="矩形 27"/>
          <p:cNvSpPr/>
          <p:nvPr/>
        </p:nvSpPr>
        <p:spPr bwMode="auto">
          <a:xfrm>
            <a:off x="7294351" y="4526129"/>
            <a:ext cx="1598400" cy="648072"/>
          </a:xfrm>
          <a:prstGeom prst="rect">
            <a:avLst/>
          </a:prstGeom>
          <a:solidFill>
            <a:schemeClr val="accent3">
              <a:lumMod val="95000"/>
            </a:schemeClr>
          </a:solidFill>
          <a:ln w="38100" cap="flat" cmpd="sng" algn="ctr">
            <a:solidFill>
              <a:schemeClr val="accent3"/>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ctr"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b="1" i="0" u="none" strike="noStrike" kern="0" cap="none" spc="0" normalizeH="0" baseline="0" noProof="0" dirty="0">
                <a:ln>
                  <a:noFill/>
                </a:ln>
                <a:effectLst/>
                <a:uLnTx/>
                <a:uFillTx/>
                <a:latin typeface="+mj-ea"/>
                <a:ea typeface="+mj-ea"/>
                <a:cs typeface="Arial"/>
              </a:rPr>
              <a:t>訊息收送</a:t>
            </a:r>
            <a:endParaRPr kumimoji="0" lang="en-US" altLang="zh-TW" b="1" i="0" u="none" strike="noStrike" kern="0" cap="none" spc="0" normalizeH="0" baseline="0" noProof="0" dirty="0">
              <a:ln>
                <a:noFill/>
              </a:ln>
              <a:effectLst/>
              <a:uLnTx/>
              <a:uFillTx/>
              <a:latin typeface="+mj-ea"/>
              <a:ea typeface="+mj-ea"/>
              <a:cs typeface="Arial"/>
            </a:endParaRPr>
          </a:p>
        </p:txBody>
      </p:sp>
    </p:spTree>
    <p:extLst>
      <p:ext uri="{BB962C8B-B14F-4D97-AF65-F5344CB8AC3E}">
        <p14:creationId xmlns:p14="http://schemas.microsoft.com/office/powerpoint/2010/main" val="1360633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5"/>
                                        </p:tgtEl>
                                        <p:attrNameLst>
                                          <p:attrName>style.color</p:attrName>
                                        </p:attrNameLst>
                                      </p:cBhvr>
                                      <p:to>
                                        <a:schemeClr val="folHlink"/>
                                      </p:to>
                                    </p:animClr>
                                    <p:animClr clrSpc="rgb" dir="cw">
                                      <p:cBhvr>
                                        <p:cTn id="7" dur="500" fill="hold"/>
                                        <p:tgtEl>
                                          <p:spTgt spid="5"/>
                                        </p:tgtEl>
                                        <p:attrNameLst>
                                          <p:attrName>fillcolor</p:attrName>
                                        </p:attrNameLst>
                                      </p:cBhvr>
                                      <p:to>
                                        <a:schemeClr val="folHlink"/>
                                      </p:to>
                                    </p:animClr>
                                    <p:set>
                                      <p:cBhvr>
                                        <p:cTn id="8" dur="500" fill="hold"/>
                                        <p:tgtEl>
                                          <p:spTgt spid="5"/>
                                        </p:tgtEl>
                                        <p:attrNameLst>
                                          <p:attrName>fill.type</p:attrName>
                                        </p:attrNameLst>
                                      </p:cBhvr>
                                      <p:to>
                                        <p:strVal val="solid"/>
                                      </p:to>
                                    </p:set>
                                    <p:set>
                                      <p:cBhvr>
                                        <p:cTn id="9" dur="500" fill="hold"/>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solidFill>
                  <a:schemeClr val="tx1"/>
                </a:solidFill>
              </a:rPr>
              <a:t>Kafka</a:t>
            </a:r>
            <a:r>
              <a:rPr lang="en-US" altLang="zh-TW" dirty="0"/>
              <a:t> vs </a:t>
            </a:r>
            <a:r>
              <a:rPr lang="en-US" altLang="zh-TW" kern="1200" dirty="0" err="1">
                <a:solidFill>
                  <a:schemeClr val="tx1"/>
                </a:solidFill>
              </a:rPr>
              <a:t>RabbitMQ</a:t>
            </a:r>
            <a:endParaRPr lang="zh-TW" altLang="en-US" dirty="0"/>
          </a:p>
        </p:txBody>
      </p:sp>
      <p:sp>
        <p:nvSpPr>
          <p:cNvPr id="4" name="投影片編號版面配置區 3"/>
          <p:cNvSpPr>
            <a:spLocks noGrp="1"/>
          </p:cNvSpPr>
          <p:nvPr>
            <p:ph type="sldNum" sz="quarter" idx="12"/>
          </p:nvPr>
        </p:nvSpPr>
        <p:spPr/>
        <p:txBody>
          <a:bodyPr/>
          <a:lstStyle/>
          <a:p>
            <a:pPr>
              <a:defRPr/>
            </a:pPr>
            <a:fld id="{4D3ED8FB-872B-4DC3-A29C-698206968F54}" type="slidenum">
              <a:rPr lang="en-US" altLang="zh-TW" smtClean="0"/>
              <a:pPr>
                <a:defRPr/>
              </a:pPr>
              <a:t>30</a:t>
            </a:fld>
            <a:endParaRPr lang="en-US" altLang="zh-TW"/>
          </a:p>
        </p:txBody>
      </p:sp>
      <p:graphicFrame>
        <p:nvGraphicFramePr>
          <p:cNvPr id="5" name="表格 4"/>
          <p:cNvGraphicFramePr>
            <a:graphicFrameLocks noGrp="1"/>
          </p:cNvGraphicFramePr>
          <p:nvPr/>
        </p:nvGraphicFramePr>
        <p:xfrm>
          <a:off x="539552" y="1615648"/>
          <a:ext cx="8064896" cy="4307840"/>
        </p:xfrm>
        <a:graphic>
          <a:graphicData uri="http://schemas.openxmlformats.org/drawingml/2006/table">
            <a:tbl>
              <a:tblPr firstRow="1" bandRow="1">
                <a:tableStyleId>{8A107856-5554-42FB-B03E-39F5DBC370BA}</a:tableStyleId>
              </a:tblPr>
              <a:tblGrid>
                <a:gridCol w="1612979">
                  <a:extLst>
                    <a:ext uri="{9D8B030D-6E8A-4147-A177-3AD203B41FA5}">
                      <a16:colId xmlns:a16="http://schemas.microsoft.com/office/drawing/2014/main" val="248419678"/>
                    </a:ext>
                  </a:extLst>
                </a:gridCol>
                <a:gridCol w="3372593">
                  <a:extLst>
                    <a:ext uri="{9D8B030D-6E8A-4147-A177-3AD203B41FA5}">
                      <a16:colId xmlns:a16="http://schemas.microsoft.com/office/drawing/2014/main" val="3493932960"/>
                    </a:ext>
                  </a:extLst>
                </a:gridCol>
                <a:gridCol w="3079324">
                  <a:extLst>
                    <a:ext uri="{9D8B030D-6E8A-4147-A177-3AD203B41FA5}">
                      <a16:colId xmlns:a16="http://schemas.microsoft.com/office/drawing/2014/main" val="3537017988"/>
                    </a:ext>
                  </a:extLst>
                </a:gridCol>
              </a:tblGrid>
              <a:tr h="370840">
                <a:tc>
                  <a:txBody>
                    <a:bodyPr/>
                    <a:lstStyle/>
                    <a:p>
                      <a:r>
                        <a:rPr lang="en-US" altLang="zh-TW" dirty="0"/>
                        <a:t>Compare</a:t>
                      </a:r>
                      <a:endParaRPr lang="zh-TW" altLang="en-US" dirty="0">
                        <a:solidFill>
                          <a:schemeClr val="tx1"/>
                        </a:solidFill>
                      </a:endParaRPr>
                    </a:p>
                  </a:txBody>
                  <a:tcPr anchor="ctr"/>
                </a:tc>
                <a:tc>
                  <a:txBody>
                    <a:bodyPr/>
                    <a:lstStyle/>
                    <a:p>
                      <a:pPr algn="ctr"/>
                      <a:r>
                        <a:rPr lang="en-US" altLang="zh-TW" sz="2400" dirty="0"/>
                        <a:t>Kafka</a:t>
                      </a:r>
                      <a:br>
                        <a:rPr lang="en-US" altLang="zh-TW" sz="3200" dirty="0"/>
                      </a:br>
                      <a:r>
                        <a:rPr lang="en-US" altLang="zh-TW" sz="1800" dirty="0"/>
                        <a:t>(data store /pipeline/streaming)</a:t>
                      </a:r>
                      <a:endParaRPr lang="zh-TW" altLang="en-US" dirty="0"/>
                    </a:p>
                  </a:txBody>
                  <a:tcPr/>
                </a:tc>
                <a:tc>
                  <a:txBody>
                    <a:bodyPr/>
                    <a:lstStyle/>
                    <a:p>
                      <a:pPr algn="ctr"/>
                      <a:r>
                        <a:rPr lang="en-US" altLang="zh-TW" sz="2400" kern="1200" dirty="0" err="1"/>
                        <a:t>RabbitMQ</a:t>
                      </a:r>
                      <a:endParaRPr lang="en-US" altLang="zh-TW" sz="1800" kern="1200" dirty="0"/>
                    </a:p>
                    <a:p>
                      <a:pPr algn="ctr"/>
                      <a:r>
                        <a:rPr lang="en-US" altLang="zh-TW" sz="1800" kern="1200" dirty="0"/>
                        <a:t>(queue)</a:t>
                      </a:r>
                      <a:endParaRPr lang="zh-TW" altLang="en-US" sz="1800" b="0" kern="1200" dirty="0">
                        <a:solidFill>
                          <a:schemeClr val="tx1"/>
                        </a:solidFill>
                        <a:latin typeface="+mn-lt"/>
                        <a:ea typeface="+mn-ea"/>
                        <a:cs typeface="+mn-cs"/>
                      </a:endParaRPr>
                    </a:p>
                  </a:txBody>
                  <a:tcPr anchor="ctr"/>
                </a:tc>
                <a:extLst>
                  <a:ext uri="{0D108BD9-81ED-4DB2-BD59-A6C34878D82A}">
                    <a16:rowId xmlns:a16="http://schemas.microsoft.com/office/drawing/2014/main" val="146981935"/>
                  </a:ext>
                </a:extLst>
              </a:tr>
              <a:tr h="370840">
                <a:tc>
                  <a:txBody>
                    <a:bodyPr/>
                    <a:lstStyle/>
                    <a:p>
                      <a:r>
                        <a:rPr lang="zh-TW" altLang="en-US" dirty="0"/>
                        <a:t>資料量</a:t>
                      </a:r>
                    </a:p>
                  </a:txBody>
                  <a:tcPr/>
                </a:tc>
                <a:tc>
                  <a:txBody>
                    <a:bodyPr/>
                    <a:lstStyle/>
                    <a:p>
                      <a:pPr marL="0" marR="0" lvl="0" indent="0" algn="l" defTabSz="914300" rtl="0" eaLnBrk="1" fontAlgn="auto" latinLnBrk="0" hangingPunct="1">
                        <a:lnSpc>
                          <a:spcPct val="100000"/>
                        </a:lnSpc>
                        <a:spcBef>
                          <a:spcPts val="0"/>
                        </a:spcBef>
                        <a:spcAft>
                          <a:spcPts val="0"/>
                        </a:spcAft>
                        <a:buClrTx/>
                        <a:buSzTx/>
                        <a:buFontTx/>
                        <a:buNone/>
                        <a:tabLst/>
                        <a:defRPr/>
                      </a:pPr>
                      <a:r>
                        <a:rPr lang="zh-TW" altLang="en-US" sz="1800" dirty="0">
                          <a:solidFill>
                            <a:srgbClr val="FF0000"/>
                          </a:solidFill>
                        </a:rPr>
                        <a:t>大量資料</a:t>
                      </a:r>
                      <a:r>
                        <a:rPr lang="zh-TW" altLang="en-US" sz="1800" dirty="0"/>
                        <a:t>暫存</a:t>
                      </a:r>
                      <a:r>
                        <a:rPr lang="en-US" altLang="zh-TW" sz="1800" dirty="0"/>
                        <a:t>(Disk)</a:t>
                      </a:r>
                      <a:r>
                        <a:rPr lang="zh-TW" altLang="en-US" sz="1800" dirty="0"/>
                        <a:t>傳輸</a:t>
                      </a:r>
                      <a:endParaRPr lang="en-US" altLang="zh-TW" sz="1800" dirty="0"/>
                    </a:p>
                  </a:txBody>
                  <a:tcPr/>
                </a:tc>
                <a:tc>
                  <a:txBody>
                    <a:bodyPr/>
                    <a:lstStyle/>
                    <a:p>
                      <a:pPr marL="0" marR="0" lvl="0" indent="0" algn="l" defTabSz="914300" rtl="0" eaLnBrk="1" fontAlgn="auto" latinLnBrk="0" hangingPunct="1">
                        <a:lnSpc>
                          <a:spcPct val="100000"/>
                        </a:lnSpc>
                        <a:spcBef>
                          <a:spcPts val="0"/>
                        </a:spcBef>
                        <a:spcAft>
                          <a:spcPts val="0"/>
                        </a:spcAft>
                        <a:buClrTx/>
                        <a:buSzTx/>
                        <a:buFontTx/>
                        <a:buNone/>
                        <a:tabLst/>
                        <a:defRPr/>
                      </a:pPr>
                      <a:r>
                        <a:rPr lang="zh-TW" altLang="en-US" sz="1800" dirty="0">
                          <a:solidFill>
                            <a:srgbClr val="FF0000"/>
                          </a:solidFill>
                        </a:rPr>
                        <a:t>訊息內容</a:t>
                      </a:r>
                      <a:r>
                        <a:rPr lang="en-US" altLang="zh-TW" sz="1800" dirty="0"/>
                        <a:t>(memory)</a:t>
                      </a:r>
                      <a:r>
                        <a:rPr lang="zh-TW" altLang="en-US" sz="1800" dirty="0"/>
                        <a:t>即時傳遞</a:t>
                      </a:r>
                      <a:endParaRPr lang="zh-TW" altLang="en-US" dirty="0"/>
                    </a:p>
                  </a:txBody>
                  <a:tcPr/>
                </a:tc>
                <a:extLst>
                  <a:ext uri="{0D108BD9-81ED-4DB2-BD59-A6C34878D82A}">
                    <a16:rowId xmlns:a16="http://schemas.microsoft.com/office/drawing/2014/main" val="963252540"/>
                  </a:ext>
                </a:extLst>
              </a:tr>
              <a:tr h="370840">
                <a:tc>
                  <a:txBody>
                    <a:bodyPr/>
                    <a:lstStyle/>
                    <a:p>
                      <a:r>
                        <a:rPr lang="zh-TW" altLang="en-US" dirty="0"/>
                        <a:t>資料儲存</a:t>
                      </a:r>
                    </a:p>
                  </a:txBody>
                  <a:tcPr/>
                </a:tc>
                <a:tc>
                  <a:txBody>
                    <a:bodyPr/>
                    <a:lstStyle/>
                    <a:p>
                      <a:pPr marL="0" marR="0" lvl="0" indent="0" algn="l" defTabSz="914300" rtl="0" eaLnBrk="1" fontAlgn="auto" latinLnBrk="0" hangingPunct="1">
                        <a:lnSpc>
                          <a:spcPct val="100000"/>
                        </a:lnSpc>
                        <a:spcBef>
                          <a:spcPts val="0"/>
                        </a:spcBef>
                        <a:spcAft>
                          <a:spcPts val="0"/>
                        </a:spcAft>
                        <a:buClrTx/>
                        <a:buSzTx/>
                        <a:buFontTx/>
                        <a:buNone/>
                        <a:tabLst/>
                        <a:defRPr/>
                      </a:pPr>
                      <a:r>
                        <a:rPr lang="zh-TW" altLang="en-US" sz="1800" dirty="0"/>
                        <a:t>資料可保存</a:t>
                      </a:r>
                      <a:r>
                        <a:rPr lang="en-US" altLang="zh-TW" sz="1800" dirty="0"/>
                        <a:t>(</a:t>
                      </a:r>
                      <a:r>
                        <a:rPr lang="zh-TW" altLang="en-US" sz="1800" dirty="0"/>
                        <a:t>設定時間</a:t>
                      </a:r>
                      <a:r>
                        <a:rPr lang="en-US" altLang="zh-TW" sz="1800" dirty="0"/>
                        <a:t>)</a:t>
                      </a:r>
                      <a:r>
                        <a:rPr lang="zh-TW" altLang="en-US" sz="1800" dirty="0"/>
                        <a:t>，重複讀取</a:t>
                      </a:r>
                      <a:endParaRPr lang="en-US" altLang="zh-TW" sz="1800" dirty="0">
                        <a:solidFill>
                          <a:schemeClr val="tx1"/>
                        </a:solidFill>
                      </a:endParaRPr>
                    </a:p>
                  </a:txBody>
                  <a:tcPr/>
                </a:tc>
                <a:tc>
                  <a:txBody>
                    <a:bodyPr/>
                    <a:lstStyle/>
                    <a:p>
                      <a:pPr marL="0" marR="0" lvl="0" indent="0" algn="l" defTabSz="914300" rtl="0" eaLnBrk="1" fontAlgn="auto" latinLnBrk="0" hangingPunct="1">
                        <a:lnSpc>
                          <a:spcPct val="100000"/>
                        </a:lnSpc>
                        <a:spcBef>
                          <a:spcPts val="0"/>
                        </a:spcBef>
                        <a:spcAft>
                          <a:spcPts val="0"/>
                        </a:spcAft>
                        <a:buClrTx/>
                        <a:buSzTx/>
                        <a:buFontTx/>
                        <a:buNone/>
                        <a:tabLst/>
                        <a:defRPr/>
                      </a:pPr>
                      <a:r>
                        <a:rPr lang="zh-TW" altLang="en-US" sz="1800" dirty="0"/>
                        <a:t>資料讀取即自動刪除</a:t>
                      </a:r>
                      <a:endParaRPr lang="en-US" altLang="zh-TW" sz="1800" dirty="0">
                        <a:solidFill>
                          <a:schemeClr val="tx1"/>
                        </a:solidFill>
                      </a:endParaRPr>
                    </a:p>
                  </a:txBody>
                  <a:tcPr/>
                </a:tc>
                <a:extLst>
                  <a:ext uri="{0D108BD9-81ED-4DB2-BD59-A6C34878D82A}">
                    <a16:rowId xmlns:a16="http://schemas.microsoft.com/office/drawing/2014/main" val="558810674"/>
                  </a:ext>
                </a:extLst>
              </a:tr>
              <a:tr h="370840">
                <a:tc>
                  <a:txBody>
                    <a:bodyPr/>
                    <a:lstStyle/>
                    <a:p>
                      <a:r>
                        <a:rPr lang="zh-TW" altLang="en-US" dirty="0"/>
                        <a:t>整合度</a:t>
                      </a:r>
                    </a:p>
                  </a:txBody>
                  <a:tcPr/>
                </a:tc>
                <a:tc>
                  <a:txBody>
                    <a:bodyPr/>
                    <a:lstStyle/>
                    <a:p>
                      <a:pPr marL="0" marR="0" lvl="0" indent="0" algn="l" defTabSz="914300" rtl="0" eaLnBrk="1" fontAlgn="auto" latinLnBrk="0" hangingPunct="1">
                        <a:lnSpc>
                          <a:spcPct val="100000"/>
                        </a:lnSpc>
                        <a:spcBef>
                          <a:spcPts val="0"/>
                        </a:spcBef>
                        <a:spcAft>
                          <a:spcPts val="0"/>
                        </a:spcAft>
                        <a:buClrTx/>
                        <a:buSzTx/>
                        <a:buFontTx/>
                        <a:buNone/>
                        <a:tabLst/>
                        <a:defRPr/>
                      </a:pPr>
                      <a:r>
                        <a:rPr lang="zh-TW" altLang="en-US" sz="1800" dirty="0"/>
                        <a:t>與相關資料儲存軟體整合度</a:t>
                      </a:r>
                      <a:r>
                        <a:rPr lang="zh-TW" altLang="en-US" sz="1800" kern="1200" dirty="0"/>
                        <a:t>高，方便串接各種資料來源及目的</a:t>
                      </a:r>
                      <a:endParaRPr lang="en-US" altLang="zh-TW" sz="1800" kern="1200" dirty="0">
                        <a:solidFill>
                          <a:schemeClr val="dk1"/>
                        </a:solidFill>
                        <a:latin typeface="+mn-lt"/>
                        <a:ea typeface="+mn-ea"/>
                        <a:cs typeface="+mn-cs"/>
                      </a:endParaRPr>
                    </a:p>
                  </a:txBody>
                  <a:tcPr/>
                </a:tc>
                <a:tc>
                  <a:txBody>
                    <a:bodyPr/>
                    <a:lstStyle/>
                    <a:p>
                      <a:pPr marL="0" marR="0" lvl="0" indent="0" algn="l" defTabSz="914300" rtl="0" eaLnBrk="1" fontAlgn="auto" latinLnBrk="0" hangingPunct="1">
                        <a:lnSpc>
                          <a:spcPct val="100000"/>
                        </a:lnSpc>
                        <a:spcBef>
                          <a:spcPts val="0"/>
                        </a:spcBef>
                        <a:spcAft>
                          <a:spcPts val="0"/>
                        </a:spcAft>
                        <a:buClrTx/>
                        <a:buSzTx/>
                        <a:buFontTx/>
                        <a:buNone/>
                        <a:tabLst/>
                        <a:defRPr/>
                      </a:pPr>
                      <a:r>
                        <a:rPr lang="zh-TW" altLang="en-US" sz="1800" dirty="0"/>
                        <a:t>應用程式間通訊應用</a:t>
                      </a:r>
                      <a:r>
                        <a:rPr lang="zh-TW" altLang="en-US" sz="1800" kern="1200" dirty="0"/>
                        <a:t>，提供</a:t>
                      </a:r>
                      <a:r>
                        <a:rPr lang="en-US" altLang="zh-TW" sz="1800" kern="1200" dirty="0"/>
                        <a:t>API</a:t>
                      </a:r>
                      <a:r>
                        <a:rPr lang="zh-TW" altLang="en-US" sz="1800" kern="1200" dirty="0"/>
                        <a:t>方便串接來源及目的程式</a:t>
                      </a:r>
                      <a:endParaRPr lang="en-US" altLang="zh-TW" sz="1800" kern="1200" dirty="0">
                        <a:solidFill>
                          <a:schemeClr val="dk1"/>
                        </a:solidFill>
                        <a:latin typeface="+mn-lt"/>
                        <a:ea typeface="+mn-ea"/>
                        <a:cs typeface="+mn-cs"/>
                      </a:endParaRPr>
                    </a:p>
                  </a:txBody>
                  <a:tcPr/>
                </a:tc>
                <a:extLst>
                  <a:ext uri="{0D108BD9-81ED-4DB2-BD59-A6C34878D82A}">
                    <a16:rowId xmlns:a16="http://schemas.microsoft.com/office/drawing/2014/main" val="2079697597"/>
                  </a:ext>
                </a:extLst>
              </a:tr>
              <a:tr h="370840">
                <a:tc>
                  <a:txBody>
                    <a:bodyPr/>
                    <a:lstStyle/>
                    <a:p>
                      <a:r>
                        <a:rPr lang="zh-TW" altLang="en-US" dirty="0"/>
                        <a:t>資料傳輸特性</a:t>
                      </a:r>
                    </a:p>
                  </a:txBody>
                  <a:tcPr/>
                </a:tc>
                <a:tc>
                  <a:txBody>
                    <a:bodyPr/>
                    <a:lstStyle/>
                    <a:p>
                      <a:pPr marL="285750" indent="-285750">
                        <a:buFont typeface="Arial" panose="020B0604020202020204" pitchFamily="34" charset="0"/>
                        <a:buChar char="•"/>
                      </a:pPr>
                      <a:r>
                        <a:rPr lang="zh-TW" altLang="en-US" sz="1800" dirty="0"/>
                        <a:t>支援串流存取</a:t>
                      </a:r>
                      <a:endParaRPr lang="en-US" altLang="zh-TW" sz="1800" dirty="0"/>
                    </a:p>
                    <a:p>
                      <a:pPr marL="285750" indent="-285750">
                        <a:buFont typeface="Arial" panose="020B0604020202020204" pitchFamily="34" charset="0"/>
                        <a:buChar char="•"/>
                      </a:pPr>
                      <a:r>
                        <a:rPr lang="zh-TW" altLang="en-US" sz="1800" dirty="0"/>
                        <a:t>可依資料順序</a:t>
                      </a:r>
                      <a:r>
                        <a:rPr lang="en-US" altLang="zh-TW" sz="1800" dirty="0"/>
                        <a:t>(order)</a:t>
                      </a:r>
                      <a:r>
                        <a:rPr lang="zh-TW" altLang="en-US" sz="1800" dirty="0"/>
                        <a:t>存取</a:t>
                      </a:r>
                      <a:endParaRPr lang="en-US" altLang="zh-TW" sz="1800" dirty="0">
                        <a:solidFill>
                          <a:schemeClr val="tx1"/>
                        </a:solidFill>
                      </a:endParaRPr>
                    </a:p>
                  </a:txBody>
                  <a:tcPr/>
                </a:tc>
                <a:tc>
                  <a:txBody>
                    <a:bodyPr/>
                    <a:lstStyle/>
                    <a:p>
                      <a:pPr marL="285750" indent="-285750">
                        <a:buFont typeface="Arial" panose="020B0604020202020204" pitchFamily="34" charset="0"/>
                        <a:buChar char="•"/>
                      </a:pPr>
                      <a:r>
                        <a:rPr lang="zh-TW" altLang="en-US" sz="1800" dirty="0"/>
                        <a:t>資料傳遞設定方式較彈性</a:t>
                      </a:r>
                      <a:endParaRPr lang="en-US" altLang="zh-TW" sz="1800" dirty="0"/>
                    </a:p>
                    <a:p>
                      <a:pPr marL="285750" marR="0" lvl="0" indent="-285750" algn="l" defTabSz="9143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800" dirty="0"/>
                        <a:t>可設定資料優先權</a:t>
                      </a:r>
                      <a:endParaRPr lang="en-US" altLang="zh-TW" sz="1800" dirty="0">
                        <a:solidFill>
                          <a:schemeClr val="tx1"/>
                        </a:solidFill>
                      </a:endParaRPr>
                    </a:p>
                  </a:txBody>
                  <a:tcPr/>
                </a:tc>
                <a:extLst>
                  <a:ext uri="{0D108BD9-81ED-4DB2-BD59-A6C34878D82A}">
                    <a16:rowId xmlns:a16="http://schemas.microsoft.com/office/drawing/2014/main" val="1608623309"/>
                  </a:ext>
                </a:extLst>
              </a:tr>
              <a:tr h="370840">
                <a:tc>
                  <a:txBody>
                    <a:bodyPr/>
                    <a:lstStyle/>
                    <a:p>
                      <a:r>
                        <a:rPr lang="zh-TW" altLang="en-US" dirty="0"/>
                        <a:t>使用及維護</a:t>
                      </a:r>
                    </a:p>
                  </a:txBody>
                  <a:tcPr/>
                </a:tc>
                <a:tc>
                  <a:txBody>
                    <a:bodyPr/>
                    <a:lstStyle/>
                    <a:p>
                      <a:pPr marL="0" marR="0" lvl="0" indent="0" algn="l" defTabSz="914300" rtl="0" eaLnBrk="1" fontAlgn="auto" latinLnBrk="0" hangingPunct="1">
                        <a:lnSpc>
                          <a:spcPct val="100000"/>
                        </a:lnSpc>
                        <a:spcBef>
                          <a:spcPts val="0"/>
                        </a:spcBef>
                        <a:spcAft>
                          <a:spcPts val="0"/>
                        </a:spcAft>
                        <a:buClrTx/>
                        <a:buSzTx/>
                        <a:buFont typeface="Arial" panose="020B0604020202020204" pitchFamily="34" charset="0"/>
                        <a:buNone/>
                        <a:tabLst/>
                        <a:defRPr/>
                      </a:pPr>
                      <a:r>
                        <a:rPr lang="zh-TW" altLang="en-US" sz="1800" dirty="0"/>
                        <a:t>使用及維護方式相較</a:t>
                      </a:r>
                      <a:r>
                        <a:rPr lang="en-US" altLang="zh-TW" sz="1800" dirty="0"/>
                        <a:t>MQ</a:t>
                      </a:r>
                      <a:r>
                        <a:rPr lang="zh-TW" altLang="en-US" sz="1800" dirty="0"/>
                        <a:t>複雜</a:t>
                      </a:r>
                    </a:p>
                  </a:txBody>
                  <a:tcPr/>
                </a:tc>
                <a:tc>
                  <a:txBody>
                    <a:bodyPr/>
                    <a:lstStyle/>
                    <a:p>
                      <a:pPr marL="0" indent="0">
                        <a:buFont typeface="Arial" panose="020B0604020202020204" pitchFamily="34" charset="0"/>
                        <a:buNone/>
                      </a:pPr>
                      <a:r>
                        <a:rPr lang="zh-TW" altLang="en-US" sz="1800" dirty="0"/>
                        <a:t>使用及維護較單純</a:t>
                      </a:r>
                      <a:endParaRPr lang="en-US" altLang="zh-TW" sz="1800" dirty="0">
                        <a:solidFill>
                          <a:schemeClr val="tx1"/>
                        </a:solidFill>
                      </a:endParaRPr>
                    </a:p>
                  </a:txBody>
                  <a:tcPr/>
                </a:tc>
                <a:extLst>
                  <a:ext uri="{0D108BD9-81ED-4DB2-BD59-A6C34878D82A}">
                    <a16:rowId xmlns:a16="http://schemas.microsoft.com/office/drawing/2014/main" val="2242586460"/>
                  </a:ext>
                </a:extLst>
              </a:tr>
              <a:tr h="370840">
                <a:tc>
                  <a:txBody>
                    <a:bodyPr/>
                    <a:lstStyle/>
                    <a:p>
                      <a:r>
                        <a:rPr lang="zh-TW" altLang="en-US" dirty="0">
                          <a:solidFill>
                            <a:srgbClr val="FF0000"/>
                          </a:solidFill>
                        </a:rPr>
                        <a:t>應用</a:t>
                      </a:r>
                    </a:p>
                  </a:txBody>
                  <a:tcPr/>
                </a:tc>
                <a:tc>
                  <a:txBody>
                    <a:bodyPr/>
                    <a:lstStyle/>
                    <a:p>
                      <a:pPr marL="0" marR="0" lvl="0" indent="0" algn="l" defTabSz="914300" rtl="0" eaLnBrk="1" fontAlgn="auto" latinLnBrk="0" hangingPunct="1">
                        <a:lnSpc>
                          <a:spcPct val="100000"/>
                        </a:lnSpc>
                        <a:spcBef>
                          <a:spcPts val="0"/>
                        </a:spcBef>
                        <a:spcAft>
                          <a:spcPts val="0"/>
                        </a:spcAft>
                        <a:buClrTx/>
                        <a:buSzTx/>
                        <a:buFont typeface="Arial" panose="020B0604020202020204" pitchFamily="34" charset="0"/>
                        <a:buNone/>
                        <a:tabLst/>
                        <a:defRPr/>
                      </a:pPr>
                      <a:r>
                        <a:rPr lang="zh-TW" altLang="en-US" sz="1800" dirty="0">
                          <a:solidFill>
                            <a:srgbClr val="FF0000"/>
                          </a:solidFill>
                        </a:rPr>
                        <a:t>適用大量資料集中暫存</a:t>
                      </a:r>
                      <a:r>
                        <a:rPr lang="zh-TW" altLang="en-US" sz="1800" dirty="0">
                          <a:solidFill>
                            <a:srgbClr val="FF0000"/>
                          </a:solidFill>
                          <a:latin typeface="新細明體" panose="02020500000000000000" pitchFamily="18" charset="-120"/>
                          <a:ea typeface="新細明體" panose="02020500000000000000" pitchFamily="18" charset="-120"/>
                        </a:rPr>
                        <a:t>，</a:t>
                      </a:r>
                      <a:r>
                        <a:rPr lang="zh-TW" altLang="en-US" sz="1800" dirty="0">
                          <a:solidFill>
                            <a:srgbClr val="FF0000"/>
                          </a:solidFill>
                        </a:rPr>
                        <a:t>供後續讀取應用</a:t>
                      </a:r>
                      <a:endParaRPr lang="en-US" altLang="zh-TW" sz="1800" dirty="0">
                        <a:solidFill>
                          <a:srgbClr val="FF0000"/>
                        </a:solidFill>
                      </a:endParaRPr>
                    </a:p>
                  </a:txBody>
                  <a:tcPr/>
                </a:tc>
                <a:tc>
                  <a:txBody>
                    <a:bodyPr/>
                    <a:lstStyle/>
                    <a:p>
                      <a:pPr marL="0" indent="0">
                        <a:buFont typeface="Arial" panose="020B0604020202020204" pitchFamily="34" charset="0"/>
                        <a:buNone/>
                      </a:pPr>
                      <a:r>
                        <a:rPr lang="zh-TW" altLang="en-US" sz="1800" kern="1200" dirty="0">
                          <a:solidFill>
                            <a:srgbClr val="FF0000"/>
                          </a:solidFill>
                        </a:rPr>
                        <a:t>適用應用系統之間即時訊息互動</a:t>
                      </a:r>
                      <a:r>
                        <a:rPr lang="en-US" altLang="zh-TW" sz="1800" kern="1200" dirty="0">
                          <a:solidFill>
                            <a:srgbClr val="FF0000"/>
                          </a:solidFill>
                        </a:rPr>
                        <a:t>，</a:t>
                      </a:r>
                      <a:r>
                        <a:rPr lang="zh-TW" altLang="en-US" sz="1800" kern="1200" dirty="0">
                          <a:solidFill>
                            <a:srgbClr val="FF0000"/>
                          </a:solidFill>
                        </a:rPr>
                        <a:t>並降低系統間相依性</a:t>
                      </a:r>
                      <a:endParaRPr lang="en-US" altLang="zh-TW" sz="1800" dirty="0">
                        <a:solidFill>
                          <a:srgbClr val="FF0000"/>
                        </a:solidFill>
                      </a:endParaRPr>
                    </a:p>
                  </a:txBody>
                  <a:tcPr/>
                </a:tc>
                <a:extLst>
                  <a:ext uri="{0D108BD9-81ED-4DB2-BD59-A6C34878D82A}">
                    <a16:rowId xmlns:a16="http://schemas.microsoft.com/office/drawing/2014/main" val="3361906048"/>
                  </a:ext>
                </a:extLst>
              </a:tr>
            </a:tbl>
          </a:graphicData>
        </a:graphic>
      </p:graphicFrame>
    </p:spTree>
    <p:extLst>
      <p:ext uri="{BB962C8B-B14F-4D97-AF65-F5344CB8AC3E}">
        <p14:creationId xmlns:p14="http://schemas.microsoft.com/office/powerpoint/2010/main" val="22314416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2800" b="1" dirty="0"/>
              <a:t>What is Kafka not well fitted?</a:t>
            </a:r>
            <a:endParaRPr lang="zh-TW" altLang="en-US" sz="1800" dirty="0"/>
          </a:p>
        </p:txBody>
      </p:sp>
      <p:sp>
        <p:nvSpPr>
          <p:cNvPr id="3" name="內容版面配置區 2"/>
          <p:cNvSpPr>
            <a:spLocks noGrp="1"/>
          </p:cNvSpPr>
          <p:nvPr>
            <p:ph idx="1"/>
          </p:nvPr>
        </p:nvSpPr>
        <p:spPr>
          <a:xfrm>
            <a:off x="457200" y="1268760"/>
            <a:ext cx="8229600" cy="4713288"/>
          </a:xfrm>
        </p:spPr>
        <p:txBody>
          <a:bodyPr>
            <a:normAutofit lnSpcReduction="10000"/>
          </a:bodyPr>
          <a:lstStyle/>
          <a:p>
            <a:r>
              <a:rPr lang="en-US" altLang="zh-TW" sz="1800" i="1" dirty="0">
                <a:solidFill>
                  <a:srgbClr val="0070C0"/>
                </a:solidFill>
              </a:rPr>
              <a:t>Kafka configuration is not automatic. </a:t>
            </a:r>
          </a:p>
          <a:p>
            <a:pPr marL="0" indent="0">
              <a:buNone/>
            </a:pPr>
            <a:r>
              <a:rPr lang="en-US" altLang="zh-TW" sz="1800" dirty="0"/>
              <a:t>You need to understand each of your use cases to determine which configuration properties can be used to tune (and retune!) Kafka for each use case</a:t>
            </a:r>
          </a:p>
          <a:p>
            <a:pPr marL="0" indent="0">
              <a:buNone/>
            </a:pPr>
            <a:endParaRPr lang="en-US" altLang="zh-TW" sz="1800" dirty="0"/>
          </a:p>
          <a:p>
            <a:r>
              <a:rPr lang="en-US" altLang="zh-TW" sz="1800" i="1" dirty="0">
                <a:solidFill>
                  <a:srgbClr val="0070C0"/>
                </a:solidFill>
              </a:rPr>
              <a:t>Using Kafka as your </a:t>
            </a:r>
            <a:r>
              <a:rPr lang="en-US" altLang="zh-TW" sz="1800" i="1" dirty="0" err="1">
                <a:solidFill>
                  <a:srgbClr val="0070C0"/>
                </a:solidFill>
              </a:rPr>
              <a:t>microservices</a:t>
            </a:r>
            <a:r>
              <a:rPr lang="en-US" altLang="zh-TW" sz="1800" i="1" dirty="0">
                <a:solidFill>
                  <a:srgbClr val="0070C0"/>
                </a:solidFill>
              </a:rPr>
              <a:t> communication hub?</a:t>
            </a:r>
          </a:p>
          <a:p>
            <a:pPr marL="0" indent="0">
              <a:buNone/>
            </a:pPr>
            <a:r>
              <a:rPr lang="en-US" altLang="zh-TW" sz="1800" dirty="0"/>
              <a:t>Kafka can replace both the message queue and the services discovery part of your software infrastructure. However, this is generally at the cost of some added latency as well as the need to monitor a new complex system (i.e. your Kafka cluster).</a:t>
            </a:r>
          </a:p>
          <a:p>
            <a:pPr marL="0" indent="0">
              <a:buNone/>
            </a:pPr>
            <a:endParaRPr lang="en-US" altLang="zh-TW" sz="1800" dirty="0"/>
          </a:p>
          <a:p>
            <a:r>
              <a:rPr lang="en-US" altLang="zh-TW" sz="1800" i="1" dirty="0">
                <a:solidFill>
                  <a:srgbClr val="0070C0"/>
                </a:solidFill>
              </a:rPr>
              <a:t>Using Kafka as long-term storage?</a:t>
            </a:r>
          </a:p>
          <a:p>
            <a:pPr marL="0" indent="0">
              <a:buNone/>
            </a:pPr>
            <a:r>
              <a:rPr lang="en-US" altLang="zh-TW" sz="1800" dirty="0"/>
              <a:t>While Kafka does have a way to configure message retention, it’s primarily designed for low latency message delivery. Kafka does not have any support for the features that are usually associated with </a:t>
            </a:r>
            <a:r>
              <a:rPr lang="en-US" altLang="zh-TW" sz="1800" dirty="0" err="1"/>
              <a:t>filesystems</a:t>
            </a:r>
            <a:r>
              <a:rPr lang="en-US" altLang="zh-TW" sz="1800" dirty="0"/>
              <a:t> (such as metadata or backups). As such, using some form of long-term ingestion, such as HDFS, is recommended instead.</a:t>
            </a:r>
          </a:p>
          <a:p>
            <a:pPr marL="0" indent="0">
              <a:buNone/>
            </a:pPr>
            <a:endParaRPr lang="zh-TW" altLang="en-US" sz="1800" dirty="0"/>
          </a:p>
        </p:txBody>
      </p:sp>
      <p:sp>
        <p:nvSpPr>
          <p:cNvPr id="4" name="投影片編號版面配置區 3"/>
          <p:cNvSpPr>
            <a:spLocks noGrp="1"/>
          </p:cNvSpPr>
          <p:nvPr>
            <p:ph type="sldNum" sz="quarter" idx="12"/>
          </p:nvPr>
        </p:nvSpPr>
        <p:spPr/>
        <p:txBody>
          <a:bodyPr/>
          <a:lstStyle/>
          <a:p>
            <a:pPr>
              <a:defRPr/>
            </a:pPr>
            <a:fld id="{4D3ED8FB-872B-4DC3-A29C-698206968F54}" type="slidenum">
              <a:rPr lang="en-US" altLang="zh-TW" smtClean="0"/>
              <a:pPr>
                <a:defRPr/>
              </a:pPr>
              <a:t>31</a:t>
            </a:fld>
            <a:endParaRPr lang="en-US" altLang="zh-TW"/>
          </a:p>
        </p:txBody>
      </p:sp>
    </p:spTree>
    <p:extLst>
      <p:ext uri="{BB962C8B-B14F-4D97-AF65-F5344CB8AC3E}">
        <p14:creationId xmlns:p14="http://schemas.microsoft.com/office/powerpoint/2010/main" val="3859774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標題 1"/>
          <p:cNvSpPr>
            <a:spLocks noGrp="1"/>
          </p:cNvSpPr>
          <p:nvPr>
            <p:ph type="title"/>
          </p:nvPr>
        </p:nvSpPr>
        <p:spPr/>
        <p:txBody>
          <a:bodyPr/>
          <a:lstStyle/>
          <a:p>
            <a:r>
              <a:rPr lang="zh-TW" altLang="en-US" dirty="0"/>
              <a:t>發展方向</a:t>
            </a:r>
          </a:p>
        </p:txBody>
      </p:sp>
      <p:sp>
        <p:nvSpPr>
          <p:cNvPr id="4" name="投影片編號版面配置區 3"/>
          <p:cNvSpPr>
            <a:spLocks noGrp="1"/>
          </p:cNvSpPr>
          <p:nvPr>
            <p:ph type="sldNum" sz="quarter" idx="12"/>
          </p:nvPr>
        </p:nvSpPr>
        <p:spPr/>
        <p:txBody>
          <a:bodyPr/>
          <a:lstStyle/>
          <a:p>
            <a:pPr>
              <a:defRPr/>
            </a:pPr>
            <a:fld id="{4D3ED8FB-872B-4DC3-A29C-698206968F54}" type="slidenum">
              <a:rPr lang="en-US" altLang="zh-TW" smtClean="0"/>
              <a:pPr>
                <a:defRPr/>
              </a:pPr>
              <a:t>32</a:t>
            </a:fld>
            <a:endParaRPr lang="en-US" altLang="zh-TW"/>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887" y="1772816"/>
            <a:ext cx="8142563" cy="4464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文字方塊 6"/>
          <p:cNvSpPr txBox="1"/>
          <p:nvPr/>
        </p:nvSpPr>
        <p:spPr>
          <a:xfrm>
            <a:off x="611559" y="1316857"/>
            <a:ext cx="2031325" cy="461665"/>
          </a:xfrm>
          <a:prstGeom prst="rect">
            <a:avLst/>
          </a:prstGeom>
          <a:noFill/>
        </p:spPr>
        <p:txBody>
          <a:bodyPr wrap="none" rtlCol="0">
            <a:spAutoFit/>
          </a:bodyPr>
          <a:lstStyle/>
          <a:p>
            <a:r>
              <a:rPr lang="zh-TW" altLang="en-US" sz="2400" dirty="0"/>
              <a:t>系統微服務化</a:t>
            </a:r>
          </a:p>
        </p:txBody>
      </p:sp>
      <p:sp>
        <p:nvSpPr>
          <p:cNvPr id="14" name="文字方塊 13"/>
          <p:cNvSpPr txBox="1"/>
          <p:nvPr/>
        </p:nvSpPr>
        <p:spPr>
          <a:xfrm>
            <a:off x="4153533" y="6074124"/>
            <a:ext cx="2565126" cy="369332"/>
          </a:xfrm>
          <a:prstGeom prst="rect">
            <a:avLst/>
          </a:prstGeom>
          <a:noFill/>
        </p:spPr>
        <p:txBody>
          <a:bodyPr wrap="none" rtlCol="0">
            <a:spAutoFit/>
          </a:bodyPr>
          <a:lstStyle/>
          <a:p>
            <a:r>
              <a:rPr lang="zh-TW" altLang="en-US" dirty="0"/>
              <a:t>監控</a:t>
            </a:r>
            <a:r>
              <a:rPr lang="en-US" altLang="zh-TW" dirty="0"/>
              <a:t>/</a:t>
            </a:r>
            <a:r>
              <a:rPr lang="zh-TW" altLang="en-US" dirty="0"/>
              <a:t>配置</a:t>
            </a:r>
            <a:r>
              <a:rPr lang="en-US" altLang="zh-TW" dirty="0"/>
              <a:t>/</a:t>
            </a:r>
            <a:r>
              <a:rPr lang="zh-TW" altLang="en-US" dirty="0"/>
              <a:t>日誌調用</a:t>
            </a:r>
            <a:r>
              <a:rPr lang="en-US" altLang="zh-TW" dirty="0"/>
              <a:t>/…</a:t>
            </a:r>
            <a:endParaRPr lang="zh-TW" altLang="en-US" dirty="0"/>
          </a:p>
        </p:txBody>
      </p:sp>
    </p:spTree>
    <p:extLst>
      <p:ext uri="{BB962C8B-B14F-4D97-AF65-F5344CB8AC3E}">
        <p14:creationId xmlns:p14="http://schemas.microsoft.com/office/powerpoint/2010/main" val="38428484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規劃</a:t>
            </a:r>
          </a:p>
        </p:txBody>
      </p:sp>
      <p:sp>
        <p:nvSpPr>
          <p:cNvPr id="4" name="投影片編號版面配置區 3"/>
          <p:cNvSpPr>
            <a:spLocks noGrp="1"/>
          </p:cNvSpPr>
          <p:nvPr>
            <p:ph type="sldNum" sz="quarter" idx="12"/>
          </p:nvPr>
        </p:nvSpPr>
        <p:spPr/>
        <p:txBody>
          <a:bodyPr/>
          <a:lstStyle/>
          <a:p>
            <a:pPr>
              <a:defRPr/>
            </a:pPr>
            <a:fld id="{4D3ED8FB-872B-4DC3-A29C-698206968F54}" type="slidenum">
              <a:rPr lang="en-US" altLang="zh-TW" smtClean="0"/>
              <a:pPr>
                <a:defRPr/>
              </a:pPr>
              <a:t>33</a:t>
            </a:fld>
            <a:endParaRPr lang="en-US" altLang="zh-TW"/>
          </a:p>
        </p:txBody>
      </p:sp>
      <p:sp>
        <p:nvSpPr>
          <p:cNvPr id="8" name="圓角矩形 7"/>
          <p:cNvSpPr/>
          <p:nvPr/>
        </p:nvSpPr>
        <p:spPr bwMode="auto">
          <a:xfrm>
            <a:off x="4301970" y="3298632"/>
            <a:ext cx="1584176" cy="706432"/>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dirty="0" err="1">
                <a:ln>
                  <a:noFill/>
                </a:ln>
                <a:solidFill>
                  <a:schemeClr val="tx1"/>
                </a:solidFill>
                <a:effectLst/>
                <a:latin typeface="Arial" charset="0"/>
                <a:ea typeface="新細明體" pitchFamily="18" charset="-120"/>
              </a:rPr>
              <a:t>ServiceA</a:t>
            </a:r>
            <a:endParaRPr kumimoji="1" lang="en-US" altLang="zh-TW" sz="1800" b="1" i="0" u="none" strike="noStrike" cap="none" normalizeH="0" baseline="0" dirty="0">
              <a:ln>
                <a:noFill/>
              </a:ln>
              <a:solidFill>
                <a:schemeClr val="tx1"/>
              </a:solidFill>
              <a:effectLst/>
              <a:latin typeface="Arial" charset="0"/>
              <a:ea typeface="新細明體" pitchFamily="18" charset="-120"/>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dirty="0">
                <a:ln>
                  <a:noFill/>
                </a:ln>
                <a:solidFill>
                  <a:schemeClr val="tx1"/>
                </a:solidFill>
                <a:effectLst/>
                <a:latin typeface="Arial" charset="0"/>
                <a:ea typeface="新細明體" pitchFamily="18" charset="-120"/>
              </a:rPr>
              <a:t>(C#, JAVA)</a:t>
            </a:r>
            <a:endParaRPr kumimoji="1" lang="zh-TW" altLang="en-US" sz="1800" b="1" i="0" u="none" strike="noStrike" cap="none" normalizeH="0" baseline="0" dirty="0">
              <a:ln>
                <a:noFill/>
              </a:ln>
              <a:solidFill>
                <a:schemeClr val="tx1"/>
              </a:solidFill>
              <a:effectLst/>
              <a:latin typeface="Arial" charset="0"/>
              <a:ea typeface="新細明體" pitchFamily="18" charset="-120"/>
            </a:endParaRPr>
          </a:p>
        </p:txBody>
      </p:sp>
      <p:sp>
        <p:nvSpPr>
          <p:cNvPr id="9" name="圓角矩形 8"/>
          <p:cNvSpPr/>
          <p:nvPr/>
        </p:nvSpPr>
        <p:spPr bwMode="auto">
          <a:xfrm>
            <a:off x="6246186" y="3298632"/>
            <a:ext cx="1584176" cy="706432"/>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dirty="0" err="1">
                <a:ln>
                  <a:noFill/>
                </a:ln>
                <a:solidFill>
                  <a:schemeClr val="tx1"/>
                </a:solidFill>
                <a:effectLst/>
                <a:latin typeface="Arial" charset="0"/>
                <a:ea typeface="新細明體" pitchFamily="18" charset="-120"/>
              </a:rPr>
              <a:t>ServiceB</a:t>
            </a:r>
            <a:endParaRPr kumimoji="1" lang="en-US" altLang="zh-TW" sz="1800" b="1" i="0" u="none" strike="noStrike" cap="none" normalizeH="0" baseline="0" dirty="0">
              <a:ln>
                <a:noFill/>
              </a:ln>
              <a:solidFill>
                <a:schemeClr val="tx1"/>
              </a:solidFill>
              <a:effectLst/>
              <a:latin typeface="Arial" charset="0"/>
              <a:ea typeface="新細明體" pitchFamily="18" charset="-120"/>
            </a:endParaRPr>
          </a:p>
          <a:p>
            <a:pPr algn="ctr"/>
            <a:r>
              <a:rPr lang="en-US" altLang="zh-TW" b="1" dirty="0">
                <a:latin typeface="Arial" charset="0"/>
                <a:ea typeface="新細明體" pitchFamily="18" charset="-120"/>
              </a:rPr>
              <a:t>(C#, JAVA)</a:t>
            </a:r>
            <a:endParaRPr kumimoji="1" lang="zh-TW" altLang="en-US" sz="1800" b="1" i="0" u="none" strike="noStrike" cap="none" normalizeH="0" baseline="0" dirty="0">
              <a:ln>
                <a:noFill/>
              </a:ln>
              <a:solidFill>
                <a:schemeClr val="tx1"/>
              </a:solidFill>
              <a:effectLst/>
              <a:latin typeface="Arial" charset="0"/>
              <a:ea typeface="新細明體" pitchFamily="18" charset="-120"/>
            </a:endParaRPr>
          </a:p>
        </p:txBody>
      </p:sp>
      <p:sp>
        <p:nvSpPr>
          <p:cNvPr id="11" name="矩形 10"/>
          <p:cNvSpPr/>
          <p:nvPr/>
        </p:nvSpPr>
        <p:spPr bwMode="auto">
          <a:xfrm>
            <a:off x="4341091" y="4797152"/>
            <a:ext cx="3528392" cy="288032"/>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dirty="0">
                <a:ln>
                  <a:noFill/>
                </a:ln>
                <a:solidFill>
                  <a:schemeClr val="tx1"/>
                </a:solidFill>
                <a:effectLst/>
                <a:latin typeface="Arial" charset="0"/>
                <a:ea typeface="新細明體" pitchFamily="18" charset="-120"/>
              </a:rPr>
              <a:t>Bus / Cache</a:t>
            </a:r>
            <a:endParaRPr kumimoji="1" lang="zh-TW" altLang="en-US" sz="1800" b="1" i="0" u="none" strike="noStrike" cap="none" normalizeH="0" baseline="0" dirty="0">
              <a:ln>
                <a:noFill/>
              </a:ln>
              <a:solidFill>
                <a:schemeClr val="tx1"/>
              </a:solidFill>
              <a:effectLst/>
              <a:latin typeface="Arial" charset="0"/>
              <a:ea typeface="新細明體" pitchFamily="18" charset="-120"/>
            </a:endParaRPr>
          </a:p>
        </p:txBody>
      </p:sp>
      <p:cxnSp>
        <p:nvCxnSpPr>
          <p:cNvPr id="13" name="直線接點 12"/>
          <p:cNvCxnSpPr>
            <a:stCxn id="8" idx="2"/>
          </p:cNvCxnSpPr>
          <p:nvPr/>
        </p:nvCxnSpPr>
        <p:spPr bwMode="auto">
          <a:xfrm>
            <a:off x="5094058" y="4005064"/>
            <a:ext cx="0" cy="792088"/>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線接點 14"/>
          <p:cNvCxnSpPr>
            <a:stCxn id="9" idx="2"/>
          </p:cNvCxnSpPr>
          <p:nvPr/>
        </p:nvCxnSpPr>
        <p:spPr bwMode="auto">
          <a:xfrm>
            <a:off x="7038274" y="4005064"/>
            <a:ext cx="0" cy="792088"/>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圓角矩形 16"/>
          <p:cNvSpPr/>
          <p:nvPr/>
        </p:nvSpPr>
        <p:spPr bwMode="auto">
          <a:xfrm>
            <a:off x="4013938" y="3195709"/>
            <a:ext cx="4104456" cy="1385419"/>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
        <p:nvSpPr>
          <p:cNvPr id="19" name="圓角矩形 18"/>
          <p:cNvSpPr/>
          <p:nvPr/>
        </p:nvSpPr>
        <p:spPr bwMode="auto">
          <a:xfrm>
            <a:off x="4301970" y="1793287"/>
            <a:ext cx="1584176" cy="1041930"/>
          </a:xfrm>
          <a:prstGeom prst="roundRect">
            <a:avLst/>
          </a:prstGeom>
          <a:solidFill>
            <a:srgbClr val="FFDE7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TW" altLang="en-US" b="1" dirty="0">
                <a:latin typeface="Arial" charset="0"/>
                <a:ea typeface="新細明體" pitchFamily="18" charset="-120"/>
              </a:rPr>
              <a:t>服務註冊</a:t>
            </a:r>
            <a:endParaRPr lang="en-US" altLang="zh-TW" b="1" dirty="0">
              <a:latin typeface="Arial" charset="0"/>
              <a:ea typeface="新細明體" pitchFamily="18" charset="-120"/>
            </a:endParaRPr>
          </a:p>
          <a:p>
            <a:pPr algn="ctr"/>
            <a:r>
              <a:rPr lang="zh-TW" altLang="en-US" b="1" dirty="0">
                <a:latin typeface="Arial" charset="0"/>
                <a:ea typeface="新細明體" pitchFamily="18" charset="-120"/>
              </a:rPr>
              <a:t>中心</a:t>
            </a:r>
            <a:endParaRPr lang="en-US" altLang="zh-TW" b="1" dirty="0">
              <a:latin typeface="Arial" charset="0"/>
              <a:ea typeface="新細明體" pitchFamily="18" charset="-120"/>
            </a:endParaRPr>
          </a:p>
          <a:p>
            <a:pPr algn="ctr"/>
            <a:r>
              <a:rPr lang="en-US" altLang="zh-TW" b="1" dirty="0">
                <a:solidFill>
                  <a:srgbClr val="3399FF"/>
                </a:solidFill>
                <a:latin typeface="Arial" charset="0"/>
                <a:ea typeface="新細明體" pitchFamily="18" charset="-120"/>
              </a:rPr>
              <a:t>Consul</a:t>
            </a:r>
            <a:endParaRPr lang="zh-TW" altLang="en-US" b="1" dirty="0">
              <a:solidFill>
                <a:srgbClr val="3399FF"/>
              </a:solidFill>
              <a:latin typeface="Arial" charset="0"/>
              <a:ea typeface="新細明體" pitchFamily="18" charset="-120"/>
            </a:endParaRPr>
          </a:p>
        </p:txBody>
      </p:sp>
      <p:sp>
        <p:nvSpPr>
          <p:cNvPr id="20" name="圓角矩形 19"/>
          <p:cNvSpPr/>
          <p:nvPr/>
        </p:nvSpPr>
        <p:spPr bwMode="auto">
          <a:xfrm>
            <a:off x="6246186" y="1754647"/>
            <a:ext cx="1584176" cy="1080569"/>
          </a:xfrm>
          <a:prstGeom prst="roundRect">
            <a:avLst/>
          </a:prstGeom>
          <a:solidFill>
            <a:srgbClr val="FFDE7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zh-TW" altLang="en-US" b="1" dirty="0">
                <a:latin typeface="Arial" charset="0"/>
                <a:ea typeface="新細明體" pitchFamily="18" charset="-120"/>
              </a:rPr>
              <a:t>配置中心</a:t>
            </a:r>
            <a:endParaRPr lang="en-US" altLang="zh-TW" b="1" dirty="0">
              <a:latin typeface="Arial" charset="0"/>
              <a:ea typeface="新細明體" pitchFamily="18" charset="-120"/>
            </a:endParaRPr>
          </a:p>
          <a:p>
            <a:pPr algn="ctr"/>
            <a:r>
              <a:rPr lang="en-US" altLang="zh-TW" b="1" dirty="0" err="1">
                <a:solidFill>
                  <a:srgbClr val="3399FF"/>
                </a:solidFill>
                <a:latin typeface="Arial" charset="0"/>
                <a:ea typeface="新細明體" pitchFamily="18" charset="-120"/>
              </a:rPr>
              <a:t>Config</a:t>
            </a:r>
            <a:endParaRPr lang="zh-TW" altLang="en-US" b="1" dirty="0">
              <a:solidFill>
                <a:srgbClr val="3399FF"/>
              </a:solidFill>
              <a:latin typeface="Arial" charset="0"/>
              <a:ea typeface="新細明體" pitchFamily="18" charset="-120"/>
            </a:endParaRPr>
          </a:p>
        </p:txBody>
      </p:sp>
      <p:cxnSp>
        <p:nvCxnSpPr>
          <p:cNvPr id="21" name="直線單箭頭接點 20"/>
          <p:cNvCxnSpPr>
            <a:stCxn id="17" idx="0"/>
            <a:endCxn id="19" idx="2"/>
          </p:cNvCxnSpPr>
          <p:nvPr/>
        </p:nvCxnSpPr>
        <p:spPr bwMode="auto">
          <a:xfrm flipH="1" flipV="1">
            <a:off x="5094058" y="2835217"/>
            <a:ext cx="972108" cy="36049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線單箭頭接點 22"/>
          <p:cNvCxnSpPr>
            <a:stCxn id="17" idx="0"/>
            <a:endCxn id="20" idx="2"/>
          </p:cNvCxnSpPr>
          <p:nvPr/>
        </p:nvCxnSpPr>
        <p:spPr bwMode="auto">
          <a:xfrm flipV="1">
            <a:off x="6066166" y="2835216"/>
            <a:ext cx="972108" cy="360493"/>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圓角矩形 24"/>
          <p:cNvSpPr/>
          <p:nvPr/>
        </p:nvSpPr>
        <p:spPr bwMode="auto">
          <a:xfrm>
            <a:off x="2051719" y="3298632"/>
            <a:ext cx="1762107" cy="994464"/>
          </a:xfrm>
          <a:prstGeom prst="roundRect">
            <a:avLst/>
          </a:prstGeom>
          <a:solidFill>
            <a:srgbClr val="FFDE7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TW" altLang="en-US" b="1" dirty="0">
                <a:latin typeface="Arial" charset="0"/>
                <a:ea typeface="新細明體" pitchFamily="18" charset="-120"/>
              </a:rPr>
              <a:t>服務入口</a:t>
            </a:r>
            <a:endParaRPr lang="en-US" altLang="zh-TW" b="1" dirty="0">
              <a:latin typeface="Arial" charset="0"/>
              <a:ea typeface="新細明體" pitchFamily="18" charset="-120"/>
            </a:endParaRPr>
          </a:p>
          <a:p>
            <a:pPr algn="ctr"/>
            <a:r>
              <a:rPr lang="en-US" altLang="zh-TW" b="1" dirty="0" err="1">
                <a:latin typeface="Arial" charset="0"/>
                <a:ea typeface="新細明體" pitchFamily="18" charset="-120"/>
              </a:rPr>
              <a:t>APIGateway</a:t>
            </a:r>
            <a:endParaRPr lang="en-US" altLang="zh-TW" b="1" dirty="0">
              <a:latin typeface="Arial" charset="0"/>
              <a:ea typeface="新細明體" pitchFamily="18" charset="-120"/>
            </a:endParaRPr>
          </a:p>
          <a:p>
            <a:pPr algn="ctr"/>
            <a:r>
              <a:rPr lang="en-US" altLang="zh-TW" b="1" dirty="0" err="1">
                <a:solidFill>
                  <a:srgbClr val="3399FF"/>
                </a:solidFill>
                <a:latin typeface="Arial" charset="0"/>
                <a:ea typeface="新細明體" pitchFamily="18" charset="-120"/>
              </a:rPr>
              <a:t>Zuul</a:t>
            </a:r>
            <a:endParaRPr lang="zh-TW" altLang="en-US" b="1" dirty="0">
              <a:solidFill>
                <a:srgbClr val="3399FF"/>
              </a:solidFill>
              <a:latin typeface="Arial" charset="0"/>
              <a:ea typeface="新細明體" pitchFamily="18" charset="-120"/>
            </a:endParaRPr>
          </a:p>
        </p:txBody>
      </p:sp>
      <p:cxnSp>
        <p:nvCxnSpPr>
          <p:cNvPr id="26" name="直線單箭頭接點 25"/>
          <p:cNvCxnSpPr>
            <a:stCxn id="25" idx="3"/>
            <a:endCxn id="17" idx="1"/>
          </p:cNvCxnSpPr>
          <p:nvPr/>
        </p:nvCxnSpPr>
        <p:spPr bwMode="auto">
          <a:xfrm>
            <a:off x="3813826" y="3795864"/>
            <a:ext cx="200112" cy="92555"/>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圓角矩形 28"/>
          <p:cNvSpPr/>
          <p:nvPr/>
        </p:nvSpPr>
        <p:spPr bwMode="auto">
          <a:xfrm>
            <a:off x="2141144" y="1846422"/>
            <a:ext cx="1584176" cy="988795"/>
          </a:xfrm>
          <a:prstGeom prst="roundRect">
            <a:avLst/>
          </a:prstGeom>
          <a:solidFill>
            <a:srgbClr val="FFDE7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TW" altLang="en-US" sz="1800" b="1" i="0" u="none" strike="noStrike" cap="none" normalizeH="0" baseline="0" dirty="0">
                <a:ln>
                  <a:noFill/>
                </a:ln>
                <a:solidFill>
                  <a:schemeClr val="tx1"/>
                </a:solidFill>
                <a:effectLst/>
                <a:latin typeface="Arial" charset="0"/>
                <a:ea typeface="新細明體" pitchFamily="18" charset="-120"/>
              </a:rPr>
              <a:t>服務認證</a:t>
            </a:r>
            <a:endParaRPr kumimoji="1" lang="en-US" altLang="zh-TW" sz="1800" b="1" i="0" u="none" strike="noStrike" cap="none" normalizeH="0" baseline="0" dirty="0">
              <a:ln>
                <a:noFill/>
              </a:ln>
              <a:solidFill>
                <a:schemeClr val="tx1"/>
              </a:solidFill>
              <a:effectLst/>
              <a:latin typeface="Arial" charset="0"/>
              <a:ea typeface="新細明體" pitchFamily="18" charset="-120"/>
            </a:endParaRPr>
          </a:p>
          <a:p>
            <a:pPr marL="0" marR="0" indent="0" algn="ctr" defTabSz="914400" rtl="0" eaLnBrk="1" fontAlgn="base" latinLnBrk="0" hangingPunct="1">
              <a:lnSpc>
                <a:spcPct val="100000"/>
              </a:lnSpc>
              <a:spcBef>
                <a:spcPct val="0"/>
              </a:spcBef>
              <a:spcAft>
                <a:spcPct val="0"/>
              </a:spcAft>
              <a:buClrTx/>
              <a:buSzTx/>
              <a:buFontTx/>
              <a:buNone/>
              <a:tabLst/>
            </a:pPr>
            <a:r>
              <a:rPr lang="zh-TW" altLang="en-US" b="1" dirty="0">
                <a:latin typeface="Arial" charset="0"/>
                <a:ea typeface="新細明體" pitchFamily="18" charset="-120"/>
              </a:rPr>
              <a:t>許可中心</a:t>
            </a:r>
            <a:endParaRPr lang="en-US" altLang="zh-TW" b="1" dirty="0">
              <a:latin typeface="Arial" charset="0"/>
              <a:ea typeface="新細明體" pitchFamily="18" charset="-120"/>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dirty="0" err="1">
                <a:ln>
                  <a:noFill/>
                </a:ln>
                <a:solidFill>
                  <a:srgbClr val="3399FF"/>
                </a:solidFill>
                <a:effectLst/>
                <a:latin typeface="Arial" charset="0"/>
                <a:ea typeface="新細明體" pitchFamily="18" charset="-120"/>
              </a:rPr>
              <a:t>Auth</a:t>
            </a:r>
            <a:endParaRPr kumimoji="1" lang="zh-TW" altLang="en-US" sz="1800" b="1" i="0" u="none" strike="noStrike" cap="none" normalizeH="0" baseline="0" dirty="0">
              <a:ln>
                <a:noFill/>
              </a:ln>
              <a:solidFill>
                <a:srgbClr val="3399FF"/>
              </a:solidFill>
              <a:effectLst/>
              <a:latin typeface="Arial" charset="0"/>
              <a:ea typeface="新細明體" pitchFamily="18" charset="-120"/>
            </a:endParaRPr>
          </a:p>
        </p:txBody>
      </p:sp>
      <p:sp>
        <p:nvSpPr>
          <p:cNvPr id="28" name="圓角矩形 27"/>
          <p:cNvSpPr/>
          <p:nvPr/>
        </p:nvSpPr>
        <p:spPr bwMode="auto">
          <a:xfrm>
            <a:off x="1763688" y="1412776"/>
            <a:ext cx="6552728" cy="3744416"/>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pic>
        <p:nvPicPr>
          <p:cNvPr id="31" name="Picture 3" descr="C:\Program Files\Microsoft Office\MEDIA\CAGCAT10\j029202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3" y="1846423"/>
            <a:ext cx="862509" cy="818624"/>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直線單箭頭接點 31"/>
          <p:cNvCxnSpPr>
            <a:stCxn id="25" idx="0"/>
            <a:endCxn id="29" idx="2"/>
          </p:cNvCxnSpPr>
          <p:nvPr/>
        </p:nvCxnSpPr>
        <p:spPr bwMode="auto">
          <a:xfrm flipV="1">
            <a:off x="2932773" y="2835217"/>
            <a:ext cx="459" cy="463415"/>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線單箭頭接點 33"/>
          <p:cNvCxnSpPr>
            <a:stCxn id="25" idx="0"/>
            <a:endCxn id="19" idx="2"/>
          </p:cNvCxnSpPr>
          <p:nvPr/>
        </p:nvCxnSpPr>
        <p:spPr bwMode="auto">
          <a:xfrm flipV="1">
            <a:off x="2932773" y="2835217"/>
            <a:ext cx="2161285" cy="463415"/>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圓角矩形 35"/>
          <p:cNvSpPr/>
          <p:nvPr/>
        </p:nvSpPr>
        <p:spPr bwMode="auto">
          <a:xfrm>
            <a:off x="292656" y="3583107"/>
            <a:ext cx="1212284" cy="421957"/>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dirty="0">
                <a:ln>
                  <a:noFill/>
                </a:ln>
                <a:solidFill>
                  <a:schemeClr val="tx1"/>
                </a:solidFill>
                <a:effectLst/>
                <a:latin typeface="Arial" charset="0"/>
                <a:ea typeface="新細明體" pitchFamily="18" charset="-120"/>
              </a:rPr>
              <a:t>Web UI</a:t>
            </a:r>
            <a:endParaRPr kumimoji="1" lang="zh-TW" altLang="en-US" sz="1800" b="1" i="0" u="none" strike="noStrike" cap="none" normalizeH="0" baseline="0" dirty="0">
              <a:ln>
                <a:noFill/>
              </a:ln>
              <a:solidFill>
                <a:schemeClr val="tx1"/>
              </a:solidFill>
              <a:effectLst/>
              <a:latin typeface="Arial" charset="0"/>
              <a:ea typeface="新細明體" pitchFamily="18" charset="-120"/>
            </a:endParaRPr>
          </a:p>
        </p:txBody>
      </p:sp>
      <p:cxnSp>
        <p:nvCxnSpPr>
          <p:cNvPr id="37" name="直線單箭頭接點 36"/>
          <p:cNvCxnSpPr>
            <a:stCxn id="36" idx="3"/>
            <a:endCxn id="25" idx="1"/>
          </p:cNvCxnSpPr>
          <p:nvPr/>
        </p:nvCxnSpPr>
        <p:spPr bwMode="auto">
          <a:xfrm>
            <a:off x="1504940" y="3794086"/>
            <a:ext cx="546779" cy="177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線單箭頭接點 38"/>
          <p:cNvCxnSpPr>
            <a:stCxn id="31" idx="2"/>
            <a:endCxn id="36" idx="0"/>
          </p:cNvCxnSpPr>
          <p:nvPr/>
        </p:nvCxnSpPr>
        <p:spPr bwMode="auto">
          <a:xfrm>
            <a:off x="898798" y="2665047"/>
            <a:ext cx="0" cy="91806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圓角矩形 39"/>
          <p:cNvSpPr/>
          <p:nvPr/>
        </p:nvSpPr>
        <p:spPr bwMode="auto">
          <a:xfrm>
            <a:off x="1741508" y="5829024"/>
            <a:ext cx="4144638" cy="768328"/>
          </a:xfrm>
          <a:prstGeom prst="roundRect">
            <a:avLst/>
          </a:prstGeom>
          <a:solidFill>
            <a:srgbClr val="FFDE7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altLang="zh-TW" b="1" dirty="0">
                <a:latin typeface="Arial" charset="0"/>
                <a:ea typeface="新細明體" pitchFamily="18" charset="-120"/>
              </a:rPr>
              <a:t>Dashboard</a:t>
            </a:r>
            <a:r>
              <a:rPr lang="zh-TW" altLang="en-US" b="1" dirty="0">
                <a:latin typeface="Arial" charset="0"/>
                <a:ea typeface="新細明體" pitchFamily="18" charset="-120"/>
              </a:rPr>
              <a:t> 服務監控告警 </a:t>
            </a:r>
            <a:r>
              <a:rPr lang="en-US" altLang="zh-TW" b="1" dirty="0">
                <a:solidFill>
                  <a:srgbClr val="3399FF"/>
                </a:solidFill>
                <a:latin typeface="Arial" charset="0"/>
                <a:ea typeface="新細明體" pitchFamily="18" charset="-120"/>
              </a:rPr>
              <a:t>Admin</a:t>
            </a:r>
          </a:p>
          <a:p>
            <a:pPr algn="ctr"/>
            <a:r>
              <a:rPr lang="zh-TW" altLang="en-US" b="1" dirty="0">
                <a:latin typeface="Arial" charset="0"/>
                <a:ea typeface="新細明體" pitchFamily="18" charset="-120"/>
              </a:rPr>
              <a:t>服務鏈追蹤  </a:t>
            </a:r>
            <a:r>
              <a:rPr lang="en-US" altLang="zh-TW" b="1" dirty="0">
                <a:solidFill>
                  <a:srgbClr val="3399FF"/>
                </a:solidFill>
                <a:latin typeface="Arial" charset="0"/>
                <a:ea typeface="新細明體" pitchFamily="18" charset="-120"/>
              </a:rPr>
              <a:t>Jaeger</a:t>
            </a:r>
            <a:endParaRPr lang="zh-TW" altLang="en-US" b="1" dirty="0">
              <a:solidFill>
                <a:srgbClr val="3399FF"/>
              </a:solidFill>
              <a:latin typeface="Arial" charset="0"/>
              <a:ea typeface="新細明體" pitchFamily="18" charset="-120"/>
            </a:endParaRPr>
          </a:p>
        </p:txBody>
      </p:sp>
      <p:sp>
        <p:nvSpPr>
          <p:cNvPr id="41" name="向下箭號 40"/>
          <p:cNvSpPr/>
          <p:nvPr/>
        </p:nvSpPr>
        <p:spPr bwMode="auto">
          <a:xfrm>
            <a:off x="3347864" y="5252960"/>
            <a:ext cx="504056" cy="504056"/>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
        <p:nvSpPr>
          <p:cNvPr id="43" name="圓角矩形 42"/>
          <p:cNvSpPr/>
          <p:nvPr/>
        </p:nvSpPr>
        <p:spPr bwMode="auto">
          <a:xfrm>
            <a:off x="6066166" y="5829024"/>
            <a:ext cx="2754306" cy="408288"/>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r>
              <a:rPr lang="zh-TW" altLang="en-US" b="1" dirty="0">
                <a:latin typeface="Arial" charset="0"/>
                <a:ea typeface="新細明體" pitchFamily="18" charset="-120"/>
              </a:rPr>
              <a:t>日誌調用及分析 </a:t>
            </a:r>
            <a:r>
              <a:rPr lang="en-US" altLang="zh-TW" b="1" dirty="0">
                <a:solidFill>
                  <a:srgbClr val="3399FF"/>
                </a:solidFill>
                <a:latin typeface="Arial" charset="0"/>
                <a:ea typeface="新細明體" pitchFamily="18" charset="-120"/>
              </a:rPr>
              <a:t>Elk</a:t>
            </a:r>
            <a:endParaRPr lang="zh-TW" altLang="en-US" b="1" dirty="0">
              <a:solidFill>
                <a:srgbClr val="3399FF"/>
              </a:solidFill>
              <a:latin typeface="Arial" charset="0"/>
              <a:ea typeface="新細明體" pitchFamily="18" charset="-120"/>
            </a:endParaRPr>
          </a:p>
        </p:txBody>
      </p:sp>
      <p:sp>
        <p:nvSpPr>
          <p:cNvPr id="44" name="向下箭號 43"/>
          <p:cNvSpPr/>
          <p:nvPr/>
        </p:nvSpPr>
        <p:spPr bwMode="auto">
          <a:xfrm>
            <a:off x="6939263" y="5263710"/>
            <a:ext cx="504056" cy="504056"/>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Tree>
    <p:extLst>
      <p:ext uri="{BB962C8B-B14F-4D97-AF65-F5344CB8AC3E}">
        <p14:creationId xmlns:p14="http://schemas.microsoft.com/office/powerpoint/2010/main" val="35355353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依賴分析</a:t>
            </a:r>
          </a:p>
        </p:txBody>
      </p:sp>
      <p:sp>
        <p:nvSpPr>
          <p:cNvPr id="4" name="投影片編號版面配置區 3"/>
          <p:cNvSpPr>
            <a:spLocks noGrp="1"/>
          </p:cNvSpPr>
          <p:nvPr>
            <p:ph type="sldNum" sz="quarter" idx="12"/>
          </p:nvPr>
        </p:nvSpPr>
        <p:spPr/>
        <p:txBody>
          <a:bodyPr/>
          <a:lstStyle/>
          <a:p>
            <a:pPr>
              <a:defRPr/>
            </a:pPr>
            <a:fld id="{4D3ED8FB-872B-4DC3-A29C-698206968F54}" type="slidenum">
              <a:rPr lang="en-US" altLang="zh-TW" smtClean="0"/>
              <a:pPr>
                <a:defRPr/>
              </a:pPr>
              <a:t>34</a:t>
            </a:fld>
            <a:endParaRPr lang="en-US" altLang="zh-TW"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89" y="4581128"/>
            <a:ext cx="8734425" cy="17049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文字方塊 8"/>
          <p:cNvSpPr txBox="1"/>
          <p:nvPr/>
        </p:nvSpPr>
        <p:spPr>
          <a:xfrm>
            <a:off x="214389" y="4587430"/>
            <a:ext cx="1107996" cy="369332"/>
          </a:xfrm>
          <a:prstGeom prst="rect">
            <a:avLst/>
          </a:prstGeom>
          <a:noFill/>
        </p:spPr>
        <p:txBody>
          <a:bodyPr wrap="none" rtlCol="0">
            <a:spAutoFit/>
          </a:bodyPr>
          <a:lstStyle/>
          <a:p>
            <a:r>
              <a:rPr lang="zh-TW" altLang="en-US" b="1" dirty="0"/>
              <a:t>依賴分析</a:t>
            </a:r>
          </a:p>
        </p:txBody>
      </p:sp>
    </p:spTree>
    <p:extLst>
      <p:ext uri="{BB962C8B-B14F-4D97-AF65-F5344CB8AC3E}">
        <p14:creationId xmlns:p14="http://schemas.microsoft.com/office/powerpoint/2010/main" val="2889292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Log </a:t>
            </a:r>
            <a:r>
              <a:rPr lang="zh-TW" altLang="en-US" dirty="0"/>
              <a:t>管理分析</a:t>
            </a:r>
          </a:p>
        </p:txBody>
      </p:sp>
      <p:sp>
        <p:nvSpPr>
          <p:cNvPr id="4" name="投影片編號版面配置區 3"/>
          <p:cNvSpPr>
            <a:spLocks noGrp="1"/>
          </p:cNvSpPr>
          <p:nvPr>
            <p:ph type="sldNum" sz="quarter" idx="12"/>
          </p:nvPr>
        </p:nvSpPr>
        <p:spPr/>
        <p:txBody>
          <a:bodyPr/>
          <a:lstStyle/>
          <a:p>
            <a:pPr>
              <a:defRPr/>
            </a:pPr>
            <a:fld id="{4D3ED8FB-872B-4DC3-A29C-698206968F54}" type="slidenum">
              <a:rPr lang="en-US" altLang="zh-TW" smtClean="0"/>
              <a:pPr>
                <a:defRPr/>
              </a:pPr>
              <a:t>35</a:t>
            </a:fld>
            <a:endParaRPr lang="en-US" altLang="zh-TW"/>
          </a:p>
        </p:txBody>
      </p:sp>
      <p:pic>
        <p:nvPicPr>
          <p:cNvPr id="2050" name="Picture 2" descr="https://img-blog.csdn.net/20180705190959569?watermark/2/text/aHR0cHM6Ly9ibG9nLmNzZG4ubmV0L2NoZW5ncWl1bWluZw==/font/5a6L5L2T/fontsize/400/fill/I0JBQkFCMA==/dissolve/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56" y="1211708"/>
            <a:ext cx="8967057" cy="5602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48496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 name="標題 1"/>
          <p:cNvSpPr>
            <a:spLocks noGrp="1"/>
          </p:cNvSpPr>
          <p:nvPr>
            <p:ph type="title"/>
          </p:nvPr>
        </p:nvSpPr>
        <p:spPr/>
        <p:txBody>
          <a:bodyPr/>
          <a:lstStyle/>
          <a:p>
            <a:r>
              <a:rPr lang="zh-TW" altLang="en-US" dirty="0"/>
              <a:t>發展趨勢</a:t>
            </a:r>
          </a:p>
        </p:txBody>
      </p:sp>
      <p:sp>
        <p:nvSpPr>
          <p:cNvPr id="4" name="投影片編號版面配置區 3"/>
          <p:cNvSpPr>
            <a:spLocks noGrp="1"/>
          </p:cNvSpPr>
          <p:nvPr>
            <p:ph type="sldNum" sz="quarter" idx="12"/>
          </p:nvPr>
        </p:nvSpPr>
        <p:spPr/>
        <p:txBody>
          <a:bodyPr/>
          <a:lstStyle/>
          <a:p>
            <a:pPr>
              <a:defRPr/>
            </a:pPr>
            <a:fld id="{4D3ED8FB-872B-4DC3-A29C-698206968F54}" type="slidenum">
              <a:rPr lang="en-US" altLang="zh-TW" smtClean="0"/>
              <a:pPr>
                <a:defRPr/>
              </a:pPr>
              <a:t>36</a:t>
            </a:fld>
            <a:endParaRPr lang="en-US" altLang="zh-TW"/>
          </a:p>
        </p:txBody>
      </p:sp>
      <p:sp>
        <p:nvSpPr>
          <p:cNvPr id="38" name="文字方塊 37"/>
          <p:cNvSpPr txBox="1"/>
          <p:nvPr/>
        </p:nvSpPr>
        <p:spPr>
          <a:xfrm>
            <a:off x="539552" y="1268760"/>
            <a:ext cx="2911374" cy="461665"/>
          </a:xfrm>
          <a:prstGeom prst="rect">
            <a:avLst/>
          </a:prstGeom>
          <a:noFill/>
        </p:spPr>
        <p:txBody>
          <a:bodyPr wrap="none" rtlCol="0">
            <a:spAutoFit/>
          </a:bodyPr>
          <a:lstStyle/>
          <a:p>
            <a:r>
              <a:rPr lang="zh-TW" altLang="en-US" sz="2400" dirty="0"/>
              <a:t>微服務</a:t>
            </a:r>
            <a:r>
              <a:rPr lang="en-US" altLang="zh-TW" sz="2400" dirty="0"/>
              <a:t>Container</a:t>
            </a:r>
            <a:r>
              <a:rPr lang="zh-TW" altLang="en-US" sz="2400" dirty="0"/>
              <a:t>化</a:t>
            </a:r>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5239" y="1730461"/>
            <a:ext cx="5219700" cy="439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34348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標題 1"/>
          <p:cNvSpPr>
            <a:spLocks noGrp="1"/>
          </p:cNvSpPr>
          <p:nvPr>
            <p:ph type="title"/>
          </p:nvPr>
        </p:nvSpPr>
        <p:spPr/>
        <p:txBody>
          <a:bodyPr/>
          <a:lstStyle/>
          <a:p>
            <a:r>
              <a:rPr lang="zh-TW" altLang="en-US" dirty="0"/>
              <a:t>長期規劃</a:t>
            </a:r>
          </a:p>
        </p:txBody>
      </p:sp>
      <p:sp>
        <p:nvSpPr>
          <p:cNvPr id="4" name="投影片編號版面配置區 3"/>
          <p:cNvSpPr>
            <a:spLocks noGrp="1"/>
          </p:cNvSpPr>
          <p:nvPr>
            <p:ph type="sldNum" sz="quarter" idx="12"/>
          </p:nvPr>
        </p:nvSpPr>
        <p:spPr/>
        <p:txBody>
          <a:bodyPr/>
          <a:lstStyle/>
          <a:p>
            <a:pPr>
              <a:defRPr/>
            </a:pPr>
            <a:fld id="{4D3ED8FB-872B-4DC3-A29C-698206968F54}" type="slidenum">
              <a:rPr lang="en-US" altLang="zh-TW" smtClean="0"/>
              <a:pPr>
                <a:defRPr/>
              </a:pPr>
              <a:t>37</a:t>
            </a:fld>
            <a:endParaRPr lang="en-US" altLang="zh-TW"/>
          </a:p>
        </p:txBody>
      </p:sp>
      <p:sp>
        <p:nvSpPr>
          <p:cNvPr id="5" name="投影片編號版面配置區 3"/>
          <p:cNvSpPr txBox="1">
            <a:spLocks/>
          </p:cNvSpPr>
          <p:nvPr/>
        </p:nvSpPr>
        <p:spPr bwMode="auto">
          <a:xfrm>
            <a:off x="6553200" y="6245225"/>
            <a:ext cx="2133600" cy="476250"/>
          </a:xfrm>
          <a:prstGeom prst="rect">
            <a:avLst/>
          </a:prstGeom>
          <a:noFill/>
          <a:ln>
            <a:noFill/>
          </a:ln>
          <a:effectLst/>
        </p:spPr>
        <p:txBody>
          <a:bodyPr vert="horz" wrap="square" lIns="91430" tIns="45715" rIns="91430" bIns="45715" numCol="1" anchor="t" anchorCtr="0" compatLnSpc="1">
            <a:prstTxWarp prst="textNoShape">
              <a:avLst/>
            </a:prstTxWarp>
          </a:bodyPr>
          <a:lstStyle>
            <a:defPPr>
              <a:defRPr lang="zh-TW"/>
            </a:defPPr>
            <a:lvl1pPr algn="r" rtl="0" fontAlgn="base">
              <a:spcBef>
                <a:spcPct val="0"/>
              </a:spcBef>
              <a:spcAft>
                <a:spcPct val="0"/>
              </a:spcAft>
              <a:defRPr kumimoji="1" sz="1400" b="0" kern="1200">
                <a:solidFill>
                  <a:schemeClr val="tx1"/>
                </a:solidFill>
                <a:latin typeface="Arial" charset="0"/>
                <a:ea typeface="+mn-ea"/>
                <a:cs typeface="+mn-cs"/>
              </a:defRPr>
            </a:lvl1pPr>
            <a:lvl2pPr marL="457200" algn="l" rtl="0" fontAlgn="base">
              <a:spcBef>
                <a:spcPct val="0"/>
              </a:spcBef>
              <a:spcAft>
                <a:spcPct val="0"/>
              </a:spcAft>
              <a:defRPr kumimoji="1" kern="1200">
                <a:solidFill>
                  <a:schemeClr val="tx1"/>
                </a:solidFill>
                <a:latin typeface="Century Gothic" pitchFamily="34" charset="0"/>
                <a:ea typeface="新細明體" charset="-120"/>
                <a:cs typeface="+mn-cs"/>
              </a:defRPr>
            </a:lvl2pPr>
            <a:lvl3pPr marL="914400" algn="l" rtl="0" fontAlgn="base">
              <a:spcBef>
                <a:spcPct val="0"/>
              </a:spcBef>
              <a:spcAft>
                <a:spcPct val="0"/>
              </a:spcAft>
              <a:defRPr kumimoji="1" kern="1200">
                <a:solidFill>
                  <a:schemeClr val="tx1"/>
                </a:solidFill>
                <a:latin typeface="Century Gothic" pitchFamily="34" charset="0"/>
                <a:ea typeface="新細明體" charset="-120"/>
                <a:cs typeface="+mn-cs"/>
              </a:defRPr>
            </a:lvl3pPr>
            <a:lvl4pPr marL="1371600" algn="l" rtl="0" fontAlgn="base">
              <a:spcBef>
                <a:spcPct val="0"/>
              </a:spcBef>
              <a:spcAft>
                <a:spcPct val="0"/>
              </a:spcAft>
              <a:defRPr kumimoji="1" kern="1200">
                <a:solidFill>
                  <a:schemeClr val="tx1"/>
                </a:solidFill>
                <a:latin typeface="Century Gothic" pitchFamily="34" charset="0"/>
                <a:ea typeface="新細明體" charset="-120"/>
                <a:cs typeface="+mn-cs"/>
              </a:defRPr>
            </a:lvl4pPr>
            <a:lvl5pPr marL="1828800" algn="l" rtl="0" fontAlgn="base">
              <a:spcBef>
                <a:spcPct val="0"/>
              </a:spcBef>
              <a:spcAft>
                <a:spcPct val="0"/>
              </a:spcAft>
              <a:defRPr kumimoji="1" kern="1200">
                <a:solidFill>
                  <a:schemeClr val="tx1"/>
                </a:solidFill>
                <a:latin typeface="Century Gothic" pitchFamily="34" charset="0"/>
                <a:ea typeface="新細明體" charset="-120"/>
                <a:cs typeface="+mn-cs"/>
              </a:defRPr>
            </a:lvl5pPr>
            <a:lvl6pPr marL="2286000" algn="l" defTabSz="914400" rtl="0" eaLnBrk="1" latinLnBrk="0" hangingPunct="1">
              <a:defRPr kumimoji="1" kern="1200">
                <a:solidFill>
                  <a:schemeClr val="tx1"/>
                </a:solidFill>
                <a:latin typeface="Century Gothic" pitchFamily="34" charset="0"/>
                <a:ea typeface="新細明體" charset="-120"/>
                <a:cs typeface="+mn-cs"/>
              </a:defRPr>
            </a:lvl6pPr>
            <a:lvl7pPr marL="2743200" algn="l" defTabSz="914400" rtl="0" eaLnBrk="1" latinLnBrk="0" hangingPunct="1">
              <a:defRPr kumimoji="1" kern="1200">
                <a:solidFill>
                  <a:schemeClr val="tx1"/>
                </a:solidFill>
                <a:latin typeface="Century Gothic" pitchFamily="34" charset="0"/>
                <a:ea typeface="新細明體" charset="-120"/>
                <a:cs typeface="+mn-cs"/>
              </a:defRPr>
            </a:lvl7pPr>
            <a:lvl8pPr marL="3200400" algn="l" defTabSz="914400" rtl="0" eaLnBrk="1" latinLnBrk="0" hangingPunct="1">
              <a:defRPr kumimoji="1" kern="1200">
                <a:solidFill>
                  <a:schemeClr val="tx1"/>
                </a:solidFill>
                <a:latin typeface="Century Gothic" pitchFamily="34" charset="0"/>
                <a:ea typeface="新細明體" charset="-120"/>
                <a:cs typeface="+mn-cs"/>
              </a:defRPr>
            </a:lvl8pPr>
            <a:lvl9pPr marL="3657600" algn="l" defTabSz="914400" rtl="0" eaLnBrk="1" latinLnBrk="0" hangingPunct="1">
              <a:defRPr kumimoji="1" kern="1200">
                <a:solidFill>
                  <a:schemeClr val="tx1"/>
                </a:solidFill>
                <a:latin typeface="Century Gothic" pitchFamily="34" charset="0"/>
                <a:ea typeface="新細明體" charset="-120"/>
                <a:cs typeface="+mn-cs"/>
              </a:defRPr>
            </a:lvl9pPr>
          </a:lstStyle>
          <a:p>
            <a:pPr>
              <a:defRPr/>
            </a:pPr>
            <a:fld id="{4D3ED8FB-872B-4DC3-A29C-698206968F54}" type="slidenum">
              <a:rPr lang="en-US" altLang="zh-TW" smtClean="0"/>
              <a:pPr>
                <a:defRPr/>
              </a:pPr>
              <a:t>37</a:t>
            </a:fld>
            <a:endParaRPr lang="en-US" altLang="zh-TW"/>
          </a:p>
        </p:txBody>
      </p:sp>
      <p:sp>
        <p:nvSpPr>
          <p:cNvPr id="7" name="矩形 6"/>
          <p:cNvSpPr/>
          <p:nvPr/>
        </p:nvSpPr>
        <p:spPr bwMode="auto">
          <a:xfrm>
            <a:off x="2627786" y="1800310"/>
            <a:ext cx="3766473" cy="2343863"/>
          </a:xfrm>
          <a:prstGeom prst="rect">
            <a:avLst/>
          </a:prstGeom>
          <a:solidFill>
            <a:srgbClr val="C5DCDF"/>
          </a:solidFill>
          <a:ln w="38100" cap="flat" cmpd="sng" algn="ctr">
            <a:solidFill>
              <a:srgbClr val="FFFFFF"/>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t"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sz="1400" b="1" i="0" u="none" strike="noStrike" kern="0" cap="none" spc="0" normalizeH="0" baseline="0" noProof="0" dirty="0">
                <a:ln>
                  <a:noFill/>
                </a:ln>
                <a:solidFill>
                  <a:srgbClr val="FF0000"/>
                </a:solidFill>
                <a:effectLst/>
                <a:uLnTx/>
                <a:uFillTx/>
                <a:latin typeface="Arial"/>
                <a:ea typeface="PMingLiU"/>
                <a:cs typeface="Arial"/>
              </a:rPr>
              <a:t>未來金市服務平台</a:t>
            </a:r>
            <a:endParaRPr kumimoji="0" lang="en-US" altLang="zh-TW" sz="1400" b="1" i="0" u="none" strike="noStrike" kern="0" cap="none" spc="0" normalizeH="0" baseline="0" noProof="0" dirty="0">
              <a:ln>
                <a:noFill/>
              </a:ln>
              <a:solidFill>
                <a:srgbClr val="FF0000"/>
              </a:solidFill>
              <a:effectLst/>
              <a:uLnTx/>
              <a:uFillTx/>
              <a:latin typeface="Arial"/>
              <a:ea typeface="PMingLiU"/>
              <a:cs typeface="Arial"/>
            </a:endParaRPr>
          </a:p>
          <a:p>
            <a:pPr marL="0" marR="0" lvl="0" indent="0" algn="ctr" defTabSz="8890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a:ln>
                  <a:noFill/>
                </a:ln>
                <a:solidFill>
                  <a:srgbClr val="0000CC"/>
                </a:solidFill>
                <a:effectLst/>
                <a:uLnTx/>
                <a:uFillTx/>
                <a:latin typeface="Arial"/>
                <a:ea typeface="PMingLiU"/>
                <a:cs typeface="Arial"/>
              </a:rPr>
              <a:t>JAVA+.NET Service</a:t>
            </a:r>
            <a:endParaRPr kumimoji="0" lang="zh-TW" altLang="en-US" sz="1400" b="0" i="0" u="none" strike="noStrike" kern="0" cap="none" spc="0" normalizeH="0" baseline="0" noProof="0" dirty="0">
              <a:ln>
                <a:noFill/>
              </a:ln>
              <a:solidFill>
                <a:srgbClr val="0000CC"/>
              </a:solidFill>
              <a:effectLst/>
              <a:uLnTx/>
              <a:uFillTx/>
              <a:latin typeface="Arial"/>
              <a:ea typeface="PMingLiU"/>
              <a:cs typeface="Arial"/>
            </a:endParaRPr>
          </a:p>
        </p:txBody>
      </p:sp>
      <p:sp>
        <p:nvSpPr>
          <p:cNvPr id="8" name="圓角矩形 7"/>
          <p:cNvSpPr/>
          <p:nvPr/>
        </p:nvSpPr>
        <p:spPr bwMode="auto">
          <a:xfrm>
            <a:off x="2658746" y="2678343"/>
            <a:ext cx="3735514" cy="892271"/>
          </a:xfrm>
          <a:prstGeom prst="roundRect">
            <a:avLst/>
          </a:prstGeom>
          <a:solidFill>
            <a:srgbClr val="E2E2E2"/>
          </a:solidFill>
          <a:ln w="9525" cap="flat" cmpd="sng" algn="ctr">
            <a:solidFill>
              <a:srgbClr val="808080"/>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sz="1400" b="1" i="0" u="none" strike="noStrike" kern="0" cap="none" spc="0" normalizeH="0" baseline="0" noProof="0" dirty="0">
                <a:ln>
                  <a:noFill/>
                </a:ln>
                <a:solidFill>
                  <a:srgbClr val="FF0000"/>
                </a:solidFill>
                <a:effectLst/>
                <a:uLnTx/>
                <a:uFillTx/>
                <a:latin typeface="Arial"/>
                <a:cs typeface="Arial"/>
              </a:rPr>
              <a:t>共用模組服務</a:t>
            </a:r>
          </a:p>
        </p:txBody>
      </p:sp>
      <p:sp>
        <p:nvSpPr>
          <p:cNvPr id="9" name="圓角矩形 8"/>
          <p:cNvSpPr/>
          <p:nvPr/>
        </p:nvSpPr>
        <p:spPr bwMode="auto">
          <a:xfrm>
            <a:off x="3401673" y="3583133"/>
            <a:ext cx="748147" cy="442674"/>
          </a:xfrm>
          <a:prstGeom prst="roundRect">
            <a:avLst/>
          </a:prstGeom>
          <a:solidFill>
            <a:srgbClr val="E2E2E2"/>
          </a:solidFill>
          <a:ln w="9525" cap="flat" cmpd="sng" algn="ctr">
            <a:solidFill>
              <a:srgbClr val="808080"/>
            </a:solid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sp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sz="1400" b="0" i="0" u="none" strike="noStrike" kern="0" cap="none" spc="0" normalizeH="0" baseline="0" noProof="0" dirty="0">
                <a:ln>
                  <a:noFill/>
                </a:ln>
                <a:solidFill>
                  <a:srgbClr val="000000"/>
                </a:solidFill>
                <a:effectLst/>
                <a:uLnTx/>
                <a:uFillTx/>
                <a:latin typeface="Arial"/>
                <a:cs typeface="Arial"/>
              </a:rPr>
              <a:t>認證</a:t>
            </a:r>
          </a:p>
        </p:txBody>
      </p:sp>
      <p:sp>
        <p:nvSpPr>
          <p:cNvPr id="10" name="圓角矩形 9"/>
          <p:cNvSpPr/>
          <p:nvPr/>
        </p:nvSpPr>
        <p:spPr bwMode="auto">
          <a:xfrm>
            <a:off x="5646115" y="3574562"/>
            <a:ext cx="748147" cy="442674"/>
          </a:xfrm>
          <a:prstGeom prst="roundRect">
            <a:avLst/>
          </a:prstGeom>
          <a:solidFill>
            <a:srgbClr val="E2E2E2"/>
          </a:solidFill>
          <a:ln w="9525" cap="flat" cmpd="sng" algn="ctr">
            <a:solidFill>
              <a:srgbClr val="808080"/>
            </a:solid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sp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sz="1400" b="0" i="0" u="none" strike="noStrike" kern="0" cap="none" spc="0" normalizeH="0" baseline="0" noProof="0" dirty="0">
                <a:ln>
                  <a:noFill/>
                </a:ln>
                <a:solidFill>
                  <a:srgbClr val="000000"/>
                </a:solidFill>
                <a:effectLst/>
                <a:uLnTx/>
                <a:uFillTx/>
                <a:latin typeface="Arial"/>
                <a:cs typeface="Arial"/>
              </a:rPr>
              <a:t>檢核</a:t>
            </a:r>
          </a:p>
        </p:txBody>
      </p:sp>
      <p:sp>
        <p:nvSpPr>
          <p:cNvPr id="11" name="圓角矩形 10"/>
          <p:cNvSpPr/>
          <p:nvPr/>
        </p:nvSpPr>
        <p:spPr bwMode="auto">
          <a:xfrm>
            <a:off x="2658745" y="3583133"/>
            <a:ext cx="748147" cy="434103"/>
          </a:xfrm>
          <a:prstGeom prst="roundRect">
            <a:avLst/>
          </a:prstGeom>
          <a:solidFill>
            <a:srgbClr val="E2E2E2"/>
          </a:solidFill>
          <a:ln w="9525" cap="flat" cmpd="sng" algn="ctr">
            <a:solidFill>
              <a:srgbClr val="808080"/>
            </a:solid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normAutofit fontScale="92500"/>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a:ln>
                  <a:noFill/>
                </a:ln>
                <a:solidFill>
                  <a:srgbClr val="000000"/>
                </a:solidFill>
                <a:effectLst/>
                <a:uLnTx/>
                <a:uFillTx/>
                <a:latin typeface="Arial"/>
                <a:cs typeface="Arial"/>
              </a:rPr>
              <a:t>Report</a:t>
            </a:r>
            <a:endParaRPr kumimoji="0" lang="zh-TW" altLang="en-US" sz="1400" b="0" i="0" u="none" strike="noStrike" kern="0" cap="none" spc="0" normalizeH="0" baseline="0" noProof="0" dirty="0">
              <a:ln>
                <a:noFill/>
              </a:ln>
              <a:solidFill>
                <a:srgbClr val="000000"/>
              </a:solidFill>
              <a:effectLst/>
              <a:uLnTx/>
              <a:uFillTx/>
              <a:latin typeface="Arial"/>
              <a:cs typeface="Arial"/>
            </a:endParaRPr>
          </a:p>
        </p:txBody>
      </p:sp>
      <p:sp>
        <p:nvSpPr>
          <p:cNvPr id="12" name="圓角矩形 11"/>
          <p:cNvSpPr/>
          <p:nvPr/>
        </p:nvSpPr>
        <p:spPr bwMode="auto">
          <a:xfrm>
            <a:off x="4149820" y="3584810"/>
            <a:ext cx="748147" cy="449354"/>
          </a:xfrm>
          <a:prstGeom prst="roundRect">
            <a:avLst/>
          </a:prstGeom>
          <a:solidFill>
            <a:srgbClr val="E2E2E2"/>
          </a:solidFill>
          <a:ln w="9525" cap="flat" cmpd="sng" algn="ctr">
            <a:solidFill>
              <a:srgbClr val="808080"/>
            </a:solid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a:ln>
                  <a:noFill/>
                </a:ln>
                <a:solidFill>
                  <a:srgbClr val="000000"/>
                </a:solidFill>
                <a:effectLst/>
                <a:uLnTx/>
                <a:uFillTx/>
                <a:latin typeface="Arial"/>
                <a:cs typeface="Arial"/>
              </a:rPr>
              <a:t>Work</a:t>
            </a:r>
          </a:p>
          <a:p>
            <a:pPr marL="0" marR="0" lvl="0" indent="0" algn="ctr" defTabSz="8890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a:ln>
                  <a:noFill/>
                </a:ln>
                <a:solidFill>
                  <a:srgbClr val="000000"/>
                </a:solidFill>
                <a:effectLst/>
                <a:uLnTx/>
                <a:uFillTx/>
                <a:latin typeface="Arial"/>
                <a:cs typeface="Arial"/>
              </a:rPr>
              <a:t>flow</a:t>
            </a:r>
            <a:endParaRPr kumimoji="0" lang="zh-TW" altLang="en-US" sz="1400" b="0" i="0" u="none" strike="noStrike" kern="0" cap="none" spc="0" normalizeH="0" baseline="0" noProof="0" dirty="0">
              <a:ln>
                <a:noFill/>
              </a:ln>
              <a:solidFill>
                <a:srgbClr val="000000"/>
              </a:solidFill>
              <a:effectLst/>
              <a:uLnTx/>
              <a:uFillTx/>
              <a:latin typeface="Arial"/>
              <a:cs typeface="Arial"/>
            </a:endParaRPr>
          </a:p>
        </p:txBody>
      </p:sp>
      <p:sp>
        <p:nvSpPr>
          <p:cNvPr id="13" name="圓角矩形 12"/>
          <p:cNvSpPr/>
          <p:nvPr/>
        </p:nvSpPr>
        <p:spPr bwMode="auto">
          <a:xfrm>
            <a:off x="4897967" y="3578927"/>
            <a:ext cx="748147" cy="446622"/>
          </a:xfrm>
          <a:prstGeom prst="roundRect">
            <a:avLst/>
          </a:prstGeom>
          <a:solidFill>
            <a:srgbClr val="E2E2E2"/>
          </a:solidFill>
          <a:ln w="9525" cap="flat" cmpd="sng" algn="ctr">
            <a:solidFill>
              <a:srgbClr val="808080"/>
            </a:solid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a:ln>
                  <a:noFill/>
                </a:ln>
                <a:solidFill>
                  <a:srgbClr val="000000"/>
                </a:solidFill>
                <a:effectLst/>
                <a:uLnTx/>
                <a:uFillTx/>
                <a:latin typeface="Arial"/>
                <a:cs typeface="Arial"/>
              </a:rPr>
              <a:t>CRUD</a:t>
            </a:r>
            <a:endParaRPr kumimoji="0" lang="zh-TW" altLang="en-US" sz="1400" b="0" i="0" u="none" strike="noStrike" kern="0" cap="none" spc="0" normalizeH="0" baseline="0" noProof="0" dirty="0">
              <a:ln>
                <a:noFill/>
              </a:ln>
              <a:solidFill>
                <a:srgbClr val="000000"/>
              </a:solidFill>
              <a:effectLst/>
              <a:uLnTx/>
              <a:uFillTx/>
              <a:latin typeface="Arial"/>
              <a:cs typeface="Arial"/>
            </a:endParaRPr>
          </a:p>
        </p:txBody>
      </p:sp>
      <p:sp>
        <p:nvSpPr>
          <p:cNvPr id="14" name="矩形 13"/>
          <p:cNvSpPr/>
          <p:nvPr/>
        </p:nvSpPr>
        <p:spPr bwMode="auto">
          <a:xfrm>
            <a:off x="467544" y="4365104"/>
            <a:ext cx="4326842" cy="1908215"/>
          </a:xfrm>
          <a:prstGeom prst="rect">
            <a:avLst/>
          </a:prstGeom>
          <a:solidFill>
            <a:srgbClr val="C5DCDF"/>
          </a:solidFill>
          <a:ln w="38100" cap="flat" cmpd="sng" algn="ctr">
            <a:solidFill>
              <a:srgbClr val="FFFFFF"/>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t" anchorCtr="0" compatLnSpc="1">
            <a:prstTxWarp prst="textNoShape">
              <a:avLst/>
            </a:prstTxWarp>
            <a:sp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sz="1400" b="1" i="0" u="none" strike="noStrike" kern="0" cap="none" spc="0" normalizeH="0" baseline="0" noProof="0" dirty="0">
                <a:ln>
                  <a:noFill/>
                </a:ln>
                <a:solidFill>
                  <a:srgbClr val="FF0000"/>
                </a:solidFill>
                <a:effectLst/>
                <a:uLnTx/>
                <a:uFillTx/>
                <a:latin typeface="Arial"/>
                <a:ea typeface="PMingLiU"/>
                <a:cs typeface="Arial"/>
              </a:rPr>
              <a:t>共用</a:t>
            </a:r>
            <a:r>
              <a:rPr kumimoji="0" lang="en-US" altLang="zh-TW" sz="1400" b="1" i="0" u="none" strike="noStrike" kern="0" cap="none" spc="0" normalizeH="0" baseline="0" noProof="0" dirty="0">
                <a:ln>
                  <a:noFill/>
                </a:ln>
                <a:solidFill>
                  <a:srgbClr val="FF0000"/>
                </a:solidFill>
                <a:effectLst/>
                <a:uLnTx/>
                <a:uFillTx/>
                <a:latin typeface="Arial"/>
                <a:ea typeface="PMingLiU"/>
                <a:cs typeface="Arial"/>
              </a:rPr>
              <a:t>/</a:t>
            </a:r>
            <a:r>
              <a:rPr kumimoji="0" lang="zh-TW" altLang="en-US" sz="1400" b="1" i="0" u="none" strike="noStrike" kern="0" cap="none" spc="0" normalizeH="0" baseline="0" noProof="0" dirty="0">
                <a:ln>
                  <a:noFill/>
                </a:ln>
                <a:solidFill>
                  <a:srgbClr val="FF0000"/>
                </a:solidFill>
                <a:effectLst/>
                <a:uLnTx/>
                <a:uFillTx/>
                <a:latin typeface="Arial"/>
                <a:ea typeface="PMingLiU"/>
                <a:cs typeface="Arial"/>
              </a:rPr>
              <a:t>業務服務</a:t>
            </a:r>
            <a:r>
              <a:rPr kumimoji="0" lang="zh-TW" altLang="en-US" sz="1400" b="1" kern="0" dirty="0">
                <a:solidFill>
                  <a:srgbClr val="FF0000"/>
                </a:solidFill>
                <a:latin typeface="Arial"/>
                <a:ea typeface="PMingLiU"/>
                <a:cs typeface="Arial"/>
              </a:rPr>
              <a:t>移轉至</a:t>
            </a:r>
            <a:r>
              <a:rPr kumimoji="0" lang="en-US" altLang="zh-TW" sz="1400" b="1" kern="0" dirty="0">
                <a:solidFill>
                  <a:srgbClr val="FF0000"/>
                </a:solidFill>
                <a:latin typeface="Arial"/>
                <a:ea typeface="PMingLiU"/>
                <a:cs typeface="Arial"/>
              </a:rPr>
              <a:t>container</a:t>
            </a:r>
            <a:endParaRPr kumimoji="0" lang="en-US" altLang="zh-TW" sz="1400" b="1" i="0" u="none" strike="noStrike" kern="0" cap="none" spc="0" normalizeH="0" baseline="0" noProof="0" dirty="0">
              <a:ln>
                <a:noFill/>
              </a:ln>
              <a:solidFill>
                <a:srgbClr val="FF0000"/>
              </a:solidFill>
              <a:effectLst/>
              <a:uLnTx/>
              <a:uFillTx/>
              <a:latin typeface="Arial"/>
              <a:ea typeface="PMingLiU"/>
              <a:cs typeface="Arial"/>
            </a:endParaRPr>
          </a:p>
          <a:p>
            <a:pPr marL="0" marR="0" lvl="0" indent="0" algn="ctr" defTabSz="8890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a:ln>
                  <a:noFill/>
                </a:ln>
                <a:solidFill>
                  <a:srgbClr val="0000CC"/>
                </a:solidFill>
                <a:effectLst/>
                <a:uLnTx/>
                <a:uFillTx/>
                <a:latin typeface="Arial"/>
                <a:ea typeface="PMingLiU"/>
                <a:cs typeface="Arial"/>
              </a:rPr>
              <a:t>JAVA+.NET Service</a:t>
            </a:r>
          </a:p>
          <a:p>
            <a:pPr marL="0" marR="0" lvl="0" indent="0" algn="ctr" defTabSz="889000" eaLnBrk="1" fontAlgn="auto" latinLnBrk="0" hangingPunct="1">
              <a:lnSpc>
                <a:spcPct val="100000"/>
              </a:lnSpc>
              <a:spcBef>
                <a:spcPts val="0"/>
              </a:spcBef>
              <a:spcAft>
                <a:spcPts val="0"/>
              </a:spcAft>
              <a:buClrTx/>
              <a:buSzTx/>
              <a:buFontTx/>
              <a:buNone/>
              <a:tabLst/>
              <a:defRPr/>
            </a:pPr>
            <a:endParaRPr kumimoji="0" lang="en-US" altLang="zh-TW" sz="1400" kern="0" dirty="0">
              <a:solidFill>
                <a:srgbClr val="0000CC"/>
              </a:solidFill>
              <a:latin typeface="Arial"/>
              <a:ea typeface="PMingLiU"/>
              <a:cs typeface="Arial"/>
            </a:endParaRPr>
          </a:p>
          <a:p>
            <a:pPr marL="0" marR="0" lvl="0" indent="0" algn="ctr" defTabSz="889000" eaLnBrk="1" fontAlgn="auto" latinLnBrk="0" hangingPunct="1">
              <a:lnSpc>
                <a:spcPct val="100000"/>
              </a:lnSpc>
              <a:spcBef>
                <a:spcPts val="0"/>
              </a:spcBef>
              <a:spcAft>
                <a:spcPts val="0"/>
              </a:spcAft>
              <a:buClrTx/>
              <a:buSzTx/>
              <a:buFontTx/>
              <a:buNone/>
              <a:tabLst/>
              <a:defRPr/>
            </a:pPr>
            <a:endParaRPr kumimoji="0" lang="en-US" altLang="zh-TW" sz="1400" b="0" i="0" u="none" strike="noStrike" kern="0" cap="none" spc="0" normalizeH="0" baseline="0" noProof="0" dirty="0">
              <a:ln>
                <a:noFill/>
              </a:ln>
              <a:solidFill>
                <a:srgbClr val="0000CC"/>
              </a:solidFill>
              <a:effectLst/>
              <a:uLnTx/>
              <a:uFillTx/>
              <a:latin typeface="Arial"/>
              <a:ea typeface="PMingLiU"/>
              <a:cs typeface="Arial"/>
            </a:endParaRPr>
          </a:p>
          <a:p>
            <a:pPr marL="0" marR="0" lvl="0" indent="0" algn="ctr" defTabSz="889000" eaLnBrk="1" fontAlgn="auto" latinLnBrk="0" hangingPunct="1">
              <a:lnSpc>
                <a:spcPct val="100000"/>
              </a:lnSpc>
              <a:spcBef>
                <a:spcPts val="0"/>
              </a:spcBef>
              <a:spcAft>
                <a:spcPts val="0"/>
              </a:spcAft>
              <a:buClrTx/>
              <a:buSzTx/>
              <a:buFontTx/>
              <a:buNone/>
              <a:tabLst/>
              <a:defRPr/>
            </a:pPr>
            <a:endParaRPr kumimoji="0" lang="en-US" altLang="zh-TW" sz="1400" kern="0" dirty="0">
              <a:solidFill>
                <a:srgbClr val="0000CC"/>
              </a:solidFill>
              <a:latin typeface="Arial"/>
              <a:ea typeface="PMingLiU"/>
              <a:cs typeface="Arial"/>
            </a:endParaRPr>
          </a:p>
          <a:p>
            <a:pPr marL="0" marR="0" lvl="0" indent="0" algn="ctr" defTabSz="889000" eaLnBrk="1" fontAlgn="auto" latinLnBrk="0" hangingPunct="1">
              <a:lnSpc>
                <a:spcPct val="100000"/>
              </a:lnSpc>
              <a:spcBef>
                <a:spcPts val="0"/>
              </a:spcBef>
              <a:spcAft>
                <a:spcPts val="0"/>
              </a:spcAft>
              <a:buClrTx/>
              <a:buSzTx/>
              <a:buFontTx/>
              <a:buNone/>
              <a:tabLst/>
              <a:defRPr/>
            </a:pPr>
            <a:endParaRPr kumimoji="0" lang="en-US" altLang="zh-TW" sz="1400" b="0" i="0" u="none" strike="noStrike" kern="0" cap="none" spc="0" normalizeH="0" baseline="0" noProof="0" dirty="0">
              <a:ln>
                <a:noFill/>
              </a:ln>
              <a:solidFill>
                <a:srgbClr val="0000CC"/>
              </a:solidFill>
              <a:effectLst/>
              <a:uLnTx/>
              <a:uFillTx/>
              <a:latin typeface="Arial"/>
              <a:ea typeface="PMingLiU"/>
              <a:cs typeface="Arial"/>
            </a:endParaRPr>
          </a:p>
          <a:p>
            <a:pPr marL="0" marR="0" lvl="0" indent="0" algn="ctr" defTabSz="889000" eaLnBrk="1" fontAlgn="auto" latinLnBrk="0" hangingPunct="1">
              <a:lnSpc>
                <a:spcPct val="100000"/>
              </a:lnSpc>
              <a:spcBef>
                <a:spcPts val="0"/>
              </a:spcBef>
              <a:spcAft>
                <a:spcPts val="0"/>
              </a:spcAft>
              <a:buClrTx/>
              <a:buSzTx/>
              <a:buFontTx/>
              <a:buNone/>
              <a:tabLst/>
              <a:defRPr/>
            </a:pPr>
            <a:endParaRPr kumimoji="0" lang="en-US" altLang="zh-TW" sz="1400" b="0" i="0" u="none" strike="noStrike" kern="0" cap="none" spc="0" normalizeH="0" baseline="0" noProof="0" dirty="0">
              <a:ln>
                <a:noFill/>
              </a:ln>
              <a:solidFill>
                <a:srgbClr val="0000CC"/>
              </a:solidFill>
              <a:effectLst/>
              <a:uLnTx/>
              <a:uFillTx/>
              <a:latin typeface="Arial"/>
              <a:ea typeface="PMingLiU"/>
              <a:cs typeface="Arial"/>
            </a:endParaRPr>
          </a:p>
          <a:p>
            <a:pPr marL="0" marR="0" lvl="0" indent="0" algn="ctr" defTabSz="889000" eaLnBrk="1" fontAlgn="auto" latinLnBrk="0" hangingPunct="1">
              <a:lnSpc>
                <a:spcPct val="100000"/>
              </a:lnSpc>
              <a:spcBef>
                <a:spcPts val="0"/>
              </a:spcBef>
              <a:spcAft>
                <a:spcPts val="0"/>
              </a:spcAft>
              <a:buClrTx/>
              <a:buSzTx/>
              <a:buFontTx/>
              <a:buNone/>
              <a:tabLst/>
              <a:defRPr/>
            </a:pPr>
            <a:endParaRPr kumimoji="0" lang="en-US" altLang="zh-TW" sz="1400" kern="0" dirty="0">
              <a:solidFill>
                <a:srgbClr val="0000CC"/>
              </a:solidFill>
              <a:latin typeface="Arial"/>
              <a:ea typeface="PMingLiU"/>
              <a:cs typeface="Arial"/>
            </a:endParaRPr>
          </a:p>
        </p:txBody>
      </p:sp>
      <p:sp>
        <p:nvSpPr>
          <p:cNvPr id="15" name="矩形 14"/>
          <p:cNvSpPr/>
          <p:nvPr/>
        </p:nvSpPr>
        <p:spPr bwMode="auto">
          <a:xfrm>
            <a:off x="2627784" y="1259623"/>
            <a:ext cx="3766472" cy="540687"/>
          </a:xfrm>
          <a:prstGeom prst="rect">
            <a:avLst/>
          </a:prstGeom>
          <a:solidFill>
            <a:srgbClr val="00B0F0"/>
          </a:solidFill>
          <a:ln w="38100" cap="flat" cmpd="sng" algn="ctr">
            <a:solidFill>
              <a:srgbClr val="FFFFFF"/>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t"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sz="1400" b="1" i="0" u="none" strike="noStrike" kern="0" cap="none" spc="0" normalizeH="0" baseline="0" noProof="0" dirty="0">
                <a:ln>
                  <a:noFill/>
                </a:ln>
                <a:solidFill>
                  <a:srgbClr val="FF0000"/>
                </a:solidFill>
                <a:effectLst/>
                <a:uLnTx/>
                <a:uFillTx/>
                <a:latin typeface="Arial"/>
                <a:ea typeface="PMingLiU"/>
                <a:cs typeface="Arial"/>
              </a:rPr>
              <a:t>未來</a:t>
            </a:r>
            <a:r>
              <a:rPr kumimoji="0" lang="en-US" altLang="zh-TW" sz="1400" b="1" i="0" u="none" strike="noStrike" kern="0" cap="none" spc="0" normalizeH="0" baseline="0" noProof="0" dirty="0">
                <a:ln>
                  <a:noFill/>
                </a:ln>
                <a:solidFill>
                  <a:srgbClr val="FF0000"/>
                </a:solidFill>
                <a:effectLst/>
                <a:uLnTx/>
                <a:uFillTx/>
                <a:latin typeface="Arial"/>
                <a:ea typeface="PMingLiU"/>
                <a:cs typeface="Arial"/>
              </a:rPr>
              <a:t>Portal</a:t>
            </a:r>
          </a:p>
          <a:p>
            <a:pPr marL="0" marR="0" lvl="0" indent="0" algn="ctr" defTabSz="889000" eaLnBrk="1" fontAlgn="auto" latinLnBrk="0" hangingPunct="1">
              <a:lnSpc>
                <a:spcPct val="100000"/>
              </a:lnSpc>
              <a:spcBef>
                <a:spcPts val="0"/>
              </a:spcBef>
              <a:spcAft>
                <a:spcPts val="0"/>
              </a:spcAft>
              <a:buClrTx/>
              <a:buSzTx/>
              <a:buFontTx/>
              <a:buNone/>
              <a:tabLst/>
              <a:defRPr/>
            </a:pPr>
            <a:r>
              <a:rPr kumimoji="0" lang="en-US" altLang="zh-TW" sz="1400" b="1" i="0" u="none" strike="noStrike" kern="0" cap="none" spc="0" normalizeH="0" baseline="0" noProof="0" dirty="0">
                <a:ln>
                  <a:noFill/>
                </a:ln>
                <a:solidFill>
                  <a:srgbClr val="0000CC"/>
                </a:solidFill>
                <a:effectLst/>
                <a:uLnTx/>
                <a:uFillTx/>
                <a:latin typeface="Arial"/>
                <a:ea typeface="PMingLiU"/>
                <a:cs typeface="Arial"/>
              </a:rPr>
              <a:t>Angular Web</a:t>
            </a:r>
            <a:endParaRPr kumimoji="0" lang="zh-TW" altLang="en-US" sz="1400" b="0" i="0" u="none" strike="noStrike" kern="0" cap="none" spc="0" normalizeH="0" baseline="0" noProof="0" dirty="0">
              <a:ln>
                <a:noFill/>
              </a:ln>
              <a:solidFill>
                <a:srgbClr val="0000CC"/>
              </a:solidFill>
              <a:effectLst/>
              <a:uLnTx/>
              <a:uFillTx/>
              <a:latin typeface="Arial"/>
              <a:ea typeface="PMingLiU"/>
              <a:cs typeface="Arial"/>
            </a:endParaRPr>
          </a:p>
        </p:txBody>
      </p:sp>
      <p:sp>
        <p:nvSpPr>
          <p:cNvPr id="16" name="圓角矩形 15"/>
          <p:cNvSpPr/>
          <p:nvPr/>
        </p:nvSpPr>
        <p:spPr bwMode="auto">
          <a:xfrm>
            <a:off x="3395783" y="3099088"/>
            <a:ext cx="748147" cy="442674"/>
          </a:xfrm>
          <a:prstGeom prst="roundRect">
            <a:avLst/>
          </a:prstGeom>
          <a:solidFill>
            <a:srgbClr val="E2E2E2"/>
          </a:solidFill>
          <a:ln w="9525" cap="flat" cmpd="sng" algn="ctr">
            <a:solidFill>
              <a:srgbClr val="808080"/>
            </a:solid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sp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sz="1400" b="0" i="0" u="none" strike="noStrike" kern="0" cap="none" spc="0" normalizeH="0" baseline="0" noProof="0" dirty="0">
                <a:ln>
                  <a:noFill/>
                </a:ln>
                <a:solidFill>
                  <a:srgbClr val="000000"/>
                </a:solidFill>
                <a:effectLst/>
                <a:uLnTx/>
                <a:uFillTx/>
                <a:latin typeface="Arial"/>
                <a:cs typeface="Arial"/>
              </a:rPr>
              <a:t>選單</a:t>
            </a:r>
          </a:p>
        </p:txBody>
      </p:sp>
      <p:sp>
        <p:nvSpPr>
          <p:cNvPr id="17" name="圓角矩形 16"/>
          <p:cNvSpPr/>
          <p:nvPr/>
        </p:nvSpPr>
        <p:spPr bwMode="auto">
          <a:xfrm>
            <a:off x="2658745" y="3099088"/>
            <a:ext cx="723206" cy="442674"/>
          </a:xfrm>
          <a:prstGeom prst="roundRect">
            <a:avLst/>
          </a:prstGeom>
          <a:solidFill>
            <a:srgbClr val="E2E2E2"/>
          </a:solidFill>
          <a:ln w="9525" cap="flat" cmpd="sng" algn="ctr">
            <a:solidFill>
              <a:srgbClr val="808080"/>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sp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sz="1400" b="0" i="0" u="none" strike="noStrike" kern="0" cap="none" spc="0" normalizeH="0" baseline="0" noProof="0" dirty="0">
                <a:ln>
                  <a:noFill/>
                </a:ln>
                <a:solidFill>
                  <a:srgbClr val="000000"/>
                </a:solidFill>
                <a:effectLst/>
                <a:uLnTx/>
                <a:uFillTx/>
                <a:latin typeface="Arial"/>
                <a:cs typeface="Arial"/>
              </a:rPr>
              <a:t>登入</a:t>
            </a:r>
          </a:p>
        </p:txBody>
      </p:sp>
      <p:sp>
        <p:nvSpPr>
          <p:cNvPr id="18" name="圓角矩形 17"/>
          <p:cNvSpPr/>
          <p:nvPr/>
        </p:nvSpPr>
        <p:spPr bwMode="auto">
          <a:xfrm>
            <a:off x="4152638" y="3099088"/>
            <a:ext cx="748147" cy="442674"/>
          </a:xfrm>
          <a:prstGeom prst="roundRect">
            <a:avLst/>
          </a:prstGeom>
          <a:solidFill>
            <a:srgbClr val="E2E2E2"/>
          </a:solidFill>
          <a:ln w="9525" cap="flat" cmpd="sng" algn="ctr">
            <a:solidFill>
              <a:srgbClr val="808080"/>
            </a:solid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sp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sz="1400" b="0" i="0" u="none" strike="noStrike" kern="0" cap="none" spc="0" normalizeH="0" baseline="0" noProof="0" dirty="0">
                <a:ln>
                  <a:noFill/>
                </a:ln>
                <a:solidFill>
                  <a:srgbClr val="000000"/>
                </a:solidFill>
                <a:effectLst/>
                <a:uLnTx/>
                <a:uFillTx/>
                <a:latin typeface="Arial"/>
                <a:cs typeface="Arial"/>
              </a:rPr>
              <a:t>權限</a:t>
            </a:r>
          </a:p>
        </p:txBody>
      </p:sp>
      <p:sp>
        <p:nvSpPr>
          <p:cNvPr id="19" name="圓角矩形 18"/>
          <p:cNvSpPr/>
          <p:nvPr/>
        </p:nvSpPr>
        <p:spPr bwMode="auto">
          <a:xfrm>
            <a:off x="4905587" y="3099088"/>
            <a:ext cx="761808" cy="441431"/>
          </a:xfrm>
          <a:prstGeom prst="roundRect">
            <a:avLst/>
          </a:prstGeom>
          <a:solidFill>
            <a:srgbClr val="E2E2E2"/>
          </a:solidFill>
          <a:ln w="9525" cap="flat" cmpd="sng" algn="ctr">
            <a:solidFill>
              <a:srgbClr val="808080"/>
            </a:solid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a:ln>
                  <a:noFill/>
                </a:ln>
                <a:solidFill>
                  <a:srgbClr val="000000"/>
                </a:solidFill>
                <a:effectLst/>
                <a:uLnTx/>
                <a:uFillTx/>
                <a:latin typeface="Arial"/>
                <a:cs typeface="Arial"/>
              </a:rPr>
              <a:t>CSS</a:t>
            </a:r>
            <a:r>
              <a:rPr kumimoji="0" lang="zh-TW" altLang="en-US" sz="1400" b="0" i="0" u="none" strike="noStrike" kern="0" cap="none" spc="0" normalizeH="0" baseline="0" noProof="0" dirty="0">
                <a:ln>
                  <a:noFill/>
                </a:ln>
                <a:solidFill>
                  <a:srgbClr val="000000"/>
                </a:solidFill>
                <a:effectLst/>
                <a:uLnTx/>
                <a:uFillTx/>
                <a:latin typeface="Arial"/>
                <a:cs typeface="Arial"/>
              </a:rPr>
              <a:t>樣式</a:t>
            </a:r>
          </a:p>
        </p:txBody>
      </p:sp>
      <p:cxnSp>
        <p:nvCxnSpPr>
          <p:cNvPr id="20" name="直線單箭頭接點 19"/>
          <p:cNvCxnSpPr/>
          <p:nvPr/>
        </p:nvCxnSpPr>
        <p:spPr bwMode="auto">
          <a:xfrm>
            <a:off x="3779803" y="4144173"/>
            <a:ext cx="0" cy="270425"/>
          </a:xfrm>
          <a:prstGeom prst="straightConnector1">
            <a:avLst/>
          </a:prstGeom>
          <a:noFill/>
          <a:ln w="25400" cap="flat" cmpd="sng" algn="ctr">
            <a:solidFill>
              <a:srgbClr val="00B0F0"/>
            </a:solidFill>
            <a:prstDash val="solid"/>
            <a:headEnd type="arrow"/>
            <a:tailEnd type="arrow"/>
          </a:ln>
          <a:effectLst>
            <a:outerShdw blurRad="40000" dist="20000" dir="5400000" rotWithShape="0">
              <a:srgbClr val="000000">
                <a:alpha val="38000"/>
              </a:srgbClr>
            </a:outerShdw>
          </a:effectLst>
        </p:spPr>
      </p:cxnSp>
      <p:sp>
        <p:nvSpPr>
          <p:cNvPr id="21" name="矩形 20"/>
          <p:cNvSpPr/>
          <p:nvPr/>
        </p:nvSpPr>
        <p:spPr bwMode="auto">
          <a:xfrm>
            <a:off x="2658746" y="3099089"/>
            <a:ext cx="3735512" cy="930786"/>
          </a:xfrm>
          <a:prstGeom prst="rect">
            <a:avLst/>
          </a:prstGeom>
          <a:noFill/>
          <a:ln w="31750" cap="flat" cmpd="sng" algn="ctr">
            <a:solidFill>
              <a:srgbClr val="FF0000"/>
            </a:solidFill>
            <a:prstDash val="dash"/>
            <a:round/>
            <a:headEnd type="none" w="med" len="med"/>
            <a:tailEnd type="none" w="med" len="med"/>
          </a:ln>
          <a:effectLst/>
        </p:spPr>
        <p:txBody>
          <a:bodyPr vert="horz" wrap="square" lIns="91440" tIns="91440" rIns="91440" bIns="91440" numCol="1" rtlCol="0" anchor="t" anchorCtr="0" compatLnSpc="1">
            <a:prstTxWarp prst="textNoShape">
              <a:avLst/>
            </a:prstTxWarp>
            <a:noAutofit/>
          </a:bodyPr>
          <a:lstStyle/>
          <a:p>
            <a:pPr algn="ctr" defTabSz="889000"/>
            <a:endParaRPr kumimoji="0" lang="zh-TW" altLang="en-US" sz="1400" dirty="0">
              <a:solidFill>
                <a:srgbClr val="000000"/>
              </a:solidFill>
              <a:latin typeface="Arial"/>
              <a:cs typeface="Arial"/>
            </a:endParaRPr>
          </a:p>
        </p:txBody>
      </p:sp>
      <p:sp>
        <p:nvSpPr>
          <p:cNvPr id="22" name="圓角矩形 21"/>
          <p:cNvSpPr/>
          <p:nvPr/>
        </p:nvSpPr>
        <p:spPr bwMode="auto">
          <a:xfrm>
            <a:off x="2658744" y="2321475"/>
            <a:ext cx="3735517" cy="350906"/>
          </a:xfrm>
          <a:prstGeom prst="roundRect">
            <a:avLst/>
          </a:prstGeom>
          <a:solidFill>
            <a:srgbClr val="E2E2E2"/>
          </a:solidFill>
          <a:ln w="9525" cap="flat" cmpd="sng" algn="ctr">
            <a:solidFill>
              <a:srgbClr val="808080"/>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no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sz="1400" b="0" i="0" u="none" strike="noStrike" kern="0" cap="none" spc="0" normalizeH="0" baseline="0" noProof="0" dirty="0">
                <a:ln>
                  <a:noFill/>
                </a:ln>
                <a:solidFill>
                  <a:srgbClr val="000000"/>
                </a:solidFill>
                <a:effectLst/>
                <a:uLnTx/>
                <a:uFillTx/>
                <a:latin typeface="Arial"/>
                <a:cs typeface="Arial"/>
              </a:rPr>
              <a:t>服務入口</a:t>
            </a:r>
            <a:r>
              <a:rPr kumimoji="0" lang="en-US" altLang="zh-TW" sz="1400" b="0" i="0" u="none" strike="noStrike" kern="0" cap="none" spc="0" normalizeH="0" baseline="0" noProof="0" dirty="0">
                <a:ln>
                  <a:noFill/>
                </a:ln>
                <a:solidFill>
                  <a:srgbClr val="000000"/>
                </a:solidFill>
                <a:effectLst/>
                <a:uLnTx/>
                <a:uFillTx/>
                <a:latin typeface="Arial"/>
                <a:cs typeface="Arial"/>
              </a:rPr>
              <a:t>/</a:t>
            </a:r>
            <a:r>
              <a:rPr kumimoji="0" lang="zh-TW" altLang="en-US" sz="1400" b="0" i="0" u="none" strike="noStrike" kern="0" cap="none" spc="0" normalizeH="0" baseline="0" noProof="0" dirty="0">
                <a:ln>
                  <a:noFill/>
                </a:ln>
                <a:solidFill>
                  <a:srgbClr val="000000"/>
                </a:solidFill>
                <a:effectLst/>
                <a:uLnTx/>
                <a:uFillTx/>
                <a:latin typeface="Arial"/>
                <a:cs typeface="Arial"/>
              </a:rPr>
              <a:t>監控</a:t>
            </a:r>
            <a:r>
              <a:rPr kumimoji="0" lang="en-US" altLang="zh-TW" sz="1400" b="0" i="0" u="none" strike="noStrike" kern="0" cap="none" spc="0" normalizeH="0" baseline="0" noProof="0" dirty="0">
                <a:ln>
                  <a:noFill/>
                </a:ln>
                <a:solidFill>
                  <a:srgbClr val="000000"/>
                </a:solidFill>
                <a:effectLst/>
                <a:uLnTx/>
                <a:uFillTx/>
                <a:latin typeface="Arial"/>
                <a:cs typeface="Arial"/>
              </a:rPr>
              <a:t>/</a:t>
            </a:r>
            <a:r>
              <a:rPr kumimoji="0" lang="zh-TW" altLang="en-US" sz="1400" b="0" i="0" u="none" strike="noStrike" kern="0" cap="none" spc="0" normalizeH="0" baseline="0" noProof="0" dirty="0">
                <a:ln>
                  <a:noFill/>
                </a:ln>
                <a:solidFill>
                  <a:srgbClr val="000000"/>
                </a:solidFill>
                <a:effectLst/>
                <a:uLnTx/>
                <a:uFillTx/>
                <a:latin typeface="Arial"/>
                <a:cs typeface="Arial"/>
              </a:rPr>
              <a:t>平衡負載</a:t>
            </a:r>
            <a:r>
              <a:rPr kumimoji="0" lang="en-US" altLang="zh-TW" sz="1400" b="0" i="0" u="none" strike="noStrike" kern="0" cap="none" spc="0" normalizeH="0" baseline="0" noProof="0" dirty="0">
                <a:ln>
                  <a:noFill/>
                </a:ln>
                <a:solidFill>
                  <a:srgbClr val="000000"/>
                </a:solidFill>
                <a:effectLst/>
                <a:uLnTx/>
                <a:uFillTx/>
                <a:latin typeface="Arial"/>
                <a:cs typeface="Arial"/>
              </a:rPr>
              <a:t>/</a:t>
            </a:r>
            <a:r>
              <a:rPr kumimoji="0" lang="zh-TW" altLang="en-US" sz="1400" b="0" i="0" u="none" strike="noStrike" kern="0" cap="none" spc="0" normalizeH="0" baseline="0" noProof="0" dirty="0">
                <a:ln>
                  <a:noFill/>
                </a:ln>
                <a:solidFill>
                  <a:srgbClr val="000000"/>
                </a:solidFill>
                <a:effectLst/>
                <a:uLnTx/>
                <a:uFillTx/>
                <a:latin typeface="Arial"/>
                <a:cs typeface="Arial"/>
              </a:rPr>
              <a:t>容錯</a:t>
            </a:r>
          </a:p>
        </p:txBody>
      </p:sp>
      <p:sp>
        <p:nvSpPr>
          <p:cNvPr id="24" name="橢圓 23"/>
          <p:cNvSpPr/>
          <p:nvPr/>
        </p:nvSpPr>
        <p:spPr bwMode="auto">
          <a:xfrm>
            <a:off x="5926077" y="1621591"/>
            <a:ext cx="472924" cy="2077403"/>
          </a:xfrm>
          <a:prstGeom prst="ellipse">
            <a:avLst/>
          </a:prstGeom>
          <a:solidFill>
            <a:srgbClr val="C5DCDF"/>
          </a:solidFill>
          <a:ln w="38100" cap="flat" cmpd="sng" algn="ctr">
            <a:solidFill>
              <a:srgbClr val="FFFFFF"/>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t" anchorCtr="0" compatLnSpc="1">
            <a:prstTxWarp prst="textNoShape">
              <a:avLst/>
            </a:prstTxWarp>
            <a:sp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sz="1400" b="1" i="0" u="none" strike="noStrike" kern="0" cap="none" spc="0" normalizeH="0" baseline="0" noProof="0" dirty="0">
                <a:ln>
                  <a:noFill/>
                </a:ln>
                <a:solidFill>
                  <a:srgbClr val="FF0000"/>
                </a:solidFill>
                <a:effectLst/>
                <a:uLnTx/>
                <a:uFillTx/>
                <a:latin typeface="Arial"/>
                <a:ea typeface="PMingLiU"/>
                <a:cs typeface="Arial"/>
              </a:rPr>
              <a:t>共同底層架構</a:t>
            </a:r>
          </a:p>
        </p:txBody>
      </p:sp>
      <p:sp>
        <p:nvSpPr>
          <p:cNvPr id="25" name="文字方塊 24"/>
          <p:cNvSpPr txBox="1"/>
          <p:nvPr/>
        </p:nvSpPr>
        <p:spPr>
          <a:xfrm>
            <a:off x="5657151" y="3140681"/>
            <a:ext cx="415498" cy="369332"/>
          </a:xfrm>
          <a:prstGeom prst="rect">
            <a:avLst/>
          </a:prstGeom>
          <a:noFill/>
        </p:spPr>
        <p:txBody>
          <a:bodyPr wrap="none" rtlCol="0">
            <a:spAutoFit/>
          </a:bodyPr>
          <a:lstStyle/>
          <a:p>
            <a:r>
              <a:rPr lang="en-US" altLang="zh-TW" dirty="0">
                <a:solidFill>
                  <a:srgbClr val="000000"/>
                </a:solidFill>
                <a:latin typeface="Arial"/>
                <a:cs typeface="Arial"/>
              </a:rPr>
              <a:t>…</a:t>
            </a:r>
            <a:endParaRPr lang="zh-TW" altLang="en-US" dirty="0">
              <a:solidFill>
                <a:srgbClr val="000000"/>
              </a:solidFill>
              <a:latin typeface="Arial"/>
              <a:cs typeface="Arial"/>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545" y="4884470"/>
            <a:ext cx="3908463" cy="14968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矩形 32"/>
          <p:cNvSpPr/>
          <p:nvPr/>
        </p:nvSpPr>
        <p:spPr bwMode="auto">
          <a:xfrm>
            <a:off x="4922993" y="4379509"/>
            <a:ext cx="4221007" cy="1908215"/>
          </a:xfrm>
          <a:prstGeom prst="rect">
            <a:avLst/>
          </a:prstGeom>
          <a:solidFill>
            <a:srgbClr val="C5DCDF"/>
          </a:solidFill>
          <a:ln w="38100" cap="flat" cmpd="sng" algn="ctr">
            <a:solidFill>
              <a:srgbClr val="FFFFFF"/>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91440" rIns="91440" bIns="91440" numCol="1" rtlCol="0" anchor="t" anchorCtr="0" compatLnSpc="1">
            <a:prstTxWarp prst="textNoShape">
              <a:avLst/>
            </a:prstTxWarp>
            <a:sp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sz="1400" b="1" i="0" u="none" strike="noStrike" kern="0" cap="none" spc="0" normalizeH="0" baseline="0" noProof="0" dirty="0">
                <a:ln>
                  <a:noFill/>
                </a:ln>
                <a:solidFill>
                  <a:srgbClr val="FF0000"/>
                </a:solidFill>
                <a:effectLst/>
                <a:uLnTx/>
                <a:uFillTx/>
                <a:latin typeface="Arial"/>
                <a:ea typeface="PMingLiU"/>
                <a:cs typeface="Arial"/>
              </a:rPr>
              <a:t>業務服務端</a:t>
            </a:r>
            <a:endParaRPr kumimoji="0" lang="en-US" altLang="zh-TW" sz="1400" b="1" i="0" u="none" strike="noStrike" kern="0" cap="none" spc="0" normalizeH="0" baseline="0" noProof="0" dirty="0">
              <a:ln>
                <a:noFill/>
              </a:ln>
              <a:solidFill>
                <a:srgbClr val="FF0000"/>
              </a:solidFill>
              <a:effectLst/>
              <a:uLnTx/>
              <a:uFillTx/>
              <a:latin typeface="Arial"/>
              <a:ea typeface="PMingLiU"/>
              <a:cs typeface="Arial"/>
            </a:endParaRPr>
          </a:p>
          <a:p>
            <a:pPr marL="0" marR="0" lvl="0" indent="0" algn="ctr" defTabSz="8890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a:ln>
                  <a:noFill/>
                </a:ln>
                <a:solidFill>
                  <a:srgbClr val="0000CC"/>
                </a:solidFill>
                <a:effectLst/>
                <a:uLnTx/>
                <a:uFillTx/>
                <a:latin typeface="Arial"/>
                <a:ea typeface="PMingLiU"/>
                <a:cs typeface="Arial"/>
              </a:rPr>
              <a:t>JAVA+.NET Service</a:t>
            </a:r>
          </a:p>
          <a:p>
            <a:pPr marL="0" marR="0" lvl="0" indent="0" algn="ctr" defTabSz="889000" eaLnBrk="1" fontAlgn="auto" latinLnBrk="0" hangingPunct="1">
              <a:lnSpc>
                <a:spcPct val="100000"/>
              </a:lnSpc>
              <a:spcBef>
                <a:spcPts val="0"/>
              </a:spcBef>
              <a:spcAft>
                <a:spcPts val="0"/>
              </a:spcAft>
              <a:buClrTx/>
              <a:buSzTx/>
              <a:buFontTx/>
              <a:buNone/>
              <a:tabLst/>
              <a:defRPr/>
            </a:pPr>
            <a:endParaRPr kumimoji="0" lang="en-US" altLang="zh-TW" sz="1400" kern="0" dirty="0">
              <a:solidFill>
                <a:srgbClr val="0000CC"/>
              </a:solidFill>
              <a:latin typeface="Arial"/>
              <a:ea typeface="PMingLiU"/>
              <a:cs typeface="Arial"/>
            </a:endParaRPr>
          </a:p>
          <a:p>
            <a:pPr marL="0" marR="0" lvl="0" indent="0" algn="ctr" defTabSz="889000" eaLnBrk="1" fontAlgn="auto" latinLnBrk="0" hangingPunct="1">
              <a:lnSpc>
                <a:spcPct val="100000"/>
              </a:lnSpc>
              <a:spcBef>
                <a:spcPts val="0"/>
              </a:spcBef>
              <a:spcAft>
                <a:spcPts val="0"/>
              </a:spcAft>
              <a:buClrTx/>
              <a:buSzTx/>
              <a:buFontTx/>
              <a:buNone/>
              <a:tabLst/>
              <a:defRPr/>
            </a:pPr>
            <a:endParaRPr kumimoji="0" lang="en-US" altLang="zh-TW" sz="1400" b="0" i="0" u="none" strike="noStrike" kern="0" cap="none" spc="0" normalizeH="0" baseline="0" noProof="0" dirty="0">
              <a:ln>
                <a:noFill/>
              </a:ln>
              <a:solidFill>
                <a:srgbClr val="0000CC"/>
              </a:solidFill>
              <a:effectLst/>
              <a:uLnTx/>
              <a:uFillTx/>
              <a:latin typeface="Arial"/>
              <a:ea typeface="PMingLiU"/>
              <a:cs typeface="Arial"/>
            </a:endParaRPr>
          </a:p>
          <a:p>
            <a:pPr marL="0" marR="0" lvl="0" indent="0" algn="ctr" defTabSz="889000" eaLnBrk="1" fontAlgn="auto" latinLnBrk="0" hangingPunct="1">
              <a:lnSpc>
                <a:spcPct val="100000"/>
              </a:lnSpc>
              <a:spcBef>
                <a:spcPts val="0"/>
              </a:spcBef>
              <a:spcAft>
                <a:spcPts val="0"/>
              </a:spcAft>
              <a:buClrTx/>
              <a:buSzTx/>
              <a:buFontTx/>
              <a:buNone/>
              <a:tabLst/>
              <a:defRPr/>
            </a:pPr>
            <a:endParaRPr kumimoji="0" lang="en-US" altLang="zh-TW" sz="1400" kern="0" dirty="0">
              <a:solidFill>
                <a:srgbClr val="0000CC"/>
              </a:solidFill>
              <a:latin typeface="Arial"/>
              <a:ea typeface="PMingLiU"/>
              <a:cs typeface="Arial"/>
            </a:endParaRPr>
          </a:p>
          <a:p>
            <a:pPr marL="0" marR="0" lvl="0" indent="0" algn="ctr" defTabSz="889000" eaLnBrk="1" fontAlgn="auto" latinLnBrk="0" hangingPunct="1">
              <a:lnSpc>
                <a:spcPct val="100000"/>
              </a:lnSpc>
              <a:spcBef>
                <a:spcPts val="0"/>
              </a:spcBef>
              <a:spcAft>
                <a:spcPts val="0"/>
              </a:spcAft>
              <a:buClrTx/>
              <a:buSzTx/>
              <a:buFontTx/>
              <a:buNone/>
              <a:tabLst/>
              <a:defRPr/>
            </a:pPr>
            <a:endParaRPr kumimoji="0" lang="en-US" altLang="zh-TW" sz="1400" b="0" i="0" u="none" strike="noStrike" kern="0" cap="none" spc="0" normalizeH="0" baseline="0" noProof="0" dirty="0">
              <a:ln>
                <a:noFill/>
              </a:ln>
              <a:solidFill>
                <a:srgbClr val="0000CC"/>
              </a:solidFill>
              <a:effectLst/>
              <a:uLnTx/>
              <a:uFillTx/>
              <a:latin typeface="Arial"/>
              <a:ea typeface="PMingLiU"/>
              <a:cs typeface="Arial"/>
            </a:endParaRPr>
          </a:p>
          <a:p>
            <a:pPr marL="0" marR="0" lvl="0" indent="0" algn="ctr" defTabSz="889000" eaLnBrk="1" fontAlgn="auto" latinLnBrk="0" hangingPunct="1">
              <a:lnSpc>
                <a:spcPct val="100000"/>
              </a:lnSpc>
              <a:spcBef>
                <a:spcPts val="0"/>
              </a:spcBef>
              <a:spcAft>
                <a:spcPts val="0"/>
              </a:spcAft>
              <a:buClrTx/>
              <a:buSzTx/>
              <a:buFontTx/>
              <a:buNone/>
              <a:tabLst/>
              <a:defRPr/>
            </a:pPr>
            <a:endParaRPr kumimoji="0" lang="en-US" altLang="zh-TW" sz="1400" b="0" i="0" u="none" strike="noStrike" kern="0" cap="none" spc="0" normalizeH="0" baseline="0" noProof="0" dirty="0">
              <a:ln>
                <a:noFill/>
              </a:ln>
              <a:solidFill>
                <a:srgbClr val="0000CC"/>
              </a:solidFill>
              <a:effectLst/>
              <a:uLnTx/>
              <a:uFillTx/>
              <a:latin typeface="Arial"/>
              <a:ea typeface="PMingLiU"/>
              <a:cs typeface="Arial"/>
            </a:endParaRPr>
          </a:p>
          <a:p>
            <a:pPr marL="0" marR="0" lvl="0" indent="0" algn="ctr" defTabSz="889000" eaLnBrk="1" fontAlgn="auto" latinLnBrk="0" hangingPunct="1">
              <a:lnSpc>
                <a:spcPct val="100000"/>
              </a:lnSpc>
              <a:spcBef>
                <a:spcPts val="0"/>
              </a:spcBef>
              <a:spcAft>
                <a:spcPts val="0"/>
              </a:spcAft>
              <a:buClrTx/>
              <a:buSzTx/>
              <a:buFontTx/>
              <a:buNone/>
              <a:tabLst/>
              <a:defRPr/>
            </a:pPr>
            <a:endParaRPr kumimoji="0" lang="en-US" altLang="zh-TW" sz="1400" kern="0" dirty="0">
              <a:solidFill>
                <a:srgbClr val="0000CC"/>
              </a:solidFill>
              <a:latin typeface="Arial"/>
              <a:ea typeface="PMingLiU"/>
              <a:cs typeface="Arial"/>
            </a:endParaRPr>
          </a:p>
        </p:txBody>
      </p:sp>
      <p:cxnSp>
        <p:nvCxnSpPr>
          <p:cNvPr id="34" name="直線單箭頭接點 33"/>
          <p:cNvCxnSpPr/>
          <p:nvPr/>
        </p:nvCxnSpPr>
        <p:spPr bwMode="auto">
          <a:xfrm>
            <a:off x="6127356" y="4144173"/>
            <a:ext cx="0" cy="270425"/>
          </a:xfrm>
          <a:prstGeom prst="straightConnector1">
            <a:avLst/>
          </a:prstGeom>
          <a:noFill/>
          <a:ln w="25400" cap="flat" cmpd="sng" algn="ctr">
            <a:solidFill>
              <a:srgbClr val="00B0F0"/>
            </a:solidFill>
            <a:prstDash val="solid"/>
            <a:headEnd type="arrow"/>
            <a:tailEnd type="arrow"/>
          </a:ln>
          <a:effectLst>
            <a:outerShdw blurRad="40000" dist="20000" dir="5400000" rotWithShape="0">
              <a:srgbClr val="000000">
                <a:alpha val="38000"/>
              </a:srgbClr>
            </a:outerShdw>
          </a:effectLst>
        </p:spPr>
      </p:cxnSp>
      <p:sp>
        <p:nvSpPr>
          <p:cNvPr id="35" name="圓角矩形 34"/>
          <p:cNvSpPr/>
          <p:nvPr/>
        </p:nvSpPr>
        <p:spPr bwMode="auto">
          <a:xfrm>
            <a:off x="5024441" y="5004556"/>
            <a:ext cx="699687" cy="681038"/>
          </a:xfrm>
          <a:prstGeom prst="roundRect">
            <a:avLst/>
          </a:prstGeom>
          <a:solidFill>
            <a:srgbClr val="E2E2E2"/>
          </a:solidFill>
          <a:ln w="9525" cap="flat" cmpd="sng" algn="ctr">
            <a:solidFill>
              <a:srgbClr val="808080"/>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sp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en-US" altLang="zh-TW" sz="1400" kern="0" dirty="0">
                <a:solidFill>
                  <a:srgbClr val="000000"/>
                </a:solidFill>
                <a:latin typeface="Arial"/>
                <a:cs typeface="Arial"/>
              </a:rPr>
              <a:t>TIP</a:t>
            </a:r>
          </a:p>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sz="1400" kern="0" dirty="0">
                <a:solidFill>
                  <a:srgbClr val="000000"/>
                </a:solidFill>
                <a:latin typeface="Arial"/>
                <a:cs typeface="Arial"/>
              </a:rPr>
              <a:t>主機</a:t>
            </a:r>
            <a:endParaRPr kumimoji="0" lang="zh-TW" altLang="en-US" sz="1400" b="0" i="0" u="none" strike="noStrike" kern="0" cap="none" spc="0" normalizeH="0" baseline="0" noProof="0" dirty="0">
              <a:ln>
                <a:noFill/>
              </a:ln>
              <a:solidFill>
                <a:srgbClr val="000000"/>
              </a:solidFill>
              <a:effectLst/>
              <a:uLnTx/>
              <a:uFillTx/>
              <a:latin typeface="Arial"/>
              <a:cs typeface="Arial"/>
            </a:endParaRPr>
          </a:p>
        </p:txBody>
      </p:sp>
      <p:sp>
        <p:nvSpPr>
          <p:cNvPr id="36" name="圓角矩形 35"/>
          <p:cNvSpPr/>
          <p:nvPr/>
        </p:nvSpPr>
        <p:spPr bwMode="auto">
          <a:xfrm>
            <a:off x="5868144" y="5004556"/>
            <a:ext cx="699687" cy="681038"/>
          </a:xfrm>
          <a:prstGeom prst="roundRect">
            <a:avLst/>
          </a:prstGeom>
          <a:solidFill>
            <a:srgbClr val="E2E2E2"/>
          </a:solidFill>
          <a:ln w="9525" cap="flat" cmpd="sng" algn="ctr">
            <a:solidFill>
              <a:srgbClr val="808080"/>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sp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en-US" altLang="zh-TW" sz="1400" kern="0" dirty="0">
                <a:solidFill>
                  <a:srgbClr val="000000"/>
                </a:solidFill>
                <a:latin typeface="Arial"/>
                <a:cs typeface="Arial"/>
              </a:rPr>
              <a:t>FTS</a:t>
            </a:r>
          </a:p>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sz="1400" b="0" i="0" u="none" strike="noStrike" kern="0" cap="none" spc="0" normalizeH="0" baseline="0" noProof="0" dirty="0">
                <a:ln>
                  <a:noFill/>
                </a:ln>
                <a:solidFill>
                  <a:srgbClr val="000000"/>
                </a:solidFill>
                <a:effectLst/>
                <a:uLnTx/>
                <a:uFillTx/>
                <a:latin typeface="Arial"/>
                <a:cs typeface="Arial"/>
              </a:rPr>
              <a:t>主機</a:t>
            </a:r>
          </a:p>
        </p:txBody>
      </p:sp>
      <p:sp>
        <p:nvSpPr>
          <p:cNvPr id="37" name="圓角矩形 36"/>
          <p:cNvSpPr/>
          <p:nvPr/>
        </p:nvSpPr>
        <p:spPr bwMode="auto">
          <a:xfrm>
            <a:off x="6660232" y="5004556"/>
            <a:ext cx="699687" cy="681038"/>
          </a:xfrm>
          <a:prstGeom prst="roundRect">
            <a:avLst/>
          </a:prstGeom>
          <a:solidFill>
            <a:srgbClr val="E2E2E2"/>
          </a:solidFill>
          <a:ln w="9525" cap="flat" cmpd="sng" algn="ctr">
            <a:solidFill>
              <a:srgbClr val="808080"/>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sp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en-US" altLang="zh-TW" sz="1400" kern="0" dirty="0">
                <a:solidFill>
                  <a:srgbClr val="000000"/>
                </a:solidFill>
                <a:latin typeface="Arial"/>
                <a:cs typeface="Arial"/>
              </a:rPr>
              <a:t>MDP</a:t>
            </a:r>
          </a:p>
          <a:p>
            <a:pPr marL="0" marR="0" lvl="0" indent="0" algn="ctr" defTabSz="889000" eaLnBrk="1" fontAlgn="auto" latinLnBrk="0" hangingPunct="1">
              <a:lnSpc>
                <a:spcPct val="100000"/>
              </a:lnSpc>
              <a:spcBef>
                <a:spcPts val="0"/>
              </a:spcBef>
              <a:spcAft>
                <a:spcPts val="0"/>
              </a:spcAft>
              <a:buClrTx/>
              <a:buSzTx/>
              <a:buFontTx/>
              <a:buNone/>
              <a:tabLst/>
              <a:defRPr/>
            </a:pPr>
            <a:r>
              <a:rPr kumimoji="0" lang="zh-TW" altLang="en-US" sz="1400" b="0" i="0" u="none" strike="noStrike" kern="0" cap="none" spc="0" normalizeH="0" baseline="0" noProof="0" dirty="0">
                <a:ln>
                  <a:noFill/>
                </a:ln>
                <a:solidFill>
                  <a:srgbClr val="000000"/>
                </a:solidFill>
                <a:effectLst/>
                <a:uLnTx/>
                <a:uFillTx/>
                <a:latin typeface="Arial"/>
                <a:cs typeface="Arial"/>
              </a:rPr>
              <a:t>主機</a:t>
            </a:r>
          </a:p>
        </p:txBody>
      </p:sp>
      <p:sp>
        <p:nvSpPr>
          <p:cNvPr id="39" name="圓角矩形 38"/>
          <p:cNvSpPr/>
          <p:nvPr/>
        </p:nvSpPr>
        <p:spPr bwMode="auto">
          <a:xfrm>
            <a:off x="7474514" y="5014577"/>
            <a:ext cx="742598" cy="681038"/>
          </a:xfrm>
          <a:prstGeom prst="roundRect">
            <a:avLst/>
          </a:prstGeom>
          <a:solidFill>
            <a:srgbClr val="E2E2E2"/>
          </a:solidFill>
          <a:ln w="9525" cap="flat" cmpd="sng" algn="ctr">
            <a:solidFill>
              <a:srgbClr val="808080"/>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spAutoFit/>
          </a:bodyPr>
          <a:lstStyle/>
          <a:p>
            <a:pPr marL="0" marR="0" lvl="0" indent="0" algn="ctr" defTabSz="8890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a:ln>
                  <a:noFill/>
                </a:ln>
                <a:solidFill>
                  <a:srgbClr val="000000"/>
                </a:solidFill>
                <a:effectLst/>
                <a:uLnTx/>
                <a:uFillTx/>
                <a:latin typeface="Arial"/>
                <a:cs typeface="Arial"/>
              </a:rPr>
              <a:t>MX</a:t>
            </a:r>
            <a:br>
              <a:rPr kumimoji="0" lang="en-US" altLang="zh-TW" sz="1400" b="0" i="0" u="none" strike="noStrike" kern="0" cap="none" spc="0" normalizeH="0" baseline="0" noProof="0" dirty="0">
                <a:ln>
                  <a:noFill/>
                </a:ln>
                <a:solidFill>
                  <a:srgbClr val="000000"/>
                </a:solidFill>
                <a:effectLst/>
                <a:uLnTx/>
                <a:uFillTx/>
                <a:latin typeface="Arial"/>
                <a:cs typeface="Arial"/>
              </a:rPr>
            </a:br>
            <a:r>
              <a:rPr kumimoji="0" lang="zh-TW" altLang="en-US" sz="1400" b="0" i="0" u="none" strike="noStrike" kern="0" cap="none" spc="0" normalizeH="0" baseline="0" noProof="0" dirty="0">
                <a:ln>
                  <a:noFill/>
                </a:ln>
                <a:solidFill>
                  <a:srgbClr val="000000"/>
                </a:solidFill>
                <a:effectLst/>
                <a:uLnTx/>
                <a:uFillTx/>
                <a:latin typeface="Arial"/>
                <a:cs typeface="Arial"/>
              </a:rPr>
              <a:t>主機</a:t>
            </a:r>
            <a:endParaRPr kumimoji="0" lang="en-US" altLang="zh-TW" sz="1400" b="0" i="0" u="none" strike="noStrike" kern="0" cap="none" spc="0" normalizeH="0" baseline="0" noProof="0" dirty="0">
              <a:ln>
                <a:noFill/>
              </a:ln>
              <a:solidFill>
                <a:srgbClr val="000000"/>
              </a:solidFill>
              <a:effectLst/>
              <a:uLnTx/>
              <a:uFillTx/>
              <a:latin typeface="Arial"/>
              <a:cs typeface="Arial"/>
            </a:endParaRPr>
          </a:p>
        </p:txBody>
      </p:sp>
      <p:cxnSp>
        <p:nvCxnSpPr>
          <p:cNvPr id="43" name="直線單箭頭接點 42"/>
          <p:cNvCxnSpPr>
            <a:stCxn id="35" idx="1"/>
          </p:cNvCxnSpPr>
          <p:nvPr/>
        </p:nvCxnSpPr>
        <p:spPr bwMode="auto">
          <a:xfrm flipH="1">
            <a:off x="4644009" y="5345075"/>
            <a:ext cx="380432" cy="0"/>
          </a:xfrm>
          <a:prstGeom prst="straightConnector1">
            <a:avLst/>
          </a:prstGeom>
          <a:noFill/>
          <a:ln w="25400" cap="flat" cmpd="sng" algn="ctr">
            <a:solidFill>
              <a:srgbClr val="00B0F0"/>
            </a:solidFill>
            <a:prstDash val="solid"/>
            <a:headEnd type="arrow"/>
            <a:tailEnd type="arrow"/>
          </a:ln>
          <a:effectLst>
            <a:outerShdw blurRad="40000" dist="20000" dir="5400000" rotWithShape="0">
              <a:srgbClr val="000000">
                <a:alpha val="38000"/>
              </a:srgbClr>
            </a:outerShdw>
          </a:effectLst>
        </p:spPr>
      </p:cxnSp>
      <p:sp>
        <p:nvSpPr>
          <p:cNvPr id="46" name="文字方塊 45"/>
          <p:cNvSpPr txBox="1"/>
          <p:nvPr/>
        </p:nvSpPr>
        <p:spPr>
          <a:xfrm>
            <a:off x="8276733" y="5148950"/>
            <a:ext cx="543739" cy="369332"/>
          </a:xfrm>
          <a:prstGeom prst="rect">
            <a:avLst/>
          </a:prstGeom>
          <a:noFill/>
        </p:spPr>
        <p:txBody>
          <a:bodyPr wrap="none" rtlCol="0">
            <a:spAutoFit/>
          </a:bodyPr>
          <a:lstStyle/>
          <a:p>
            <a:r>
              <a:rPr lang="en-US" altLang="zh-TW" dirty="0"/>
              <a:t>…..</a:t>
            </a:r>
            <a:endParaRPr lang="zh-TW" altLang="en-US" dirty="0"/>
          </a:p>
        </p:txBody>
      </p:sp>
    </p:spTree>
    <p:extLst>
      <p:ext uri="{BB962C8B-B14F-4D97-AF65-F5344CB8AC3E}">
        <p14:creationId xmlns:p14="http://schemas.microsoft.com/office/powerpoint/2010/main" val="33132692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開發－</a:t>
            </a:r>
            <a:r>
              <a:rPr lang="en-US" altLang="zh-TW" dirty="0"/>
              <a:t>Log</a:t>
            </a:r>
            <a:r>
              <a:rPr lang="zh-TW" altLang="en-US" dirty="0"/>
              <a:t>分析監控警示</a:t>
            </a:r>
            <a:r>
              <a:rPr lang="en-US" altLang="zh-TW" dirty="0"/>
              <a:t>(ELK</a:t>
            </a:r>
            <a:r>
              <a:rPr lang="zh-TW" altLang="en-US" dirty="0"/>
              <a:t>整合</a:t>
            </a:r>
            <a:r>
              <a:rPr lang="en-US" altLang="zh-TW" dirty="0"/>
              <a:t>)</a:t>
            </a:r>
            <a:endParaRPr lang="zh-TW" altLang="en-US" dirty="0"/>
          </a:p>
        </p:txBody>
      </p:sp>
      <p:sp>
        <p:nvSpPr>
          <p:cNvPr id="3" name="內容版面配置區 2"/>
          <p:cNvSpPr>
            <a:spLocks noGrp="1"/>
          </p:cNvSpPr>
          <p:nvPr>
            <p:ph idx="1"/>
          </p:nvPr>
        </p:nvSpPr>
        <p:spPr>
          <a:xfrm>
            <a:off x="457200" y="1412875"/>
            <a:ext cx="8229600" cy="647973"/>
          </a:xfrm>
        </p:spPr>
        <p:txBody>
          <a:bodyPr/>
          <a:lstStyle/>
          <a:p>
            <a:r>
              <a:rPr lang="en-US" altLang="zh-TW" sz="2400" dirty="0"/>
              <a:t>Log</a:t>
            </a:r>
            <a:r>
              <a:rPr lang="zh-TW" altLang="en-US" sz="2400" dirty="0"/>
              <a:t>即時同步</a:t>
            </a:r>
            <a:r>
              <a:rPr lang="en-US" altLang="zh-TW" sz="2400" dirty="0"/>
              <a:t>ELK</a:t>
            </a:r>
            <a:r>
              <a:rPr lang="zh-TW" altLang="en-US" sz="2400" dirty="0">
                <a:latin typeface="新細明體" panose="02020500000000000000" pitchFamily="18" charset="-120"/>
                <a:ea typeface="新細明體" panose="02020500000000000000" pitchFamily="18" charset="-120"/>
              </a:rPr>
              <a:t>，僅需增加</a:t>
            </a:r>
            <a:r>
              <a:rPr lang="en-US" altLang="zh-TW" sz="2400" dirty="0">
                <a:latin typeface="新細明體" panose="02020500000000000000" pitchFamily="18" charset="-120"/>
                <a:ea typeface="新細明體" panose="02020500000000000000" pitchFamily="18" charset="-120"/>
              </a:rPr>
              <a:t>log</a:t>
            </a:r>
            <a:r>
              <a:rPr lang="zh-TW" altLang="en-US" sz="2400" dirty="0">
                <a:latin typeface="新細明體" panose="02020500000000000000" pitchFamily="18" charset="-120"/>
                <a:ea typeface="新細明體" panose="02020500000000000000" pitchFamily="18" charset="-120"/>
              </a:rPr>
              <a:t>設定，無需添加程式</a:t>
            </a:r>
            <a:endParaRPr lang="en-US" altLang="zh-TW" sz="2400" dirty="0">
              <a:latin typeface="新細明體" panose="02020500000000000000" pitchFamily="18" charset="-120"/>
              <a:ea typeface="新細明體" panose="02020500000000000000" pitchFamily="18" charset="-120"/>
            </a:endParaRPr>
          </a:p>
          <a:p>
            <a:pPr marL="0" indent="0">
              <a:buNone/>
            </a:pPr>
            <a:endParaRPr lang="zh-TW" altLang="en-US" sz="2400" dirty="0"/>
          </a:p>
        </p:txBody>
      </p:sp>
      <p:sp>
        <p:nvSpPr>
          <p:cNvPr id="4" name="投影片編號版面配置區 3"/>
          <p:cNvSpPr>
            <a:spLocks noGrp="1"/>
          </p:cNvSpPr>
          <p:nvPr>
            <p:ph type="sldNum" sz="quarter" idx="12"/>
          </p:nvPr>
        </p:nvSpPr>
        <p:spPr/>
        <p:txBody>
          <a:bodyPr/>
          <a:lstStyle/>
          <a:p>
            <a:pPr>
              <a:defRPr/>
            </a:pPr>
            <a:fld id="{4D3ED8FB-872B-4DC3-A29C-698206968F54}" type="slidenum">
              <a:rPr lang="en-US" altLang="zh-TW" smtClean="0"/>
              <a:pPr>
                <a:defRPr/>
              </a:pPr>
              <a:t>38</a:t>
            </a:fld>
            <a:endParaRPr lang="en-US" altLang="zh-TW"/>
          </a:p>
        </p:txBody>
      </p:sp>
      <p:sp>
        <p:nvSpPr>
          <p:cNvPr id="5" name="矩形 4"/>
          <p:cNvSpPr/>
          <p:nvPr/>
        </p:nvSpPr>
        <p:spPr>
          <a:xfrm>
            <a:off x="457200" y="2044973"/>
            <a:ext cx="8147248" cy="1384995"/>
          </a:xfrm>
          <a:prstGeom prst="rect">
            <a:avLst/>
          </a:prstGeom>
        </p:spPr>
        <p:txBody>
          <a:bodyPr wrap="square">
            <a:spAutoFit/>
          </a:bodyPr>
          <a:lstStyle/>
          <a:p>
            <a:r>
              <a:rPr lang="en-US" altLang="zh-TW" sz="1200" dirty="0">
                <a:solidFill>
                  <a:srgbClr val="008080"/>
                </a:solidFill>
                <a:latin typeface="Courier New" panose="02070309020205020404" pitchFamily="49" charset="0"/>
              </a:rPr>
              <a:t>&lt;</a:t>
            </a:r>
            <a:r>
              <a:rPr lang="en-US" altLang="zh-TW" sz="1200" dirty="0" err="1">
                <a:solidFill>
                  <a:srgbClr val="3F7F7F"/>
                </a:solidFill>
                <a:latin typeface="Courier New" panose="02070309020205020404" pitchFamily="49" charset="0"/>
              </a:rPr>
              <a:t>appender</a:t>
            </a:r>
            <a:r>
              <a:rPr lang="en-US" altLang="zh-TW" sz="1200" dirty="0">
                <a:solidFill>
                  <a:srgbClr val="3F7F7F"/>
                </a:solidFill>
                <a:latin typeface="Courier New" panose="02070309020205020404" pitchFamily="49" charset="0"/>
              </a:rPr>
              <a:t> </a:t>
            </a:r>
            <a:r>
              <a:rPr lang="en-US" altLang="zh-TW" sz="1200" dirty="0">
                <a:solidFill>
                  <a:srgbClr val="7F007F"/>
                </a:solidFill>
                <a:latin typeface="Courier New" panose="02070309020205020404" pitchFamily="49" charset="0"/>
              </a:rPr>
              <a:t>name</a:t>
            </a:r>
            <a:r>
              <a:rPr lang="en-US" altLang="zh-TW" sz="1200" dirty="0">
                <a:solidFill>
                  <a:srgbClr val="000000"/>
                </a:solidFill>
                <a:latin typeface="Courier New" panose="02070309020205020404" pitchFamily="49" charset="0"/>
              </a:rPr>
              <a:t>=</a:t>
            </a:r>
            <a:r>
              <a:rPr lang="en-US" altLang="zh-TW" sz="1200" i="1" dirty="0">
                <a:solidFill>
                  <a:srgbClr val="2A00FF"/>
                </a:solidFill>
                <a:latin typeface="Courier New" panose="02070309020205020404" pitchFamily="49" charset="0"/>
              </a:rPr>
              <a:t>"LOGSTASH" </a:t>
            </a:r>
            <a:r>
              <a:rPr lang="en-US" altLang="zh-TW" sz="1200" i="1" dirty="0">
                <a:solidFill>
                  <a:srgbClr val="7F007F"/>
                </a:solidFill>
                <a:latin typeface="Courier New" panose="02070309020205020404" pitchFamily="49" charset="0"/>
              </a:rPr>
              <a:t>class</a:t>
            </a:r>
            <a:r>
              <a:rPr lang="en-US" altLang="zh-TW" sz="1200" i="1" dirty="0">
                <a:solidFill>
                  <a:srgbClr val="000000"/>
                </a:solidFill>
                <a:latin typeface="Courier New" panose="02070309020205020404" pitchFamily="49" charset="0"/>
              </a:rPr>
              <a:t>=</a:t>
            </a:r>
            <a:r>
              <a:rPr lang="en-US" altLang="zh-TW" sz="1200" i="1" dirty="0">
                <a:solidFill>
                  <a:srgbClr val="2A00FF"/>
                </a:solidFill>
                <a:latin typeface="Courier New" panose="02070309020205020404" pitchFamily="49" charset="0"/>
              </a:rPr>
              <a:t>"</a:t>
            </a:r>
            <a:r>
              <a:rPr lang="en-US" altLang="zh-TW" sz="1200" i="1" dirty="0" err="1">
                <a:solidFill>
                  <a:srgbClr val="2A00FF"/>
                </a:solidFill>
                <a:latin typeface="Courier New" panose="02070309020205020404" pitchFamily="49" charset="0"/>
              </a:rPr>
              <a:t>net.logstash.logback.appender.LogstashTcpSocketAppender</a:t>
            </a:r>
            <a:r>
              <a:rPr lang="en-US" altLang="zh-TW" sz="1200" i="1" dirty="0">
                <a:solidFill>
                  <a:srgbClr val="2A00FF"/>
                </a:solidFill>
                <a:latin typeface="Courier New" panose="02070309020205020404" pitchFamily="49" charset="0"/>
              </a:rPr>
              <a:t>"</a:t>
            </a:r>
            <a:r>
              <a:rPr lang="en-US" altLang="zh-TW" sz="1200" i="1" dirty="0">
                <a:solidFill>
                  <a:srgbClr val="008080"/>
                </a:solidFill>
                <a:latin typeface="Courier New" panose="02070309020205020404" pitchFamily="49" charset="0"/>
              </a:rPr>
              <a:t>&gt;</a:t>
            </a:r>
          </a:p>
          <a:p>
            <a:r>
              <a:rPr lang="en-US" altLang="zh-TW" sz="1200" dirty="0">
                <a:solidFill>
                  <a:srgbClr val="000000"/>
                </a:solidFill>
                <a:latin typeface="Courier New" panose="02070309020205020404" pitchFamily="49" charset="0"/>
              </a:rPr>
              <a:t>    </a:t>
            </a:r>
            <a:r>
              <a:rPr lang="en-US" altLang="zh-TW" sz="1200" dirty="0">
                <a:solidFill>
                  <a:srgbClr val="008080"/>
                </a:solidFill>
                <a:latin typeface="Courier New" panose="02070309020205020404" pitchFamily="49" charset="0"/>
              </a:rPr>
              <a:t>&lt;</a:t>
            </a:r>
            <a:r>
              <a:rPr lang="en-US" altLang="zh-TW" sz="1200" dirty="0">
                <a:solidFill>
                  <a:srgbClr val="3F7F7F"/>
                </a:solidFill>
                <a:latin typeface="Courier New" panose="02070309020205020404" pitchFamily="49" charset="0"/>
              </a:rPr>
              <a:t>destination</a:t>
            </a:r>
            <a:r>
              <a:rPr lang="en-US" altLang="zh-TW" sz="1200" dirty="0">
                <a:solidFill>
                  <a:srgbClr val="008080"/>
                </a:solidFill>
                <a:latin typeface="Courier New" panose="02070309020205020404" pitchFamily="49" charset="0"/>
              </a:rPr>
              <a:t>&gt;</a:t>
            </a:r>
            <a:r>
              <a:rPr lang="en-US" altLang="zh-TW" sz="1200" dirty="0">
                <a:solidFill>
                  <a:srgbClr val="000000"/>
                </a:solidFill>
                <a:latin typeface="Courier New" panose="02070309020205020404" pitchFamily="49" charset="0"/>
              </a:rPr>
              <a:t>172.16.241.122:9250</a:t>
            </a:r>
            <a:r>
              <a:rPr lang="en-US" altLang="zh-TW" sz="1200" dirty="0">
                <a:solidFill>
                  <a:srgbClr val="008080"/>
                </a:solidFill>
                <a:latin typeface="Courier New" panose="02070309020205020404" pitchFamily="49" charset="0"/>
              </a:rPr>
              <a:t>&lt;/</a:t>
            </a:r>
            <a:r>
              <a:rPr lang="en-US" altLang="zh-TW" sz="1200" dirty="0">
                <a:solidFill>
                  <a:srgbClr val="3F7F7F"/>
                </a:solidFill>
                <a:latin typeface="Courier New" panose="02070309020205020404" pitchFamily="49" charset="0"/>
              </a:rPr>
              <a:t>destination</a:t>
            </a:r>
            <a:r>
              <a:rPr lang="en-US" altLang="zh-TW" sz="1200" dirty="0">
                <a:solidFill>
                  <a:srgbClr val="008080"/>
                </a:solidFill>
                <a:latin typeface="Courier New" panose="02070309020205020404" pitchFamily="49" charset="0"/>
              </a:rPr>
              <a:t>&gt;</a:t>
            </a:r>
          </a:p>
          <a:p>
            <a:r>
              <a:rPr lang="en-US" altLang="zh-TW" sz="1200" dirty="0">
                <a:solidFill>
                  <a:srgbClr val="000000"/>
                </a:solidFill>
                <a:latin typeface="Courier New" panose="02070309020205020404" pitchFamily="49" charset="0"/>
              </a:rPr>
              <a:t>    </a:t>
            </a:r>
            <a:r>
              <a:rPr lang="en-US" altLang="zh-TW" sz="1200" dirty="0">
                <a:solidFill>
                  <a:srgbClr val="008080"/>
                </a:solidFill>
                <a:latin typeface="Courier New" panose="02070309020205020404" pitchFamily="49" charset="0"/>
              </a:rPr>
              <a:t>&lt;</a:t>
            </a:r>
            <a:r>
              <a:rPr lang="en-US" altLang="zh-TW" sz="1200" dirty="0">
                <a:solidFill>
                  <a:srgbClr val="3F7F7F"/>
                </a:solidFill>
                <a:latin typeface="Courier New" panose="02070309020205020404" pitchFamily="49" charset="0"/>
              </a:rPr>
              <a:t>encoder </a:t>
            </a:r>
            <a:r>
              <a:rPr lang="en-US" altLang="zh-TW" sz="1200" dirty="0">
                <a:solidFill>
                  <a:srgbClr val="7F007F"/>
                </a:solidFill>
                <a:latin typeface="Courier New" panose="02070309020205020404" pitchFamily="49" charset="0"/>
              </a:rPr>
              <a:t>charset</a:t>
            </a:r>
            <a:r>
              <a:rPr lang="en-US" altLang="zh-TW" sz="1200" dirty="0">
                <a:solidFill>
                  <a:srgbClr val="000000"/>
                </a:solidFill>
                <a:latin typeface="Courier New" panose="02070309020205020404" pitchFamily="49" charset="0"/>
              </a:rPr>
              <a:t>=</a:t>
            </a:r>
            <a:r>
              <a:rPr lang="en-US" altLang="zh-TW" sz="1200" i="1" dirty="0">
                <a:solidFill>
                  <a:srgbClr val="2A00FF"/>
                </a:solidFill>
                <a:latin typeface="Courier New" panose="02070309020205020404" pitchFamily="49" charset="0"/>
              </a:rPr>
              <a:t>"UTF-8" </a:t>
            </a:r>
            <a:r>
              <a:rPr lang="en-US" altLang="zh-TW" sz="1200" i="1" dirty="0">
                <a:solidFill>
                  <a:srgbClr val="7F007F"/>
                </a:solidFill>
                <a:latin typeface="Courier New" panose="02070309020205020404" pitchFamily="49" charset="0"/>
              </a:rPr>
              <a:t>class</a:t>
            </a:r>
            <a:r>
              <a:rPr lang="en-US" altLang="zh-TW" sz="1200" i="1" dirty="0">
                <a:solidFill>
                  <a:srgbClr val="000000"/>
                </a:solidFill>
                <a:latin typeface="Courier New" panose="02070309020205020404" pitchFamily="49" charset="0"/>
              </a:rPr>
              <a:t>=</a:t>
            </a:r>
            <a:r>
              <a:rPr lang="en-US" altLang="zh-TW" sz="1200" i="1" dirty="0">
                <a:solidFill>
                  <a:srgbClr val="2A00FF"/>
                </a:solidFill>
                <a:latin typeface="Courier New" panose="02070309020205020404" pitchFamily="49" charset="0"/>
              </a:rPr>
              <a:t>"</a:t>
            </a:r>
            <a:r>
              <a:rPr lang="en-US" altLang="zh-TW" sz="1200" i="1" dirty="0" err="1">
                <a:solidFill>
                  <a:srgbClr val="2A00FF"/>
                </a:solidFill>
                <a:latin typeface="Courier New" panose="02070309020205020404" pitchFamily="49" charset="0"/>
              </a:rPr>
              <a:t>net.logstash.logback.encoder.LogstashEncoder</a:t>
            </a:r>
            <a:r>
              <a:rPr lang="en-US" altLang="zh-TW" sz="1200" i="1" dirty="0">
                <a:solidFill>
                  <a:srgbClr val="2A00FF"/>
                </a:solidFill>
                <a:latin typeface="Courier New" panose="02070309020205020404" pitchFamily="49" charset="0"/>
              </a:rPr>
              <a:t>"</a:t>
            </a:r>
            <a:r>
              <a:rPr lang="en-US" altLang="zh-TW" sz="1200" i="1" dirty="0">
                <a:solidFill>
                  <a:srgbClr val="008080"/>
                </a:solidFill>
                <a:latin typeface="Courier New" panose="02070309020205020404" pitchFamily="49" charset="0"/>
              </a:rPr>
              <a:t>&gt;</a:t>
            </a:r>
          </a:p>
          <a:p>
            <a:r>
              <a:rPr lang="en-US" altLang="zh-TW" sz="1200" dirty="0">
                <a:solidFill>
                  <a:srgbClr val="000000"/>
                </a:solidFill>
                <a:latin typeface="Courier New" panose="02070309020205020404" pitchFamily="49" charset="0"/>
              </a:rPr>
              <a:t>            </a:t>
            </a:r>
            <a:r>
              <a:rPr lang="en-US" altLang="zh-TW" sz="1200" dirty="0">
                <a:solidFill>
                  <a:srgbClr val="008080"/>
                </a:solidFill>
                <a:latin typeface="Courier New" panose="02070309020205020404" pitchFamily="49" charset="0"/>
              </a:rPr>
              <a:t>&lt;</a:t>
            </a:r>
            <a:r>
              <a:rPr lang="en-US" altLang="zh-TW" sz="1200" dirty="0" err="1">
                <a:solidFill>
                  <a:srgbClr val="3F7F7F"/>
                </a:solidFill>
                <a:latin typeface="Courier New" panose="02070309020205020404" pitchFamily="49" charset="0"/>
              </a:rPr>
              <a:t>customFields</a:t>
            </a:r>
            <a:r>
              <a:rPr lang="en-US" altLang="zh-TW" sz="1200" dirty="0">
                <a:solidFill>
                  <a:srgbClr val="008080"/>
                </a:solidFill>
                <a:latin typeface="Courier New" panose="02070309020205020404" pitchFamily="49" charset="0"/>
              </a:rPr>
              <a:t>&gt;</a:t>
            </a:r>
            <a:r>
              <a:rPr lang="en-US" altLang="zh-TW" sz="1200" dirty="0">
                <a:solidFill>
                  <a:srgbClr val="000000"/>
                </a:solidFill>
                <a:latin typeface="Courier New" panose="02070309020205020404" pitchFamily="49" charset="0"/>
              </a:rPr>
              <a:t>{"</a:t>
            </a:r>
            <a:r>
              <a:rPr lang="en-US" altLang="zh-TW" sz="1200" dirty="0" err="1">
                <a:solidFill>
                  <a:srgbClr val="000000"/>
                </a:solidFill>
                <a:latin typeface="Courier New" panose="02070309020205020404" pitchFamily="49" charset="0"/>
              </a:rPr>
              <a:t>application":"sample-service</a:t>
            </a:r>
            <a:r>
              <a:rPr lang="en-US" altLang="zh-TW" sz="1200" dirty="0">
                <a:solidFill>
                  <a:srgbClr val="000000"/>
                </a:solidFill>
                <a:latin typeface="Courier New" panose="02070309020205020404" pitchFamily="49" charset="0"/>
              </a:rPr>
              <a:t>"}</a:t>
            </a:r>
            <a:r>
              <a:rPr lang="en-US" altLang="zh-TW" sz="1200" dirty="0">
                <a:solidFill>
                  <a:srgbClr val="008080"/>
                </a:solidFill>
                <a:latin typeface="Courier New" panose="02070309020205020404" pitchFamily="49" charset="0"/>
              </a:rPr>
              <a:t>&lt;/</a:t>
            </a:r>
            <a:r>
              <a:rPr lang="en-US" altLang="zh-TW" sz="1200" dirty="0" err="1">
                <a:solidFill>
                  <a:srgbClr val="3F7F7F"/>
                </a:solidFill>
                <a:latin typeface="Courier New" panose="02070309020205020404" pitchFamily="49" charset="0"/>
              </a:rPr>
              <a:t>customFields</a:t>
            </a:r>
            <a:r>
              <a:rPr lang="en-US" altLang="zh-TW" sz="1200" dirty="0">
                <a:solidFill>
                  <a:srgbClr val="008080"/>
                </a:solidFill>
                <a:latin typeface="Courier New" panose="02070309020205020404" pitchFamily="49" charset="0"/>
              </a:rPr>
              <a:t>&gt;</a:t>
            </a:r>
          </a:p>
          <a:p>
            <a:r>
              <a:rPr lang="en-US" altLang="zh-TW" sz="1200" dirty="0">
                <a:solidFill>
                  <a:srgbClr val="000000"/>
                </a:solidFill>
                <a:latin typeface="Courier New" panose="02070309020205020404" pitchFamily="49" charset="0"/>
              </a:rPr>
              <a:t>        </a:t>
            </a:r>
            <a:r>
              <a:rPr lang="en-US" altLang="zh-TW" sz="1200" dirty="0">
                <a:solidFill>
                  <a:srgbClr val="008080"/>
                </a:solidFill>
                <a:latin typeface="Courier New" panose="02070309020205020404" pitchFamily="49" charset="0"/>
              </a:rPr>
              <a:t>&lt;/</a:t>
            </a:r>
            <a:r>
              <a:rPr lang="en-US" altLang="zh-TW" sz="1200" dirty="0">
                <a:solidFill>
                  <a:srgbClr val="3F7F7F"/>
                </a:solidFill>
                <a:latin typeface="Courier New" panose="02070309020205020404" pitchFamily="49" charset="0"/>
              </a:rPr>
              <a:t>encoder</a:t>
            </a:r>
            <a:r>
              <a:rPr lang="en-US" altLang="zh-TW" sz="1200" dirty="0">
                <a:solidFill>
                  <a:srgbClr val="008080"/>
                </a:solidFill>
                <a:latin typeface="Courier New" panose="02070309020205020404" pitchFamily="49" charset="0"/>
              </a:rPr>
              <a:t>&gt;</a:t>
            </a:r>
          </a:p>
          <a:p>
            <a:r>
              <a:rPr lang="en-US" altLang="zh-TW" sz="1200" dirty="0">
                <a:solidFill>
                  <a:srgbClr val="008080"/>
                </a:solidFill>
                <a:latin typeface="Courier New" panose="02070309020205020404" pitchFamily="49" charset="0"/>
              </a:rPr>
              <a:t>&lt;/</a:t>
            </a:r>
            <a:r>
              <a:rPr lang="en-US" altLang="zh-TW" sz="1200" dirty="0" err="1">
                <a:solidFill>
                  <a:srgbClr val="3F7F7F"/>
                </a:solidFill>
                <a:latin typeface="Courier New" panose="02070309020205020404" pitchFamily="49" charset="0"/>
              </a:rPr>
              <a:t>appender</a:t>
            </a:r>
            <a:r>
              <a:rPr lang="en-US" altLang="zh-TW" sz="1200" dirty="0">
                <a:solidFill>
                  <a:srgbClr val="008080"/>
                </a:solidFill>
                <a:latin typeface="Courier New" panose="02070309020205020404" pitchFamily="49" charset="0"/>
              </a:rPr>
              <a:t>&gt;</a:t>
            </a:r>
            <a:endParaRPr lang="zh-TW" altLang="en-US" sz="1200" dirty="0"/>
          </a:p>
        </p:txBody>
      </p:sp>
    </p:spTree>
    <p:extLst>
      <p:ext uri="{BB962C8B-B14F-4D97-AF65-F5344CB8AC3E}">
        <p14:creationId xmlns:p14="http://schemas.microsoft.com/office/powerpoint/2010/main" val="1020433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開發－開發方式</a:t>
            </a:r>
            <a:r>
              <a:rPr lang="en-US" altLang="zh-TW" dirty="0"/>
              <a:t>-</a:t>
            </a:r>
            <a:r>
              <a:rPr lang="zh-TW" altLang="en-US" dirty="0"/>
              <a:t>無模組化</a:t>
            </a:r>
          </a:p>
        </p:txBody>
      </p:sp>
      <p:sp>
        <p:nvSpPr>
          <p:cNvPr id="4" name="投影片編號版面配置區 3"/>
          <p:cNvSpPr>
            <a:spLocks noGrp="1"/>
          </p:cNvSpPr>
          <p:nvPr>
            <p:ph type="sldNum" sz="quarter" idx="12"/>
          </p:nvPr>
        </p:nvSpPr>
        <p:spPr/>
        <p:txBody>
          <a:bodyPr/>
          <a:lstStyle/>
          <a:p>
            <a:pPr>
              <a:defRPr/>
            </a:pPr>
            <a:fld id="{4D3ED8FB-872B-4DC3-A29C-698206968F54}" type="slidenum">
              <a:rPr lang="en-US" altLang="zh-TW" smtClean="0"/>
              <a:pPr>
                <a:defRPr/>
              </a:pPr>
              <a:t>39</a:t>
            </a:fld>
            <a:endParaRPr lang="en-US" altLang="zh-TW"/>
          </a:p>
        </p:txBody>
      </p:sp>
      <p:sp>
        <p:nvSpPr>
          <p:cNvPr id="6" name="矩形 5"/>
          <p:cNvSpPr/>
          <p:nvPr/>
        </p:nvSpPr>
        <p:spPr bwMode="auto">
          <a:xfrm>
            <a:off x="0" y="980728"/>
            <a:ext cx="9144000" cy="583264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altLang="zh-TW" sz="1400" dirty="0"/>
              <a:t> </a:t>
            </a:r>
            <a:r>
              <a:rPr lang="en-US" altLang="zh-TW" sz="1400" dirty="0" err="1"/>
              <a:t>var</a:t>
            </a:r>
            <a:r>
              <a:rPr lang="en-US" altLang="zh-TW" sz="1400" dirty="0"/>
              <a:t> </a:t>
            </a:r>
            <a:r>
              <a:rPr lang="en-US" altLang="zh-TW" sz="1400" dirty="0" err="1"/>
              <a:t>consulClientConfig</a:t>
            </a:r>
            <a:r>
              <a:rPr lang="en-US" altLang="zh-TW" sz="1400" dirty="0"/>
              <a:t> = new </a:t>
            </a:r>
            <a:r>
              <a:rPr lang="en-US" altLang="zh-TW" sz="1400" dirty="0" err="1"/>
              <a:t>ConsulClientConfiguration</a:t>
            </a:r>
            <a:r>
              <a:rPr lang="en-US" altLang="zh-TW" sz="1400" dirty="0"/>
              <a:t> { Address = new Uri(</a:t>
            </a:r>
            <a:r>
              <a:rPr lang="en-US" altLang="zh-TW" sz="1400" dirty="0" err="1"/>
              <a:t>discoveryServer</a:t>
            </a:r>
            <a:r>
              <a:rPr lang="en-US" altLang="zh-TW" sz="1400" dirty="0"/>
              <a:t>) };</a:t>
            </a:r>
          </a:p>
          <a:p>
            <a:r>
              <a:rPr lang="en-US" altLang="zh-TW" sz="1400" dirty="0"/>
              <a:t>                client = new </a:t>
            </a:r>
            <a:r>
              <a:rPr lang="en-US" altLang="zh-TW" sz="1400" dirty="0" err="1"/>
              <a:t>ConsulClient</a:t>
            </a:r>
            <a:r>
              <a:rPr lang="en-US" altLang="zh-TW" sz="1400" dirty="0"/>
              <a:t>(</a:t>
            </a:r>
            <a:r>
              <a:rPr lang="en-US" altLang="zh-TW" sz="1400" dirty="0" err="1"/>
              <a:t>consulClientConfig</a:t>
            </a:r>
            <a:r>
              <a:rPr lang="en-US" altLang="zh-TW" sz="1400" dirty="0"/>
              <a:t>);</a:t>
            </a:r>
          </a:p>
          <a:p>
            <a:endParaRPr lang="zh-TW" altLang="en-US" sz="1400" dirty="0"/>
          </a:p>
          <a:p>
            <a:r>
              <a:rPr lang="en-US" altLang="zh-TW" sz="1400" dirty="0"/>
              <a:t>                registration = new </a:t>
            </a:r>
            <a:r>
              <a:rPr lang="en-US" altLang="zh-TW" sz="1400" dirty="0" err="1"/>
              <a:t>AgentServiceRegistration</a:t>
            </a:r>
            <a:r>
              <a:rPr lang="en-US" altLang="zh-TW" sz="1400" dirty="0"/>
              <a:t>()</a:t>
            </a:r>
          </a:p>
          <a:p>
            <a:r>
              <a:rPr lang="zh-TW" altLang="en-US" sz="1400" dirty="0"/>
              <a:t>                </a:t>
            </a:r>
            <a:r>
              <a:rPr lang="en-US" altLang="zh-TW" sz="1400" dirty="0"/>
              <a:t>{</a:t>
            </a:r>
          </a:p>
          <a:p>
            <a:r>
              <a:rPr lang="zh-TW" altLang="en-US" sz="1400" dirty="0"/>
              <a:t>                    </a:t>
            </a:r>
            <a:r>
              <a:rPr lang="en-US" altLang="zh-TW" sz="1400" dirty="0"/>
              <a:t>//</a:t>
            </a:r>
            <a:r>
              <a:rPr lang="zh-TW" altLang="en-US" sz="1400" dirty="0"/>
              <a:t>此服務</a:t>
            </a:r>
            <a:r>
              <a:rPr lang="en-US" altLang="zh-TW" sz="1400" dirty="0"/>
              <a:t>ID</a:t>
            </a:r>
            <a:r>
              <a:rPr lang="zh-TW" altLang="en-US" sz="1400" dirty="0"/>
              <a:t>需唯一且不要異動</a:t>
            </a:r>
            <a:r>
              <a:rPr lang="en-US" altLang="zh-TW" sz="1400" dirty="0"/>
              <a:t>, Discovery Service</a:t>
            </a:r>
            <a:r>
              <a:rPr lang="zh-TW" altLang="en-US" sz="1400" dirty="0"/>
              <a:t>利用此</a:t>
            </a:r>
            <a:r>
              <a:rPr lang="en-US" altLang="zh-TW" sz="1400" dirty="0"/>
              <a:t>ID</a:t>
            </a:r>
            <a:r>
              <a:rPr lang="zh-TW" altLang="en-US" sz="1400" dirty="0"/>
              <a:t>辨認是否是開了多個相同服務</a:t>
            </a:r>
            <a:r>
              <a:rPr lang="en-US" altLang="zh-TW" sz="1400" dirty="0"/>
              <a:t>, </a:t>
            </a:r>
            <a:r>
              <a:rPr lang="zh-TW" altLang="en-US" sz="1400" dirty="0"/>
              <a:t>自動做</a:t>
            </a:r>
            <a:r>
              <a:rPr lang="en-US" altLang="zh-TW" sz="1400" dirty="0"/>
              <a:t>load balance</a:t>
            </a:r>
            <a:r>
              <a:rPr lang="zh-TW" altLang="en-US" sz="1400" dirty="0"/>
              <a:t>跟</a:t>
            </a:r>
            <a:r>
              <a:rPr lang="en-US" altLang="zh-TW" sz="1400" dirty="0"/>
              <a:t>fault tolerance</a:t>
            </a:r>
          </a:p>
          <a:p>
            <a:r>
              <a:rPr lang="en-US" altLang="zh-TW" sz="1400" dirty="0"/>
              <a:t>                    ID = </a:t>
            </a:r>
            <a:r>
              <a:rPr lang="en-US" altLang="zh-TW" sz="1400" dirty="0" err="1"/>
              <a:t>ConfigurationManager.AppSettings</a:t>
            </a:r>
            <a:r>
              <a:rPr lang="en-US" altLang="zh-TW" sz="1400" dirty="0"/>
              <a:t>["</a:t>
            </a:r>
            <a:r>
              <a:rPr lang="en-US" altLang="zh-TW" sz="1400" dirty="0" err="1"/>
              <a:t>ServiceGUID</a:t>
            </a:r>
            <a:r>
              <a:rPr lang="en-US" altLang="zh-TW" sz="1400" dirty="0"/>
              <a:t>"], </a:t>
            </a:r>
          </a:p>
          <a:p>
            <a:r>
              <a:rPr lang="en-US" altLang="zh-TW" sz="1400" dirty="0"/>
              <a:t>                    Name = </a:t>
            </a:r>
            <a:r>
              <a:rPr lang="en-US" altLang="zh-TW" sz="1400" dirty="0" err="1"/>
              <a:t>serviceName</a:t>
            </a:r>
            <a:r>
              <a:rPr lang="en-US" altLang="zh-TW" sz="1400" dirty="0"/>
              <a:t>,</a:t>
            </a:r>
          </a:p>
          <a:p>
            <a:r>
              <a:rPr lang="en-US" altLang="zh-TW" sz="1400" dirty="0"/>
              <a:t>                    Address = </a:t>
            </a:r>
            <a:r>
              <a:rPr lang="en-US" altLang="zh-TW" sz="1400" dirty="0" err="1"/>
              <a:t>apiAddress</a:t>
            </a:r>
            <a:r>
              <a:rPr lang="en-US" altLang="zh-TW" sz="1400" dirty="0"/>
              <a:t>,</a:t>
            </a:r>
          </a:p>
          <a:p>
            <a:r>
              <a:rPr lang="zh-TW" altLang="en-US" sz="1400" dirty="0"/>
              <a:t>                    </a:t>
            </a:r>
            <a:r>
              <a:rPr lang="en-US" altLang="zh-TW" sz="1400" dirty="0"/>
              <a:t>//</a:t>
            </a:r>
            <a:r>
              <a:rPr lang="zh-TW" altLang="en-US" sz="1400" dirty="0"/>
              <a:t>必須指定此站台之</a:t>
            </a:r>
            <a:r>
              <a:rPr lang="en-US" altLang="zh-TW" sz="1400" dirty="0" err="1"/>
              <a:t>contextPath</a:t>
            </a:r>
            <a:r>
              <a:rPr lang="zh-TW" altLang="en-US" sz="1400" dirty="0"/>
              <a:t>跟</a:t>
            </a:r>
            <a:r>
              <a:rPr lang="en-US" altLang="zh-TW" sz="1400" dirty="0" err="1"/>
              <a:t>managermentPath</a:t>
            </a:r>
            <a:r>
              <a:rPr lang="en-US" altLang="zh-TW" sz="1400" dirty="0"/>
              <a:t>, </a:t>
            </a:r>
            <a:r>
              <a:rPr lang="zh-TW" altLang="en-US" sz="1400" dirty="0"/>
              <a:t>監控</a:t>
            </a:r>
            <a:r>
              <a:rPr lang="en-US" altLang="zh-TW" sz="1400" dirty="0"/>
              <a:t>(Admin)</a:t>
            </a:r>
            <a:r>
              <a:rPr lang="zh-TW" altLang="en-US" sz="1400" dirty="0"/>
              <a:t>服務會呼叫</a:t>
            </a:r>
            <a:r>
              <a:rPr lang="en-US" altLang="zh-TW" sz="1400" dirty="0"/>
              <a:t>http://{IP}:{Port}/{contextpath}/{api}/Health</a:t>
            </a:r>
          </a:p>
          <a:p>
            <a:r>
              <a:rPr lang="en-US" altLang="zh-TW" sz="1400" dirty="0"/>
              <a:t>                    Tags = new[] { "</a:t>
            </a:r>
            <a:r>
              <a:rPr lang="en-US" altLang="zh-TW" sz="1400" dirty="0" err="1"/>
              <a:t>contextPath</a:t>
            </a:r>
            <a:r>
              <a:rPr lang="en-US" altLang="zh-TW" sz="1400" dirty="0"/>
              <a:t>=/" + </a:t>
            </a:r>
            <a:r>
              <a:rPr lang="en-US" altLang="zh-TW" sz="1400" dirty="0" err="1"/>
              <a:t>serviceName</a:t>
            </a:r>
            <a:r>
              <a:rPr lang="en-US" altLang="zh-TW" sz="1400" dirty="0"/>
              <a:t>, "</a:t>
            </a:r>
            <a:r>
              <a:rPr lang="en-US" altLang="zh-TW" sz="1400" dirty="0" err="1"/>
              <a:t>managermentPath</a:t>
            </a:r>
            <a:r>
              <a:rPr lang="en-US" altLang="zh-TW" sz="1400" dirty="0"/>
              <a:t>=/</a:t>
            </a:r>
            <a:r>
              <a:rPr lang="en-US" altLang="zh-TW" sz="1400" dirty="0" err="1"/>
              <a:t>api</a:t>
            </a:r>
            <a:r>
              <a:rPr lang="en-US" altLang="zh-TW" sz="1400" dirty="0"/>
              <a:t>" },  </a:t>
            </a:r>
          </a:p>
          <a:p>
            <a:r>
              <a:rPr lang="en-US" altLang="zh-TW" sz="1400" dirty="0"/>
              <a:t>                    Port = </a:t>
            </a:r>
            <a:r>
              <a:rPr lang="en-US" altLang="zh-TW" sz="1400" dirty="0" err="1"/>
              <a:t>apiPort</a:t>
            </a:r>
            <a:r>
              <a:rPr lang="en-US" altLang="zh-TW" sz="1400" dirty="0"/>
              <a:t>,</a:t>
            </a:r>
          </a:p>
          <a:p>
            <a:r>
              <a:rPr lang="en-US" altLang="zh-TW" sz="1400" dirty="0"/>
              <a:t>                    Check = new </a:t>
            </a:r>
            <a:r>
              <a:rPr lang="en-US" altLang="zh-TW" sz="1400" dirty="0" err="1"/>
              <a:t>AgentServiceCheck</a:t>
            </a:r>
            <a:endParaRPr lang="en-US" altLang="zh-TW" sz="1400" dirty="0"/>
          </a:p>
          <a:p>
            <a:r>
              <a:rPr lang="zh-TW" altLang="en-US" sz="1400" dirty="0"/>
              <a:t>                    </a:t>
            </a:r>
            <a:r>
              <a:rPr lang="en-US" altLang="zh-TW" sz="1400" dirty="0"/>
              <a:t>{</a:t>
            </a:r>
          </a:p>
          <a:p>
            <a:r>
              <a:rPr lang="en-US" altLang="zh-TW" sz="1400" dirty="0"/>
              <a:t>                        </a:t>
            </a:r>
            <a:r>
              <a:rPr lang="en-US" altLang="zh-TW" sz="1400" dirty="0" err="1"/>
              <a:t>DeregisterCriticalServiceAfter</a:t>
            </a:r>
            <a:r>
              <a:rPr lang="en-US" altLang="zh-TW" sz="1400" dirty="0"/>
              <a:t> = </a:t>
            </a:r>
            <a:r>
              <a:rPr lang="en-US" altLang="zh-TW" sz="1400" dirty="0" err="1"/>
              <a:t>TimeSpan.FromSeconds</a:t>
            </a:r>
            <a:r>
              <a:rPr lang="en-US" altLang="zh-TW" sz="1400" dirty="0"/>
              <a:t>(5),</a:t>
            </a:r>
          </a:p>
          <a:p>
            <a:r>
              <a:rPr lang="en-US" altLang="zh-TW" sz="1400" dirty="0"/>
              <a:t>                        Interval = </a:t>
            </a:r>
            <a:r>
              <a:rPr lang="en-US" altLang="zh-TW" sz="1400" dirty="0" err="1"/>
              <a:t>TimeSpan.FromSeconds</a:t>
            </a:r>
            <a:r>
              <a:rPr lang="en-US" altLang="zh-TW" sz="1400" dirty="0"/>
              <a:t>(15),</a:t>
            </a:r>
          </a:p>
          <a:p>
            <a:r>
              <a:rPr lang="zh-TW" altLang="en-US" sz="1400" dirty="0"/>
              <a:t>                        </a:t>
            </a:r>
            <a:r>
              <a:rPr lang="en-US" altLang="zh-TW" sz="1400" dirty="0"/>
              <a:t>//</a:t>
            </a:r>
            <a:r>
              <a:rPr lang="zh-TW" altLang="en-US" sz="1400" dirty="0"/>
              <a:t>這個是告知</a:t>
            </a:r>
            <a:r>
              <a:rPr lang="en-US" altLang="zh-TW" sz="1400" dirty="0"/>
              <a:t>Discovery Service</a:t>
            </a:r>
            <a:r>
              <a:rPr lang="zh-TW" altLang="en-US" sz="1400" dirty="0"/>
              <a:t>此服務的</a:t>
            </a:r>
            <a:r>
              <a:rPr lang="en-US" altLang="zh-TW" sz="1400" dirty="0"/>
              <a:t>health check URL</a:t>
            </a:r>
          </a:p>
          <a:p>
            <a:r>
              <a:rPr lang="en-US" altLang="zh-TW" sz="1400" dirty="0"/>
              <a:t>                        HTTP = "http://" + </a:t>
            </a:r>
            <a:r>
              <a:rPr lang="en-US" altLang="zh-TW" sz="1400" dirty="0" err="1"/>
              <a:t>healthCheckAddress</a:t>
            </a:r>
            <a:r>
              <a:rPr lang="en-US" altLang="zh-TW" sz="1400" dirty="0"/>
              <a:t> + ":" + </a:t>
            </a:r>
            <a:r>
              <a:rPr lang="en-US" altLang="zh-TW" sz="1400" dirty="0" err="1"/>
              <a:t>apiPort</a:t>
            </a:r>
            <a:r>
              <a:rPr lang="en-US" altLang="zh-TW" sz="1400" dirty="0"/>
              <a:t> + "/" + </a:t>
            </a:r>
            <a:r>
              <a:rPr lang="en-US" altLang="zh-TW" sz="1400" dirty="0" err="1"/>
              <a:t>serviceName</a:t>
            </a:r>
            <a:r>
              <a:rPr lang="en-US" altLang="zh-TW" sz="1400" dirty="0"/>
              <a:t> + "/</a:t>
            </a:r>
            <a:r>
              <a:rPr lang="en-US" altLang="zh-TW" sz="1400" dirty="0" err="1"/>
              <a:t>api</a:t>
            </a:r>
            <a:r>
              <a:rPr lang="en-US" altLang="zh-TW" sz="1400" dirty="0"/>
              <a:t>/Health",  </a:t>
            </a:r>
          </a:p>
          <a:p>
            <a:r>
              <a:rPr lang="zh-TW" altLang="en-US" sz="1400" dirty="0"/>
              <a:t>                        </a:t>
            </a:r>
          </a:p>
          <a:p>
            <a:r>
              <a:rPr lang="en-US" altLang="zh-TW" sz="1400" dirty="0"/>
              <a:t>                        Timeout = </a:t>
            </a:r>
            <a:r>
              <a:rPr lang="en-US" altLang="zh-TW" sz="1400" dirty="0" err="1"/>
              <a:t>TimeSpan.FromSeconds</a:t>
            </a:r>
            <a:r>
              <a:rPr lang="en-US" altLang="zh-TW" sz="1400" dirty="0"/>
              <a:t>(5)</a:t>
            </a:r>
          </a:p>
          <a:p>
            <a:r>
              <a:rPr lang="zh-TW" altLang="en-US" sz="1400" dirty="0"/>
              <a:t>                    </a:t>
            </a:r>
            <a:r>
              <a:rPr lang="en-US" altLang="zh-TW" sz="1400" dirty="0"/>
              <a:t>}</a:t>
            </a:r>
          </a:p>
          <a:p>
            <a:r>
              <a:rPr lang="zh-TW" altLang="en-US" sz="1400" dirty="0"/>
              <a:t>                </a:t>
            </a:r>
            <a:r>
              <a:rPr lang="en-US" altLang="zh-TW" sz="1400" dirty="0"/>
              <a:t>};</a:t>
            </a:r>
          </a:p>
          <a:p>
            <a:endParaRPr lang="zh-TW" altLang="en-US" sz="1400" dirty="0"/>
          </a:p>
          <a:p>
            <a:r>
              <a:rPr lang="en-US" altLang="zh-TW" sz="1400" dirty="0"/>
              <a:t>                </a:t>
            </a:r>
            <a:r>
              <a:rPr lang="en-US" altLang="zh-TW" sz="1400" dirty="0" err="1"/>
              <a:t>client.Agent.ServiceRegister</a:t>
            </a:r>
            <a:r>
              <a:rPr lang="en-US" altLang="zh-TW" sz="1400" dirty="0"/>
              <a:t>(registration);</a:t>
            </a:r>
            <a:endParaRPr kumimoji="1" lang="zh-TW" altLang="en-US" sz="1400" b="1" i="0" u="none" strike="noStrike" cap="none" normalizeH="0" baseline="0" dirty="0">
              <a:ln>
                <a:noFill/>
              </a:ln>
              <a:solidFill>
                <a:schemeClr val="tx1"/>
              </a:solidFill>
              <a:effectLst/>
              <a:latin typeface="Arial" charset="0"/>
              <a:ea typeface="新細明體" pitchFamily="18" charset="-120"/>
            </a:endParaRPr>
          </a:p>
        </p:txBody>
      </p:sp>
    </p:spTree>
    <p:extLst>
      <p:ext uri="{BB962C8B-B14F-4D97-AF65-F5344CB8AC3E}">
        <p14:creationId xmlns:p14="http://schemas.microsoft.com/office/powerpoint/2010/main" val="2531186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服務註冊</a:t>
            </a:r>
            <a:r>
              <a:rPr lang="en-US" altLang="zh-TW" dirty="0"/>
              <a:t>/</a:t>
            </a:r>
            <a:r>
              <a:rPr lang="zh-TW" altLang="en-US" dirty="0"/>
              <a:t>單一入口</a:t>
            </a:r>
            <a:r>
              <a:rPr lang="en-US" altLang="zh-TW" dirty="0"/>
              <a:t>/</a:t>
            </a:r>
            <a:r>
              <a:rPr lang="zh-TW" altLang="en-US" dirty="0"/>
              <a:t>登入認證</a:t>
            </a:r>
          </a:p>
        </p:txBody>
      </p:sp>
      <p:sp>
        <p:nvSpPr>
          <p:cNvPr id="4" name="投影片編號版面配置區 3"/>
          <p:cNvSpPr>
            <a:spLocks noGrp="1"/>
          </p:cNvSpPr>
          <p:nvPr>
            <p:ph type="sldNum" sz="quarter" idx="12"/>
          </p:nvPr>
        </p:nvSpPr>
        <p:spPr/>
        <p:txBody>
          <a:bodyPr/>
          <a:lstStyle/>
          <a:p>
            <a:pPr>
              <a:defRPr/>
            </a:pPr>
            <a:fld id="{4D3ED8FB-872B-4DC3-A29C-698206968F54}" type="slidenum">
              <a:rPr lang="en-US" altLang="zh-TW" smtClean="0"/>
              <a:pPr>
                <a:defRPr/>
              </a:pPr>
              <a:t>4</a:t>
            </a:fld>
            <a:endParaRPr lang="en-US" altLang="zh-TW"/>
          </a:p>
        </p:txBody>
      </p:sp>
      <p:sp>
        <p:nvSpPr>
          <p:cNvPr id="8" name="圓角矩形 7"/>
          <p:cNvSpPr/>
          <p:nvPr/>
        </p:nvSpPr>
        <p:spPr bwMode="auto">
          <a:xfrm>
            <a:off x="4128333" y="2791236"/>
            <a:ext cx="1322557" cy="571755"/>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TW" altLang="en-US" b="1" dirty="0">
                <a:latin typeface="Arial" charset="0"/>
                <a:ea typeface="新細明體" pitchFamily="18" charset="-120"/>
              </a:rPr>
              <a:t>共用服務</a:t>
            </a:r>
            <a:endParaRPr kumimoji="1" lang="zh-TW" altLang="en-US" sz="1800" b="1" i="0" u="none" strike="noStrike" cap="none" normalizeH="0" baseline="0" dirty="0">
              <a:ln>
                <a:noFill/>
              </a:ln>
              <a:solidFill>
                <a:schemeClr val="tx1"/>
              </a:solidFill>
              <a:effectLst/>
              <a:latin typeface="Arial" charset="0"/>
              <a:ea typeface="新細明體" pitchFamily="18" charset="-120"/>
            </a:endParaRPr>
          </a:p>
        </p:txBody>
      </p:sp>
      <p:sp>
        <p:nvSpPr>
          <p:cNvPr id="9" name="圓角矩形 8"/>
          <p:cNvSpPr/>
          <p:nvPr/>
        </p:nvSpPr>
        <p:spPr bwMode="auto">
          <a:xfrm>
            <a:off x="4141411" y="3930705"/>
            <a:ext cx="1309479" cy="557769"/>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TW" altLang="en-US" sz="1800" b="1" i="0" u="none" strike="noStrike" cap="none" normalizeH="0" baseline="0" dirty="0">
                <a:ln>
                  <a:noFill/>
                </a:ln>
                <a:effectLst/>
                <a:latin typeface="Arial" charset="0"/>
                <a:ea typeface="新細明體" pitchFamily="18" charset="-120"/>
              </a:rPr>
              <a:t>業務服務</a:t>
            </a:r>
          </a:p>
        </p:txBody>
      </p:sp>
      <p:sp>
        <p:nvSpPr>
          <p:cNvPr id="17" name="圓角矩形 16"/>
          <p:cNvSpPr/>
          <p:nvPr/>
        </p:nvSpPr>
        <p:spPr bwMode="auto">
          <a:xfrm>
            <a:off x="3860434" y="2636912"/>
            <a:ext cx="1865154" cy="2009714"/>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
        <p:nvSpPr>
          <p:cNvPr id="19" name="圓角矩形 18"/>
          <p:cNvSpPr/>
          <p:nvPr/>
        </p:nvSpPr>
        <p:spPr bwMode="auto">
          <a:xfrm>
            <a:off x="3974725" y="1548333"/>
            <a:ext cx="1605387" cy="72008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TW" altLang="en-US" b="1" dirty="0">
                <a:latin typeface="Arial" charset="0"/>
                <a:ea typeface="新細明體" pitchFamily="18" charset="-120"/>
              </a:rPr>
              <a:t>服務</a:t>
            </a:r>
            <a:r>
              <a:rPr lang="en-US" altLang="zh-TW" b="1" dirty="0">
                <a:latin typeface="Arial" charset="0"/>
                <a:ea typeface="新細明體" pitchFamily="18" charset="-120"/>
              </a:rPr>
              <a:t>(API)</a:t>
            </a:r>
          </a:p>
          <a:p>
            <a:pPr marL="0" marR="0" indent="0" algn="ctr" defTabSz="914400" rtl="0" eaLnBrk="1" fontAlgn="base" latinLnBrk="0" hangingPunct="1">
              <a:lnSpc>
                <a:spcPct val="100000"/>
              </a:lnSpc>
              <a:spcBef>
                <a:spcPct val="0"/>
              </a:spcBef>
              <a:spcAft>
                <a:spcPct val="0"/>
              </a:spcAft>
              <a:buClrTx/>
              <a:buSzTx/>
              <a:buFontTx/>
              <a:buNone/>
              <a:tabLst/>
            </a:pPr>
            <a:r>
              <a:rPr lang="zh-TW" altLang="en-US" b="1" dirty="0">
                <a:latin typeface="Arial" charset="0"/>
                <a:ea typeface="新細明體" pitchFamily="18" charset="-120"/>
              </a:rPr>
              <a:t>註冊</a:t>
            </a:r>
            <a:r>
              <a:rPr kumimoji="1" lang="zh-TW" altLang="en-US" sz="1800" b="1" i="0" u="none" strike="noStrike" cap="none" normalizeH="0" baseline="0" dirty="0">
                <a:ln>
                  <a:noFill/>
                </a:ln>
                <a:solidFill>
                  <a:schemeClr val="tx1"/>
                </a:solidFill>
                <a:effectLst/>
                <a:latin typeface="Arial" charset="0"/>
                <a:ea typeface="新細明體" pitchFamily="18" charset="-120"/>
              </a:rPr>
              <a:t>中心</a:t>
            </a:r>
          </a:p>
        </p:txBody>
      </p:sp>
      <p:sp>
        <p:nvSpPr>
          <p:cNvPr id="20" name="圓角矩形 19"/>
          <p:cNvSpPr/>
          <p:nvPr/>
        </p:nvSpPr>
        <p:spPr bwMode="auto">
          <a:xfrm>
            <a:off x="5846808" y="1543397"/>
            <a:ext cx="1584176" cy="72008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dirty="0" err="1">
                <a:ln>
                  <a:noFill/>
                </a:ln>
                <a:solidFill>
                  <a:schemeClr val="tx1"/>
                </a:solidFill>
                <a:effectLst/>
                <a:latin typeface="Arial" charset="0"/>
                <a:ea typeface="新細明體" pitchFamily="18" charset="-120"/>
              </a:rPr>
              <a:t>Config</a:t>
            </a:r>
            <a:endParaRPr kumimoji="1" lang="en-US" altLang="zh-TW" sz="1800" b="1" i="0" u="none" strike="noStrike" cap="none" normalizeH="0" baseline="0" dirty="0">
              <a:ln>
                <a:noFill/>
              </a:ln>
              <a:solidFill>
                <a:schemeClr val="tx1"/>
              </a:solidFill>
              <a:effectLst/>
              <a:latin typeface="Arial" charset="0"/>
              <a:ea typeface="新細明體" pitchFamily="18" charset="-120"/>
            </a:endParaRPr>
          </a:p>
          <a:p>
            <a:pPr marL="0" marR="0" indent="0" algn="ctr" defTabSz="914400" rtl="0" eaLnBrk="1" fontAlgn="base" latinLnBrk="0" hangingPunct="1">
              <a:lnSpc>
                <a:spcPct val="100000"/>
              </a:lnSpc>
              <a:spcBef>
                <a:spcPct val="0"/>
              </a:spcBef>
              <a:spcAft>
                <a:spcPct val="0"/>
              </a:spcAft>
              <a:buClrTx/>
              <a:buSzTx/>
              <a:buFontTx/>
              <a:buNone/>
              <a:tabLst/>
            </a:pPr>
            <a:r>
              <a:rPr lang="zh-TW" altLang="en-US" b="1" dirty="0">
                <a:latin typeface="Arial" charset="0"/>
                <a:ea typeface="新細明體" pitchFamily="18" charset="-120"/>
              </a:rPr>
              <a:t>配置中心</a:t>
            </a:r>
            <a:endParaRPr kumimoji="1" lang="zh-TW" altLang="en-US" sz="1800" b="1" i="0" u="none" strike="noStrike" cap="none" normalizeH="0" baseline="0" dirty="0">
              <a:ln>
                <a:noFill/>
              </a:ln>
              <a:solidFill>
                <a:schemeClr val="tx1"/>
              </a:solidFill>
              <a:effectLst/>
              <a:latin typeface="Arial" charset="0"/>
              <a:ea typeface="新細明體" pitchFamily="18" charset="-120"/>
            </a:endParaRPr>
          </a:p>
        </p:txBody>
      </p:sp>
      <p:cxnSp>
        <p:nvCxnSpPr>
          <p:cNvPr id="21" name="直線單箭頭接點 20"/>
          <p:cNvCxnSpPr>
            <a:endCxn id="19" idx="2"/>
          </p:cNvCxnSpPr>
          <p:nvPr/>
        </p:nvCxnSpPr>
        <p:spPr bwMode="auto">
          <a:xfrm flipV="1">
            <a:off x="4766814" y="2268413"/>
            <a:ext cx="10605" cy="37543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線單箭頭接點 22"/>
          <p:cNvCxnSpPr>
            <a:endCxn id="20" idx="2"/>
          </p:cNvCxnSpPr>
          <p:nvPr/>
        </p:nvCxnSpPr>
        <p:spPr bwMode="auto">
          <a:xfrm flipV="1">
            <a:off x="5718789" y="2263477"/>
            <a:ext cx="920107" cy="55679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圓角矩形 24"/>
          <p:cNvSpPr/>
          <p:nvPr/>
        </p:nvSpPr>
        <p:spPr bwMode="auto">
          <a:xfrm>
            <a:off x="2154860" y="2709162"/>
            <a:ext cx="1584354" cy="72008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TW" altLang="en-US" b="1" dirty="0">
                <a:latin typeface="Arial" charset="0"/>
                <a:ea typeface="新細明體" pitchFamily="18" charset="-120"/>
              </a:rPr>
              <a:t>共用服務</a:t>
            </a:r>
            <a:endParaRPr lang="en-US" altLang="zh-TW" b="1" dirty="0">
              <a:latin typeface="Arial" charset="0"/>
              <a:ea typeface="新細明體" pitchFamily="18" charset="-120"/>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dirty="0" err="1">
                <a:ln>
                  <a:noFill/>
                </a:ln>
                <a:solidFill>
                  <a:schemeClr val="tx1"/>
                </a:solidFill>
                <a:effectLst/>
                <a:latin typeface="Arial" charset="0"/>
                <a:ea typeface="新細明體" pitchFamily="18" charset="-120"/>
              </a:rPr>
              <a:t>APIGateway</a:t>
            </a:r>
            <a:endParaRPr kumimoji="1" lang="zh-TW" altLang="en-US" sz="1800" b="1" i="0" u="none" strike="noStrike" cap="none" normalizeH="0" baseline="0" dirty="0">
              <a:ln>
                <a:noFill/>
              </a:ln>
              <a:solidFill>
                <a:schemeClr val="tx1"/>
              </a:solidFill>
              <a:effectLst/>
              <a:latin typeface="Arial" charset="0"/>
              <a:ea typeface="新細明體" pitchFamily="18" charset="-120"/>
            </a:endParaRPr>
          </a:p>
        </p:txBody>
      </p:sp>
      <p:cxnSp>
        <p:nvCxnSpPr>
          <p:cNvPr id="26" name="直線單箭頭接點 25"/>
          <p:cNvCxnSpPr>
            <a:stCxn id="25" idx="3"/>
            <a:endCxn id="8" idx="1"/>
          </p:cNvCxnSpPr>
          <p:nvPr/>
        </p:nvCxnSpPr>
        <p:spPr bwMode="auto">
          <a:xfrm>
            <a:off x="3739214" y="3069202"/>
            <a:ext cx="389119" cy="791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圓角矩形 28"/>
          <p:cNvSpPr/>
          <p:nvPr/>
        </p:nvSpPr>
        <p:spPr bwMode="auto">
          <a:xfrm>
            <a:off x="2155038" y="1553511"/>
            <a:ext cx="1584176" cy="72008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TW" altLang="en-US" sz="1800" b="1" i="0" u="none" strike="noStrike" cap="none" normalizeH="0" baseline="0" dirty="0">
                <a:ln>
                  <a:noFill/>
                </a:ln>
                <a:solidFill>
                  <a:schemeClr val="tx1"/>
                </a:solidFill>
                <a:effectLst/>
                <a:latin typeface="Arial" charset="0"/>
                <a:ea typeface="新細明體" pitchFamily="18" charset="-120"/>
              </a:rPr>
              <a:t>服務認證</a:t>
            </a:r>
            <a:endParaRPr kumimoji="1" lang="en-US" altLang="zh-TW" sz="1800" b="1" i="0" u="none" strike="noStrike" cap="none" normalizeH="0" baseline="0" dirty="0">
              <a:ln>
                <a:noFill/>
              </a:ln>
              <a:solidFill>
                <a:schemeClr val="tx1"/>
              </a:solidFill>
              <a:effectLst/>
              <a:latin typeface="Arial" charset="0"/>
              <a:ea typeface="新細明體" pitchFamily="18" charset="-120"/>
            </a:endParaRPr>
          </a:p>
          <a:p>
            <a:pPr marL="0" marR="0" indent="0" algn="ctr" defTabSz="914400" rtl="0" eaLnBrk="1" fontAlgn="base" latinLnBrk="0" hangingPunct="1">
              <a:lnSpc>
                <a:spcPct val="100000"/>
              </a:lnSpc>
              <a:spcBef>
                <a:spcPct val="0"/>
              </a:spcBef>
              <a:spcAft>
                <a:spcPct val="0"/>
              </a:spcAft>
              <a:buClrTx/>
              <a:buSzTx/>
              <a:buFontTx/>
              <a:buNone/>
              <a:tabLst/>
            </a:pPr>
            <a:r>
              <a:rPr lang="zh-TW" altLang="en-US" b="1" dirty="0">
                <a:latin typeface="Arial" charset="0"/>
                <a:ea typeface="新細明體" pitchFamily="18" charset="-120"/>
              </a:rPr>
              <a:t>許可中心</a:t>
            </a:r>
            <a:endParaRPr kumimoji="1" lang="zh-TW" altLang="en-US" sz="1800" b="1" i="0" u="none" strike="noStrike" cap="none" normalizeH="0" baseline="0" dirty="0">
              <a:ln>
                <a:noFill/>
              </a:ln>
              <a:solidFill>
                <a:schemeClr val="tx1"/>
              </a:solidFill>
              <a:effectLst/>
              <a:latin typeface="Arial" charset="0"/>
              <a:ea typeface="新細明體" pitchFamily="18" charset="-120"/>
            </a:endParaRPr>
          </a:p>
        </p:txBody>
      </p:sp>
      <p:sp>
        <p:nvSpPr>
          <p:cNvPr id="28" name="圓角矩形 27"/>
          <p:cNvSpPr/>
          <p:nvPr/>
        </p:nvSpPr>
        <p:spPr bwMode="auto">
          <a:xfrm>
            <a:off x="1725769" y="1372361"/>
            <a:ext cx="7130199" cy="4009327"/>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pic>
        <p:nvPicPr>
          <p:cNvPr id="31" name="Picture 3" descr="C:\Program Files\Microsoft Office\MEDIA\CAGCAT10\j0292020.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2005" y="1372361"/>
            <a:ext cx="862509" cy="818624"/>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直線單箭頭接點 31"/>
          <p:cNvCxnSpPr>
            <a:stCxn id="25" idx="0"/>
            <a:endCxn id="29" idx="2"/>
          </p:cNvCxnSpPr>
          <p:nvPr/>
        </p:nvCxnSpPr>
        <p:spPr bwMode="auto">
          <a:xfrm flipV="1">
            <a:off x="2947037" y="2273591"/>
            <a:ext cx="89" cy="435571"/>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線單箭頭接點 33"/>
          <p:cNvCxnSpPr>
            <a:stCxn id="25" idx="0"/>
          </p:cNvCxnSpPr>
          <p:nvPr/>
        </p:nvCxnSpPr>
        <p:spPr bwMode="auto">
          <a:xfrm flipV="1">
            <a:off x="2947037" y="2235485"/>
            <a:ext cx="1017084" cy="47367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圓角矩形 35"/>
          <p:cNvSpPr/>
          <p:nvPr/>
        </p:nvSpPr>
        <p:spPr bwMode="auto">
          <a:xfrm>
            <a:off x="127880" y="3061988"/>
            <a:ext cx="1470760" cy="1052626"/>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dirty="0">
                <a:ln>
                  <a:noFill/>
                </a:ln>
                <a:solidFill>
                  <a:schemeClr val="tx1"/>
                </a:solidFill>
                <a:effectLst/>
                <a:latin typeface="Arial" charset="0"/>
                <a:ea typeface="新細明體" pitchFamily="18" charset="-120"/>
              </a:rPr>
              <a:t>Portal</a:t>
            </a:r>
          </a:p>
          <a:p>
            <a:pPr marL="0" marR="0" indent="0" algn="ctr" defTabSz="914400" rtl="0" eaLnBrk="1" fontAlgn="base" latinLnBrk="0" hangingPunct="1">
              <a:lnSpc>
                <a:spcPct val="100000"/>
              </a:lnSpc>
              <a:spcBef>
                <a:spcPct val="0"/>
              </a:spcBef>
              <a:spcAft>
                <a:spcPct val="0"/>
              </a:spcAft>
              <a:buClrTx/>
              <a:buSzTx/>
              <a:buFontTx/>
              <a:buNone/>
              <a:tabLst/>
            </a:pPr>
            <a:endParaRPr kumimoji="1" lang="en-US" altLang="zh-TW" sz="1800" b="1" i="0" u="none" strike="noStrike" cap="none" normalizeH="0" baseline="0" dirty="0">
              <a:ln>
                <a:noFill/>
              </a:ln>
              <a:solidFill>
                <a:schemeClr val="tx1"/>
              </a:solidFill>
              <a:effectLst/>
              <a:latin typeface="Arial" charset="0"/>
              <a:ea typeface="新細明體" pitchFamily="18" charset="-120"/>
            </a:endParaRPr>
          </a:p>
          <a:p>
            <a:pPr marL="0" marR="0" indent="0" algn="ctr" defTabSz="914400" rtl="0" eaLnBrk="1" fontAlgn="base" latinLnBrk="0" hangingPunct="1">
              <a:lnSpc>
                <a:spcPct val="100000"/>
              </a:lnSpc>
              <a:spcBef>
                <a:spcPct val="0"/>
              </a:spcBef>
              <a:spcAft>
                <a:spcPct val="0"/>
              </a:spcAft>
              <a:buClrTx/>
              <a:buSzTx/>
              <a:buFontTx/>
              <a:buNone/>
              <a:tabLst/>
            </a:pPr>
            <a:r>
              <a:rPr lang="zh-TW" altLang="en-US" b="1" dirty="0">
                <a:latin typeface="Arial" charset="0"/>
                <a:ea typeface="新細明體" pitchFamily="18" charset="-120"/>
              </a:rPr>
              <a:t>業務系統</a:t>
            </a:r>
            <a:r>
              <a:rPr lang="en-US" altLang="zh-TW" b="1" dirty="0">
                <a:latin typeface="Arial" charset="0"/>
                <a:ea typeface="新細明體" pitchFamily="18" charset="-120"/>
              </a:rPr>
              <a:t>UI</a:t>
            </a:r>
          </a:p>
        </p:txBody>
      </p:sp>
      <p:cxnSp>
        <p:nvCxnSpPr>
          <p:cNvPr id="39" name="直線單箭頭接點 38"/>
          <p:cNvCxnSpPr>
            <a:stCxn id="31" idx="2"/>
            <a:endCxn id="36" idx="0"/>
          </p:cNvCxnSpPr>
          <p:nvPr/>
        </p:nvCxnSpPr>
        <p:spPr bwMode="auto">
          <a:xfrm>
            <a:off x="863260" y="2190985"/>
            <a:ext cx="0" cy="871003"/>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圓角矩形 39"/>
          <p:cNvSpPr/>
          <p:nvPr/>
        </p:nvSpPr>
        <p:spPr bwMode="auto">
          <a:xfrm>
            <a:off x="2281060" y="5825158"/>
            <a:ext cx="4019132" cy="772194"/>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r>
              <a:rPr lang="zh-TW" altLang="en-US" b="1" dirty="0">
                <a:latin typeface="Arial" charset="0"/>
                <a:ea typeface="新細明體" pitchFamily="18" charset="-120"/>
              </a:rPr>
              <a:t>服務監控告警</a:t>
            </a:r>
            <a:endParaRPr lang="en-US" altLang="zh-TW" b="1" dirty="0">
              <a:latin typeface="Arial" charset="0"/>
              <a:ea typeface="新細明體" pitchFamily="18" charset="-120"/>
            </a:endParaRPr>
          </a:p>
          <a:p>
            <a:pPr algn="ctr"/>
            <a:r>
              <a:rPr lang="zh-TW" altLang="en-US" b="1" dirty="0">
                <a:latin typeface="Arial" charset="0"/>
                <a:ea typeface="新細明體" pitchFamily="18" charset="-120"/>
              </a:rPr>
              <a:t>服務鍊追蹤</a:t>
            </a:r>
          </a:p>
        </p:txBody>
      </p:sp>
      <p:sp>
        <p:nvSpPr>
          <p:cNvPr id="41" name="向下箭號 40"/>
          <p:cNvSpPr/>
          <p:nvPr/>
        </p:nvSpPr>
        <p:spPr bwMode="auto">
          <a:xfrm>
            <a:off x="4298137" y="5381689"/>
            <a:ext cx="406765" cy="383228"/>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
        <p:nvSpPr>
          <p:cNvPr id="43" name="圓角矩形 42"/>
          <p:cNvSpPr/>
          <p:nvPr/>
        </p:nvSpPr>
        <p:spPr bwMode="auto">
          <a:xfrm>
            <a:off x="6444208" y="5825157"/>
            <a:ext cx="2011928" cy="772195"/>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zh-TW" altLang="en-US" b="1" dirty="0">
                <a:latin typeface="Arial" charset="0"/>
                <a:ea typeface="新細明體" pitchFamily="18" charset="-120"/>
              </a:rPr>
              <a:t>日誌調用及分析</a:t>
            </a:r>
          </a:p>
        </p:txBody>
      </p:sp>
      <p:sp>
        <p:nvSpPr>
          <p:cNvPr id="44" name="向下箭號 43"/>
          <p:cNvSpPr/>
          <p:nvPr/>
        </p:nvSpPr>
        <p:spPr bwMode="auto">
          <a:xfrm>
            <a:off x="7367972" y="5373216"/>
            <a:ext cx="444388" cy="409899"/>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
        <p:nvSpPr>
          <p:cNvPr id="33" name="圓角矩形 32"/>
          <p:cNvSpPr/>
          <p:nvPr/>
        </p:nvSpPr>
        <p:spPr bwMode="auto">
          <a:xfrm>
            <a:off x="2149128" y="3848348"/>
            <a:ext cx="1584176" cy="72008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TW" altLang="en-US" b="1" dirty="0">
                <a:latin typeface="Arial" charset="0"/>
                <a:ea typeface="新細明體" pitchFamily="18" charset="-120"/>
              </a:rPr>
              <a:t>業務服務</a:t>
            </a:r>
            <a:endParaRPr lang="en-US" altLang="zh-TW" b="1" dirty="0">
              <a:latin typeface="Arial" charset="0"/>
              <a:ea typeface="新細明體" pitchFamily="18" charset="-120"/>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dirty="0" err="1">
                <a:ln>
                  <a:noFill/>
                </a:ln>
                <a:solidFill>
                  <a:schemeClr val="tx1"/>
                </a:solidFill>
                <a:effectLst/>
                <a:latin typeface="Arial" charset="0"/>
                <a:ea typeface="新細明體" pitchFamily="18" charset="-120"/>
              </a:rPr>
              <a:t>APIGateway</a:t>
            </a:r>
            <a:endParaRPr kumimoji="1" lang="zh-TW" altLang="en-US" sz="1800" b="1" i="0" u="none" strike="noStrike" cap="none" normalizeH="0" baseline="0" dirty="0">
              <a:ln>
                <a:noFill/>
              </a:ln>
              <a:solidFill>
                <a:schemeClr val="tx1"/>
              </a:solidFill>
              <a:effectLst/>
              <a:latin typeface="Arial" charset="0"/>
              <a:ea typeface="新細明體" pitchFamily="18" charset="-120"/>
            </a:endParaRPr>
          </a:p>
        </p:txBody>
      </p:sp>
      <p:sp>
        <p:nvSpPr>
          <p:cNvPr id="42" name="矩形 41"/>
          <p:cNvSpPr/>
          <p:nvPr/>
        </p:nvSpPr>
        <p:spPr bwMode="auto">
          <a:xfrm>
            <a:off x="2149128" y="4849886"/>
            <a:ext cx="6307008" cy="328542"/>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dirty="0">
                <a:ln>
                  <a:noFill/>
                </a:ln>
                <a:solidFill>
                  <a:schemeClr val="tx1"/>
                </a:solidFill>
                <a:effectLst/>
                <a:latin typeface="Arial" charset="0"/>
                <a:ea typeface="新細明體" pitchFamily="18" charset="-120"/>
              </a:rPr>
              <a:t>ELK</a:t>
            </a:r>
            <a:r>
              <a:rPr kumimoji="1" lang="zh-TW" altLang="en-US" sz="1800" b="1" i="0" u="none" strike="noStrike" cap="none" normalizeH="0" baseline="0" dirty="0">
                <a:ln>
                  <a:noFill/>
                </a:ln>
                <a:solidFill>
                  <a:schemeClr val="tx1"/>
                </a:solidFill>
                <a:effectLst/>
                <a:latin typeface="Arial" charset="0"/>
                <a:ea typeface="新細明體" pitchFamily="18" charset="-120"/>
              </a:rPr>
              <a:t>  紀錄蒐集</a:t>
            </a:r>
          </a:p>
        </p:txBody>
      </p:sp>
      <p:cxnSp>
        <p:nvCxnSpPr>
          <p:cNvPr id="75" name="直線單箭頭接點 74"/>
          <p:cNvCxnSpPr>
            <a:stCxn id="33" idx="0"/>
            <a:endCxn id="25" idx="2"/>
          </p:cNvCxnSpPr>
          <p:nvPr/>
        </p:nvCxnSpPr>
        <p:spPr bwMode="auto">
          <a:xfrm flipV="1">
            <a:off x="2941216" y="3429242"/>
            <a:ext cx="5821" cy="419106"/>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直線單箭頭接點 77"/>
          <p:cNvCxnSpPr>
            <a:stCxn id="36" idx="3"/>
            <a:endCxn id="33" idx="1"/>
          </p:cNvCxnSpPr>
          <p:nvPr/>
        </p:nvCxnSpPr>
        <p:spPr bwMode="auto">
          <a:xfrm>
            <a:off x="1598640" y="3588301"/>
            <a:ext cx="550488" cy="6200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直線單箭頭接點 80"/>
          <p:cNvCxnSpPr>
            <a:stCxn id="36" idx="3"/>
            <a:endCxn id="25" idx="1"/>
          </p:cNvCxnSpPr>
          <p:nvPr/>
        </p:nvCxnSpPr>
        <p:spPr bwMode="auto">
          <a:xfrm flipV="1">
            <a:off x="1598640" y="3069202"/>
            <a:ext cx="556220" cy="519099"/>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直線單箭頭接點 83"/>
          <p:cNvCxnSpPr>
            <a:stCxn id="33" idx="3"/>
            <a:endCxn id="9" idx="1"/>
          </p:cNvCxnSpPr>
          <p:nvPr/>
        </p:nvCxnSpPr>
        <p:spPr bwMode="auto">
          <a:xfrm>
            <a:off x="3733304" y="4208388"/>
            <a:ext cx="408107" cy="120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直線單箭頭接點 88"/>
          <p:cNvCxnSpPr/>
          <p:nvPr/>
        </p:nvCxnSpPr>
        <p:spPr bwMode="auto">
          <a:xfrm>
            <a:off x="3693852" y="3403263"/>
            <a:ext cx="447559" cy="52366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2" name="矩形 91"/>
          <p:cNvSpPr/>
          <p:nvPr/>
        </p:nvSpPr>
        <p:spPr>
          <a:xfrm>
            <a:off x="3879167" y="3511425"/>
            <a:ext cx="1772953" cy="276999"/>
          </a:xfrm>
          <a:prstGeom prst="rect">
            <a:avLst/>
          </a:prstGeom>
        </p:spPr>
        <p:txBody>
          <a:bodyPr wrap="square">
            <a:spAutoFit/>
          </a:bodyPr>
          <a:lstStyle/>
          <a:p>
            <a:pPr algn="ctr"/>
            <a:r>
              <a:rPr lang="zh-TW" altLang="en-US" sz="1200" b="1" dirty="0">
                <a:solidFill>
                  <a:srgbClr val="0070C0"/>
                </a:solidFill>
                <a:latin typeface="Arial" charset="0"/>
                <a:ea typeface="新細明體" pitchFamily="18" charset="-120"/>
              </a:rPr>
              <a:t>業務系統對外開放服務</a:t>
            </a:r>
            <a:endParaRPr lang="zh-TW" altLang="en-US" sz="1200" dirty="0">
              <a:solidFill>
                <a:srgbClr val="0070C0"/>
              </a:solidFill>
            </a:endParaRPr>
          </a:p>
        </p:txBody>
      </p:sp>
      <p:sp>
        <p:nvSpPr>
          <p:cNvPr id="106" name="矩形 105"/>
          <p:cNvSpPr/>
          <p:nvPr/>
        </p:nvSpPr>
        <p:spPr>
          <a:xfrm>
            <a:off x="4211960" y="2359297"/>
            <a:ext cx="1663081" cy="277615"/>
          </a:xfrm>
          <a:prstGeom prst="rect">
            <a:avLst/>
          </a:prstGeom>
        </p:spPr>
        <p:txBody>
          <a:bodyPr wrap="square">
            <a:spAutoFit/>
          </a:bodyPr>
          <a:lstStyle/>
          <a:p>
            <a:pPr algn="ctr"/>
            <a:r>
              <a:rPr lang="zh-TW" altLang="en-US" sz="1200" b="1" dirty="0">
                <a:solidFill>
                  <a:srgbClr val="0070C0"/>
                </a:solidFill>
                <a:latin typeface="Arial" charset="0"/>
                <a:ea typeface="新細明體" pitchFamily="18" charset="-120"/>
              </a:rPr>
              <a:t>註冊服務</a:t>
            </a:r>
            <a:endParaRPr lang="zh-TW" altLang="en-US" sz="1200" dirty="0">
              <a:solidFill>
                <a:srgbClr val="0070C0"/>
              </a:solidFill>
            </a:endParaRPr>
          </a:p>
        </p:txBody>
      </p:sp>
      <p:sp>
        <p:nvSpPr>
          <p:cNvPr id="108" name="矩形 107"/>
          <p:cNvSpPr/>
          <p:nvPr/>
        </p:nvSpPr>
        <p:spPr>
          <a:xfrm>
            <a:off x="2937360" y="2366126"/>
            <a:ext cx="1663081" cy="277615"/>
          </a:xfrm>
          <a:prstGeom prst="rect">
            <a:avLst/>
          </a:prstGeom>
        </p:spPr>
        <p:txBody>
          <a:bodyPr wrap="square">
            <a:spAutoFit/>
          </a:bodyPr>
          <a:lstStyle/>
          <a:p>
            <a:pPr algn="ctr"/>
            <a:r>
              <a:rPr lang="zh-TW" altLang="en-US" sz="1200" b="1" dirty="0">
                <a:solidFill>
                  <a:srgbClr val="0070C0"/>
                </a:solidFill>
                <a:latin typeface="Arial" charset="0"/>
                <a:ea typeface="新細明體" pitchFamily="18" charset="-120"/>
              </a:rPr>
              <a:t>服務查找</a:t>
            </a:r>
            <a:endParaRPr lang="zh-TW" altLang="en-US" sz="1200" dirty="0">
              <a:solidFill>
                <a:srgbClr val="0070C0"/>
              </a:solidFill>
            </a:endParaRPr>
          </a:p>
        </p:txBody>
      </p:sp>
      <p:sp>
        <p:nvSpPr>
          <p:cNvPr id="112" name="矩形 111"/>
          <p:cNvSpPr/>
          <p:nvPr/>
        </p:nvSpPr>
        <p:spPr>
          <a:xfrm>
            <a:off x="5468651" y="2359297"/>
            <a:ext cx="1663081" cy="277615"/>
          </a:xfrm>
          <a:prstGeom prst="rect">
            <a:avLst/>
          </a:prstGeom>
        </p:spPr>
        <p:txBody>
          <a:bodyPr wrap="square">
            <a:spAutoFit/>
          </a:bodyPr>
          <a:lstStyle/>
          <a:p>
            <a:pPr algn="ctr"/>
            <a:r>
              <a:rPr lang="zh-TW" altLang="en-US" sz="1200" b="1" dirty="0">
                <a:solidFill>
                  <a:srgbClr val="0070C0"/>
                </a:solidFill>
                <a:latin typeface="Arial" charset="0"/>
                <a:ea typeface="新細明體" pitchFamily="18" charset="-120"/>
              </a:rPr>
              <a:t>設定檔集中管理</a:t>
            </a:r>
            <a:endParaRPr lang="zh-TW" altLang="en-US" sz="1200" dirty="0">
              <a:solidFill>
                <a:srgbClr val="0070C0"/>
              </a:solidFill>
            </a:endParaRPr>
          </a:p>
        </p:txBody>
      </p:sp>
      <p:sp>
        <p:nvSpPr>
          <p:cNvPr id="113" name="圓角矩形 112"/>
          <p:cNvSpPr/>
          <p:nvPr/>
        </p:nvSpPr>
        <p:spPr bwMode="auto">
          <a:xfrm>
            <a:off x="6330336" y="2780928"/>
            <a:ext cx="1986080" cy="792516"/>
          </a:xfrm>
          <a:prstGeom prst="round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altLang="zh-TW" b="1" dirty="0" err="1">
                <a:latin typeface="Arial" charset="0"/>
                <a:ea typeface="新細明體" pitchFamily="18" charset="-120"/>
              </a:rPr>
              <a:t>Logsstatsh</a:t>
            </a:r>
            <a:br>
              <a:rPr lang="en-US" altLang="zh-TW" b="1" dirty="0">
                <a:latin typeface="Arial" charset="0"/>
                <a:ea typeface="新細明體" pitchFamily="18" charset="-120"/>
              </a:rPr>
            </a:br>
            <a:r>
              <a:rPr lang="en-US" altLang="zh-TW" b="1" dirty="0">
                <a:solidFill>
                  <a:srgbClr val="0070C0"/>
                </a:solidFill>
                <a:latin typeface="Arial" charset="0"/>
                <a:ea typeface="新細明體" pitchFamily="18" charset="-120"/>
              </a:rPr>
              <a:t>data replication</a:t>
            </a:r>
            <a:endParaRPr lang="zh-TW" altLang="en-US" b="1" dirty="0">
              <a:solidFill>
                <a:srgbClr val="0070C0"/>
              </a:solidFill>
              <a:latin typeface="Arial" charset="0"/>
              <a:ea typeface="新細明體" pitchFamily="18" charset="-120"/>
            </a:endParaRPr>
          </a:p>
        </p:txBody>
      </p:sp>
      <p:sp>
        <p:nvSpPr>
          <p:cNvPr id="114" name="圓角矩形 113"/>
          <p:cNvSpPr/>
          <p:nvPr/>
        </p:nvSpPr>
        <p:spPr bwMode="auto">
          <a:xfrm>
            <a:off x="6318651" y="3789040"/>
            <a:ext cx="1997765" cy="717633"/>
          </a:xfrm>
          <a:prstGeom prst="round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altLang="zh-TW" b="1" dirty="0" err="1">
                <a:latin typeface="Arial" charset="0"/>
                <a:ea typeface="新細明體" pitchFamily="18" charset="-120"/>
              </a:rPr>
              <a:t>Rabbitmq</a:t>
            </a:r>
            <a:br>
              <a:rPr lang="en-US" altLang="zh-TW" b="1" dirty="0">
                <a:latin typeface="Arial" charset="0"/>
                <a:ea typeface="新細明體" pitchFamily="18" charset="-120"/>
              </a:rPr>
            </a:br>
            <a:r>
              <a:rPr lang="en-US" altLang="zh-TW" b="1" dirty="0">
                <a:solidFill>
                  <a:srgbClr val="0070C0"/>
                </a:solidFill>
                <a:latin typeface="Arial" charset="0"/>
                <a:ea typeface="新細明體" pitchFamily="18" charset="-120"/>
              </a:rPr>
              <a:t>event routing</a:t>
            </a:r>
            <a:endParaRPr lang="zh-TW" altLang="en-US" b="1" dirty="0">
              <a:solidFill>
                <a:srgbClr val="0070C0"/>
              </a:solidFill>
              <a:latin typeface="Arial" charset="0"/>
              <a:ea typeface="新細明體" pitchFamily="18" charset="-120"/>
            </a:endParaRPr>
          </a:p>
        </p:txBody>
      </p:sp>
      <p:sp>
        <p:nvSpPr>
          <p:cNvPr id="115" name="左-右雙向箭號 114"/>
          <p:cNvSpPr/>
          <p:nvPr/>
        </p:nvSpPr>
        <p:spPr bwMode="auto">
          <a:xfrm>
            <a:off x="5718789" y="3441942"/>
            <a:ext cx="611547" cy="359182"/>
          </a:xfrm>
          <a:prstGeom prst="lef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Tree>
    <p:extLst>
      <p:ext uri="{BB962C8B-B14F-4D97-AF65-F5344CB8AC3E}">
        <p14:creationId xmlns:p14="http://schemas.microsoft.com/office/powerpoint/2010/main" val="41940220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開發</a:t>
            </a:r>
            <a:r>
              <a:rPr lang="en-US" altLang="zh-TW" dirty="0"/>
              <a:t>-</a:t>
            </a:r>
            <a:r>
              <a:rPr lang="zh-TW" altLang="en-US" dirty="0"/>
              <a:t>模組化</a:t>
            </a:r>
            <a:r>
              <a:rPr lang="en-US" altLang="zh-TW" dirty="0"/>
              <a:t> &amp; </a:t>
            </a:r>
            <a:r>
              <a:rPr lang="zh-TW" altLang="en-US" dirty="0"/>
              <a:t>依賴注入</a:t>
            </a:r>
            <a:r>
              <a:rPr lang="en-US" altLang="zh-TW" dirty="0"/>
              <a:t>(DI)</a:t>
            </a:r>
            <a:endParaRPr lang="zh-TW" altLang="en-US" dirty="0"/>
          </a:p>
        </p:txBody>
      </p:sp>
      <p:sp>
        <p:nvSpPr>
          <p:cNvPr id="4" name="投影片編號版面配置區 3"/>
          <p:cNvSpPr>
            <a:spLocks noGrp="1"/>
          </p:cNvSpPr>
          <p:nvPr>
            <p:ph type="sldNum" sz="quarter" idx="12"/>
          </p:nvPr>
        </p:nvSpPr>
        <p:spPr/>
        <p:txBody>
          <a:bodyPr/>
          <a:lstStyle/>
          <a:p>
            <a:pPr>
              <a:defRPr/>
            </a:pPr>
            <a:fld id="{4D3ED8FB-872B-4DC3-A29C-698206968F54}" type="slidenum">
              <a:rPr lang="en-US" altLang="zh-TW" smtClean="0"/>
              <a:pPr>
                <a:defRPr/>
              </a:pPr>
              <a:t>40</a:t>
            </a:fld>
            <a:endParaRPr lang="en-US" altLang="zh-TW"/>
          </a:p>
        </p:txBody>
      </p:sp>
      <p:sp>
        <p:nvSpPr>
          <p:cNvPr id="5" name="矩形 4"/>
          <p:cNvSpPr/>
          <p:nvPr/>
        </p:nvSpPr>
        <p:spPr bwMode="auto">
          <a:xfrm>
            <a:off x="827584" y="2492896"/>
            <a:ext cx="7272808" cy="2006932"/>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altLang="zh-TW" b="1" dirty="0">
                <a:solidFill>
                  <a:srgbClr val="FF0000"/>
                </a:solidFill>
              </a:rPr>
              <a:t>@</a:t>
            </a:r>
            <a:r>
              <a:rPr lang="en-US" altLang="zh-TW" b="1" dirty="0" err="1">
                <a:solidFill>
                  <a:srgbClr val="FF0000"/>
                </a:solidFill>
              </a:rPr>
              <a:t>EnableDiscoveryClient</a:t>
            </a:r>
            <a:endParaRPr lang="en-US" altLang="zh-TW" b="1" dirty="0">
              <a:solidFill>
                <a:srgbClr val="FF0000"/>
              </a:solidFill>
            </a:endParaRPr>
          </a:p>
          <a:p>
            <a:r>
              <a:rPr lang="en-US" altLang="zh-TW" b="1" dirty="0">
                <a:solidFill>
                  <a:srgbClr val="FF0000"/>
                </a:solidFill>
              </a:rPr>
              <a:t>@</a:t>
            </a:r>
            <a:r>
              <a:rPr lang="en-US" altLang="zh-TW" b="1" dirty="0" err="1">
                <a:solidFill>
                  <a:srgbClr val="FF0000"/>
                </a:solidFill>
              </a:rPr>
              <a:t>SpringBootApplication</a:t>
            </a:r>
            <a:endParaRPr lang="en-US" altLang="zh-TW" b="1" dirty="0">
              <a:solidFill>
                <a:srgbClr val="FF0000"/>
              </a:solidFill>
            </a:endParaRPr>
          </a:p>
          <a:p>
            <a:r>
              <a:rPr lang="en-US" altLang="zh-TW" b="1" dirty="0"/>
              <a:t>public class </a:t>
            </a:r>
            <a:r>
              <a:rPr lang="en-US" altLang="zh-TW" b="1" dirty="0" err="1"/>
              <a:t>WebApplication</a:t>
            </a:r>
            <a:r>
              <a:rPr lang="en-US" altLang="zh-TW" b="1" dirty="0"/>
              <a:t> {</a:t>
            </a:r>
          </a:p>
          <a:p>
            <a:r>
              <a:rPr lang="zh-TW" altLang="en-US" b="1" dirty="0"/>
              <a:t>      </a:t>
            </a:r>
            <a:r>
              <a:rPr lang="en-US" altLang="zh-TW" b="1" dirty="0"/>
              <a:t>public static void main(String[] </a:t>
            </a:r>
            <a:r>
              <a:rPr lang="en-US" altLang="zh-TW" b="1" dirty="0" err="1"/>
              <a:t>args</a:t>
            </a:r>
            <a:r>
              <a:rPr lang="en-US" altLang="zh-TW" b="1" dirty="0"/>
              <a:t>) throws Exception {</a:t>
            </a:r>
          </a:p>
          <a:p>
            <a:r>
              <a:rPr lang="zh-TW" altLang="en-US" dirty="0"/>
              <a:t>                    </a:t>
            </a:r>
            <a:r>
              <a:rPr lang="en-US" altLang="zh-TW" dirty="0" err="1"/>
              <a:t>SpringApplication.</a:t>
            </a:r>
            <a:r>
              <a:rPr lang="en-US" altLang="zh-TW" i="1" dirty="0" err="1"/>
              <a:t>run</a:t>
            </a:r>
            <a:r>
              <a:rPr lang="en-US" altLang="zh-TW" i="1" dirty="0"/>
              <a:t>(</a:t>
            </a:r>
            <a:r>
              <a:rPr lang="en-US" altLang="zh-TW" i="1" dirty="0" err="1"/>
              <a:t>WebApplication.</a:t>
            </a:r>
            <a:r>
              <a:rPr lang="en-US" altLang="zh-TW" b="1" i="1" dirty="0" err="1"/>
              <a:t>class</a:t>
            </a:r>
            <a:r>
              <a:rPr lang="en-US" altLang="zh-TW" b="1" i="1" dirty="0"/>
              <a:t>, </a:t>
            </a:r>
            <a:r>
              <a:rPr lang="en-US" altLang="zh-TW" b="1" i="1" dirty="0" err="1"/>
              <a:t>args</a:t>
            </a:r>
            <a:r>
              <a:rPr lang="en-US" altLang="zh-TW" b="1" i="1" dirty="0"/>
              <a:t>);</a:t>
            </a:r>
            <a:endParaRPr lang="en-US" altLang="zh-TW" b="1" dirty="0"/>
          </a:p>
          <a:p>
            <a:r>
              <a:rPr kumimoji="1" lang="zh-TW" altLang="en-US" sz="1800" b="1" i="0" u="none" strike="noStrike" cap="none" normalizeH="0" baseline="0" dirty="0">
                <a:ln>
                  <a:noFill/>
                </a:ln>
                <a:solidFill>
                  <a:schemeClr val="tx1"/>
                </a:solidFill>
                <a:effectLst/>
                <a:latin typeface="Arial" charset="0"/>
                <a:ea typeface="新細明體" pitchFamily="18" charset="-120"/>
              </a:rPr>
              <a:t>      </a:t>
            </a:r>
            <a:r>
              <a:rPr kumimoji="1" lang="en-US" altLang="zh-TW" sz="1800" b="1" i="0" u="none" strike="noStrike" cap="none" normalizeH="0" baseline="0" dirty="0">
                <a:ln>
                  <a:noFill/>
                </a:ln>
                <a:solidFill>
                  <a:schemeClr val="tx1"/>
                </a:solidFill>
                <a:effectLst/>
                <a:latin typeface="Arial" charset="0"/>
                <a:ea typeface="新細明體" pitchFamily="18" charset="-120"/>
              </a:rPr>
              <a:t>}</a:t>
            </a:r>
          </a:p>
          <a:p>
            <a:r>
              <a:rPr lang="en-US" altLang="zh-TW" b="1" dirty="0">
                <a:latin typeface="Arial" charset="0"/>
                <a:ea typeface="新細明體" pitchFamily="18" charset="-120"/>
              </a:rPr>
              <a:t>}</a:t>
            </a:r>
            <a:endParaRPr kumimoji="1" lang="zh-TW" altLang="en-US" sz="1800" b="1" i="0" u="none" strike="noStrike" cap="none" normalizeH="0" baseline="0" dirty="0">
              <a:ln>
                <a:noFill/>
              </a:ln>
              <a:solidFill>
                <a:schemeClr val="tx1"/>
              </a:solidFill>
              <a:effectLst/>
              <a:latin typeface="Arial" charset="0"/>
              <a:ea typeface="新細明體" pitchFamily="18" charset="-120"/>
            </a:endParaRPr>
          </a:p>
        </p:txBody>
      </p:sp>
    </p:spTree>
    <p:extLst>
      <p:ext uri="{BB962C8B-B14F-4D97-AF65-F5344CB8AC3E}">
        <p14:creationId xmlns:p14="http://schemas.microsoft.com/office/powerpoint/2010/main" val="6667087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開發－ </a:t>
            </a:r>
            <a:r>
              <a:rPr lang="en-US" altLang="zh-TW" dirty="0"/>
              <a:t>Audit DB</a:t>
            </a:r>
            <a:endParaRPr lang="zh-TW" altLang="en-US" dirty="0"/>
          </a:p>
        </p:txBody>
      </p:sp>
      <p:sp>
        <p:nvSpPr>
          <p:cNvPr id="4" name="投影片編號版面配置區 3"/>
          <p:cNvSpPr>
            <a:spLocks noGrp="1"/>
          </p:cNvSpPr>
          <p:nvPr>
            <p:ph type="sldNum" sz="quarter" idx="12"/>
          </p:nvPr>
        </p:nvSpPr>
        <p:spPr/>
        <p:txBody>
          <a:bodyPr/>
          <a:lstStyle/>
          <a:p>
            <a:pPr>
              <a:defRPr/>
            </a:pPr>
            <a:fld id="{4D3ED8FB-872B-4DC3-A29C-698206968F54}" type="slidenum">
              <a:rPr lang="en-US" altLang="zh-TW" smtClean="0"/>
              <a:pPr>
                <a:defRPr/>
              </a:pPr>
              <a:t>41</a:t>
            </a:fld>
            <a:endParaRPr lang="en-US" altLang="zh-TW"/>
          </a:p>
        </p:txBody>
      </p:sp>
      <p:sp>
        <p:nvSpPr>
          <p:cNvPr id="5" name="矩形 4"/>
          <p:cNvSpPr/>
          <p:nvPr/>
        </p:nvSpPr>
        <p:spPr bwMode="auto">
          <a:xfrm>
            <a:off x="683568" y="1484784"/>
            <a:ext cx="1944216" cy="1296144"/>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TW" altLang="en-US" b="1" dirty="0">
                <a:latin typeface="Arial" charset="0"/>
                <a:ea typeface="新細明體" pitchFamily="18" charset="-120"/>
              </a:rPr>
              <a:t>客戶資料</a:t>
            </a:r>
            <a:endParaRPr lang="en-US" altLang="zh-TW" b="1" dirty="0">
              <a:latin typeface="Arial" charset="0"/>
              <a:ea typeface="新細明體" pitchFamily="18" charset="-120"/>
            </a:endParaRPr>
          </a:p>
          <a:p>
            <a:pPr marL="0" marR="0" indent="0" algn="l" defTabSz="914400" rtl="0" eaLnBrk="1" fontAlgn="base" latinLnBrk="0" hangingPunct="1">
              <a:lnSpc>
                <a:spcPct val="100000"/>
              </a:lnSpc>
              <a:spcBef>
                <a:spcPct val="0"/>
              </a:spcBef>
              <a:spcAft>
                <a:spcPct val="0"/>
              </a:spcAft>
              <a:buClrTx/>
              <a:buSzTx/>
              <a:buFontTx/>
              <a:buNone/>
              <a:tabLst/>
            </a:pPr>
            <a:r>
              <a:rPr lang="en-US" altLang="zh-TW" b="1" dirty="0">
                <a:latin typeface="Arial" charset="0"/>
                <a:ea typeface="新細明體" pitchFamily="18" charset="-120"/>
              </a:rPr>
              <a:t>Name; doggy</a:t>
            </a:r>
          </a:p>
          <a:p>
            <a:pPr marL="0" marR="0" indent="0" algn="l"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dirty="0">
                <a:ln>
                  <a:noFill/>
                </a:ln>
                <a:solidFill>
                  <a:schemeClr val="tx1"/>
                </a:solidFill>
                <a:effectLst/>
                <a:latin typeface="Arial" charset="0"/>
                <a:ea typeface="新細明體" pitchFamily="18" charset="-120"/>
              </a:rPr>
              <a:t>Address: </a:t>
            </a:r>
            <a:r>
              <a:rPr kumimoji="1" lang="en-US" altLang="zh-TW" sz="1800" b="1" i="0" u="none" strike="noStrike" cap="none" normalizeH="0" baseline="0" dirty="0">
                <a:ln>
                  <a:noFill/>
                </a:ln>
                <a:solidFill>
                  <a:srgbClr val="00B050"/>
                </a:solidFill>
                <a:effectLst/>
                <a:latin typeface="Arial" charset="0"/>
                <a:ea typeface="新細明體" pitchFamily="18" charset="-120"/>
              </a:rPr>
              <a:t>XXX</a:t>
            </a:r>
          </a:p>
          <a:p>
            <a:pPr marL="0" marR="0" indent="0" algn="l" defTabSz="914400" rtl="0" eaLnBrk="1" fontAlgn="base" latinLnBrk="0" hangingPunct="1">
              <a:lnSpc>
                <a:spcPct val="100000"/>
              </a:lnSpc>
              <a:spcBef>
                <a:spcPct val="0"/>
              </a:spcBef>
              <a:spcAft>
                <a:spcPct val="0"/>
              </a:spcAft>
              <a:buClrTx/>
              <a:buSzTx/>
              <a:buFontTx/>
              <a:buNone/>
              <a:tabLst/>
            </a:pPr>
            <a:r>
              <a:rPr lang="en-US" altLang="zh-TW" b="1" dirty="0">
                <a:latin typeface="Arial" charset="0"/>
                <a:ea typeface="新細明體" pitchFamily="18" charset="-120"/>
              </a:rPr>
              <a:t>…</a:t>
            </a:r>
          </a:p>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dirty="0">
              <a:ln>
                <a:noFill/>
              </a:ln>
              <a:solidFill>
                <a:schemeClr val="tx1"/>
              </a:solidFill>
              <a:effectLst/>
              <a:latin typeface="Arial" charset="0"/>
              <a:ea typeface="新細明體" pitchFamily="18" charset="-120"/>
            </a:endParaRPr>
          </a:p>
        </p:txBody>
      </p:sp>
      <p:sp>
        <p:nvSpPr>
          <p:cNvPr id="6" name="矩形 5"/>
          <p:cNvSpPr/>
          <p:nvPr/>
        </p:nvSpPr>
        <p:spPr bwMode="auto">
          <a:xfrm>
            <a:off x="6491011" y="1463656"/>
            <a:ext cx="1944216" cy="2736304"/>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TW" altLang="en-US" b="1" dirty="0">
                <a:latin typeface="Arial" charset="0"/>
                <a:ea typeface="新細明體" pitchFamily="18" charset="-120"/>
              </a:rPr>
              <a:t>客戶資料</a:t>
            </a:r>
            <a:endParaRPr lang="en-US" altLang="zh-TW" b="1" dirty="0">
              <a:latin typeface="Arial" charset="0"/>
              <a:ea typeface="新細明體" pitchFamily="18" charset="-120"/>
            </a:endParaRPr>
          </a:p>
          <a:p>
            <a:pPr marL="0" marR="0" indent="0" algn="l" defTabSz="914400" rtl="0" eaLnBrk="1" fontAlgn="base" latinLnBrk="0" hangingPunct="1">
              <a:lnSpc>
                <a:spcPct val="100000"/>
              </a:lnSpc>
              <a:spcBef>
                <a:spcPct val="0"/>
              </a:spcBef>
              <a:spcAft>
                <a:spcPct val="0"/>
              </a:spcAft>
              <a:buClrTx/>
              <a:buSzTx/>
              <a:buFontTx/>
              <a:buNone/>
              <a:tabLst/>
            </a:pPr>
            <a:r>
              <a:rPr lang="en-US" altLang="zh-TW" b="1" dirty="0">
                <a:latin typeface="Arial" charset="0"/>
                <a:ea typeface="新細明體" pitchFamily="18" charset="-120"/>
              </a:rPr>
              <a:t>Name; doggy</a:t>
            </a:r>
          </a:p>
          <a:p>
            <a:pPr marL="0" marR="0" indent="0" algn="l"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dirty="0">
                <a:ln>
                  <a:noFill/>
                </a:ln>
                <a:solidFill>
                  <a:schemeClr val="tx1"/>
                </a:solidFill>
                <a:effectLst/>
                <a:latin typeface="Arial" charset="0"/>
                <a:ea typeface="新細明體" pitchFamily="18" charset="-120"/>
              </a:rPr>
              <a:t>Address: </a:t>
            </a:r>
            <a:r>
              <a:rPr kumimoji="1" lang="en-US" altLang="zh-TW" sz="1800" b="1" i="0" u="none" strike="noStrike" cap="none" normalizeH="0" baseline="0" dirty="0">
                <a:ln>
                  <a:noFill/>
                </a:ln>
                <a:solidFill>
                  <a:srgbClr val="00B050"/>
                </a:solidFill>
                <a:effectLst/>
                <a:latin typeface="Arial" charset="0"/>
                <a:ea typeface="新細明體" pitchFamily="18" charset="-120"/>
              </a:rPr>
              <a:t>YYY</a:t>
            </a:r>
          </a:p>
          <a:p>
            <a:pPr marL="0" marR="0" indent="0" algn="l" defTabSz="914400" rtl="0" eaLnBrk="1" fontAlgn="base" latinLnBrk="0" hangingPunct="1">
              <a:lnSpc>
                <a:spcPct val="100000"/>
              </a:lnSpc>
              <a:spcBef>
                <a:spcPct val="0"/>
              </a:spcBef>
              <a:spcAft>
                <a:spcPct val="0"/>
              </a:spcAft>
              <a:buClrTx/>
              <a:buSzTx/>
              <a:buFontTx/>
              <a:buNone/>
              <a:tabLst/>
            </a:pPr>
            <a:r>
              <a:rPr lang="en-US" altLang="zh-TW" b="1" dirty="0">
                <a:latin typeface="Arial" charset="0"/>
                <a:ea typeface="新細明體" pitchFamily="18" charset="-120"/>
              </a:rPr>
              <a:t>…</a:t>
            </a:r>
          </a:p>
          <a:p>
            <a:pPr marL="0" marR="0" indent="0" algn="l" defTabSz="914400" rtl="0" eaLnBrk="1" fontAlgn="base" latinLnBrk="0" hangingPunct="1">
              <a:lnSpc>
                <a:spcPct val="100000"/>
              </a:lnSpc>
              <a:spcBef>
                <a:spcPct val="0"/>
              </a:spcBef>
              <a:spcAft>
                <a:spcPct val="0"/>
              </a:spcAft>
              <a:buClrTx/>
              <a:buSzTx/>
              <a:buFontTx/>
              <a:buNone/>
              <a:tabLst/>
            </a:pPr>
            <a:endParaRPr lang="en-US" altLang="zh-TW" b="1" dirty="0">
              <a:latin typeface="Arial" charset="0"/>
              <a:ea typeface="新細明體" pitchFamily="18" charset="-120"/>
            </a:endParaRPr>
          </a:p>
          <a:p>
            <a:pPr marL="0" marR="0" indent="0" algn="l" defTabSz="914400" rtl="0" eaLnBrk="1" fontAlgn="base" latinLnBrk="0" hangingPunct="1">
              <a:lnSpc>
                <a:spcPct val="100000"/>
              </a:lnSpc>
              <a:spcBef>
                <a:spcPct val="0"/>
              </a:spcBef>
              <a:spcAft>
                <a:spcPct val="0"/>
              </a:spcAft>
              <a:buClrTx/>
              <a:buSzTx/>
              <a:buFontTx/>
              <a:buNone/>
              <a:tabLst/>
            </a:pPr>
            <a:r>
              <a:rPr lang="en-US" altLang="zh-TW" b="1" dirty="0" err="1">
                <a:solidFill>
                  <a:srgbClr val="FF0000"/>
                </a:solidFill>
                <a:latin typeface="Arial" charset="0"/>
                <a:ea typeface="新細明體" pitchFamily="18" charset="-120"/>
              </a:rPr>
              <a:t>CreatedBy</a:t>
            </a:r>
            <a:endParaRPr lang="en-US" altLang="zh-TW" b="1" dirty="0">
              <a:solidFill>
                <a:srgbClr val="FF0000"/>
              </a:solidFill>
              <a:latin typeface="Arial" charset="0"/>
              <a:ea typeface="新細明體" pitchFamily="18" charset="-120"/>
            </a:endParaRPr>
          </a:p>
          <a:p>
            <a:pPr marL="0" marR="0" indent="0" algn="l" defTabSz="914400" rtl="0" eaLnBrk="1" fontAlgn="base" latinLnBrk="0" hangingPunct="1">
              <a:lnSpc>
                <a:spcPct val="100000"/>
              </a:lnSpc>
              <a:spcBef>
                <a:spcPct val="0"/>
              </a:spcBef>
              <a:spcAft>
                <a:spcPct val="0"/>
              </a:spcAft>
              <a:buClrTx/>
              <a:buSzTx/>
              <a:buFontTx/>
              <a:buNone/>
              <a:tabLst/>
            </a:pPr>
            <a:r>
              <a:rPr lang="en-US" altLang="zh-TW" b="1" dirty="0" err="1">
                <a:solidFill>
                  <a:srgbClr val="FF0000"/>
                </a:solidFill>
                <a:latin typeface="Arial" charset="0"/>
                <a:ea typeface="新細明體" pitchFamily="18" charset="-120"/>
              </a:rPr>
              <a:t>CreatedDate</a:t>
            </a:r>
            <a:endParaRPr lang="en-US" altLang="zh-TW" b="1" dirty="0">
              <a:solidFill>
                <a:srgbClr val="FF0000"/>
              </a:solidFill>
              <a:latin typeface="Arial" charset="0"/>
              <a:ea typeface="新細明體" pitchFamily="18" charset="-120"/>
            </a:endParaRPr>
          </a:p>
          <a:p>
            <a:pPr marL="0" marR="0" indent="0" algn="l" defTabSz="914400" rtl="0" eaLnBrk="1" fontAlgn="base" latinLnBrk="0" hangingPunct="1">
              <a:lnSpc>
                <a:spcPct val="100000"/>
              </a:lnSpc>
              <a:spcBef>
                <a:spcPct val="0"/>
              </a:spcBef>
              <a:spcAft>
                <a:spcPct val="0"/>
              </a:spcAft>
              <a:buClrTx/>
              <a:buSzTx/>
              <a:buFontTx/>
              <a:buNone/>
              <a:tabLst/>
            </a:pPr>
            <a:r>
              <a:rPr lang="en-US" altLang="zh-TW" b="1" dirty="0" err="1">
                <a:solidFill>
                  <a:srgbClr val="FF0000"/>
                </a:solidFill>
                <a:latin typeface="Arial" charset="0"/>
                <a:ea typeface="新細明體" pitchFamily="18" charset="-120"/>
              </a:rPr>
              <a:t>UpdatedBy</a:t>
            </a:r>
            <a:endParaRPr lang="en-US" altLang="zh-TW" b="1" dirty="0">
              <a:solidFill>
                <a:srgbClr val="FF0000"/>
              </a:solidFill>
              <a:latin typeface="Arial" charset="0"/>
              <a:ea typeface="新細明體" pitchFamily="18" charset="-120"/>
            </a:endParaRPr>
          </a:p>
          <a:p>
            <a:pPr marL="0" marR="0" indent="0" algn="l" defTabSz="914400" rtl="0" eaLnBrk="1" fontAlgn="base" latinLnBrk="0" hangingPunct="1">
              <a:lnSpc>
                <a:spcPct val="100000"/>
              </a:lnSpc>
              <a:spcBef>
                <a:spcPct val="0"/>
              </a:spcBef>
              <a:spcAft>
                <a:spcPct val="0"/>
              </a:spcAft>
              <a:buClrTx/>
              <a:buSzTx/>
              <a:buFontTx/>
              <a:buNone/>
              <a:tabLst/>
            </a:pPr>
            <a:r>
              <a:rPr lang="en-US" altLang="zh-TW" b="1" dirty="0" err="1">
                <a:solidFill>
                  <a:srgbClr val="FF0000"/>
                </a:solidFill>
                <a:latin typeface="Arial" charset="0"/>
                <a:ea typeface="新細明體" pitchFamily="18" charset="-120"/>
              </a:rPr>
              <a:t>UpdateDate</a:t>
            </a:r>
            <a:endParaRPr lang="en-US" altLang="zh-TW" b="1" dirty="0">
              <a:solidFill>
                <a:srgbClr val="FF0000"/>
              </a:solidFill>
              <a:latin typeface="Arial" charset="0"/>
              <a:ea typeface="新細明體" pitchFamily="18" charset="-120"/>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dirty="0">
              <a:ln>
                <a:noFill/>
              </a:ln>
              <a:solidFill>
                <a:schemeClr val="tx1"/>
              </a:solidFill>
              <a:effectLst/>
              <a:latin typeface="Arial" charset="0"/>
              <a:ea typeface="新細明體" pitchFamily="18" charset="-120"/>
            </a:endParaRPr>
          </a:p>
        </p:txBody>
      </p:sp>
      <p:sp>
        <p:nvSpPr>
          <p:cNvPr id="7" name="圓角矩形 6"/>
          <p:cNvSpPr/>
          <p:nvPr/>
        </p:nvSpPr>
        <p:spPr bwMode="auto">
          <a:xfrm>
            <a:off x="3298268" y="3032438"/>
            <a:ext cx="2088232" cy="900617"/>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TW" altLang="en-US" sz="2400" b="1" dirty="0">
                <a:latin typeface="Arial" charset="0"/>
                <a:ea typeface="新細明體" pitchFamily="18" charset="-120"/>
              </a:rPr>
              <a:t>自動注入</a:t>
            </a:r>
            <a:endParaRPr lang="en-US" altLang="zh-TW" sz="2400" b="1" dirty="0">
              <a:latin typeface="Arial" charset="0"/>
              <a:ea typeface="新細明體" pitchFamily="18" charset="-120"/>
            </a:endParaRPr>
          </a:p>
          <a:p>
            <a:pPr marL="0" marR="0" indent="0" algn="ctr" defTabSz="914400" rtl="0" eaLnBrk="1" fontAlgn="base" latinLnBrk="0" hangingPunct="1">
              <a:lnSpc>
                <a:spcPct val="100000"/>
              </a:lnSpc>
              <a:spcBef>
                <a:spcPct val="0"/>
              </a:spcBef>
              <a:spcAft>
                <a:spcPct val="0"/>
              </a:spcAft>
              <a:buClrTx/>
              <a:buSzTx/>
              <a:buFontTx/>
              <a:buNone/>
              <a:tabLst/>
            </a:pPr>
            <a:r>
              <a:rPr lang="zh-TW" altLang="en-US" sz="2400" b="1" dirty="0">
                <a:latin typeface="Arial" charset="0"/>
                <a:ea typeface="新細明體" pitchFamily="18" charset="-120"/>
              </a:rPr>
              <a:t>修改資訊</a:t>
            </a:r>
            <a:endParaRPr kumimoji="1" lang="zh-TW" altLang="en-US" sz="2400" b="1" i="0" u="none" strike="noStrike" cap="none" normalizeH="0" baseline="0" dirty="0">
              <a:ln>
                <a:noFill/>
              </a:ln>
              <a:solidFill>
                <a:schemeClr val="tx1"/>
              </a:solidFill>
              <a:effectLst/>
              <a:latin typeface="Arial" charset="0"/>
              <a:ea typeface="新細明體" pitchFamily="18" charset="-120"/>
            </a:endParaRPr>
          </a:p>
        </p:txBody>
      </p:sp>
      <p:sp>
        <p:nvSpPr>
          <p:cNvPr id="8" name="向右箭號 7"/>
          <p:cNvSpPr/>
          <p:nvPr/>
        </p:nvSpPr>
        <p:spPr bwMode="auto">
          <a:xfrm rot="1609818">
            <a:off x="2405141" y="2887547"/>
            <a:ext cx="744168" cy="578309"/>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
        <p:nvSpPr>
          <p:cNvPr id="9" name="向右箭號 8"/>
          <p:cNvSpPr/>
          <p:nvPr/>
        </p:nvSpPr>
        <p:spPr bwMode="auto">
          <a:xfrm>
            <a:off x="5633914" y="3126576"/>
            <a:ext cx="705775" cy="476091"/>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
        <p:nvSpPr>
          <p:cNvPr id="10" name="向下箭號 9"/>
          <p:cNvSpPr/>
          <p:nvPr/>
        </p:nvSpPr>
        <p:spPr bwMode="auto">
          <a:xfrm>
            <a:off x="7175087" y="4463416"/>
            <a:ext cx="576064" cy="504056"/>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
        <p:nvSpPr>
          <p:cNvPr id="11" name="流程圖: 磁碟 10"/>
          <p:cNvSpPr/>
          <p:nvPr/>
        </p:nvSpPr>
        <p:spPr bwMode="auto">
          <a:xfrm>
            <a:off x="6393798" y="5097384"/>
            <a:ext cx="2138642" cy="1014298"/>
          </a:xfrm>
          <a:prstGeom prst="flowChartMagneticDisk">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dirty="0">
                <a:ln>
                  <a:noFill/>
                </a:ln>
                <a:solidFill>
                  <a:schemeClr val="tx1"/>
                </a:solidFill>
                <a:effectLst/>
                <a:latin typeface="Arial" charset="0"/>
                <a:ea typeface="新細明體" pitchFamily="18" charset="-120"/>
              </a:rPr>
              <a:t>DB</a:t>
            </a:r>
            <a:endParaRPr kumimoji="1" lang="zh-TW" altLang="en-US" sz="1800" b="1" i="0" u="none" strike="noStrike" cap="none" normalizeH="0" baseline="0" dirty="0">
              <a:ln>
                <a:noFill/>
              </a:ln>
              <a:solidFill>
                <a:schemeClr val="tx1"/>
              </a:solidFill>
              <a:effectLst/>
              <a:latin typeface="Arial" charset="0"/>
              <a:ea typeface="新細明體" pitchFamily="18" charset="-120"/>
            </a:endParaRPr>
          </a:p>
        </p:txBody>
      </p:sp>
    </p:spTree>
    <p:extLst>
      <p:ext uri="{BB962C8B-B14F-4D97-AF65-F5344CB8AC3E}">
        <p14:creationId xmlns:p14="http://schemas.microsoft.com/office/powerpoint/2010/main" val="264178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管理功能</a:t>
            </a:r>
          </a:p>
        </p:txBody>
      </p:sp>
      <p:sp>
        <p:nvSpPr>
          <p:cNvPr id="4" name="投影片編號版面配置區 3"/>
          <p:cNvSpPr>
            <a:spLocks noGrp="1"/>
          </p:cNvSpPr>
          <p:nvPr>
            <p:ph type="sldNum" sz="quarter" idx="12"/>
          </p:nvPr>
        </p:nvSpPr>
        <p:spPr/>
        <p:txBody>
          <a:bodyPr/>
          <a:lstStyle/>
          <a:p>
            <a:pPr>
              <a:defRPr/>
            </a:pPr>
            <a:fld id="{4D3ED8FB-872B-4DC3-A29C-698206968F54}" type="slidenum">
              <a:rPr lang="en-US" altLang="zh-TW" smtClean="0"/>
              <a:pPr>
                <a:defRPr/>
              </a:pPr>
              <a:t>5</a:t>
            </a:fld>
            <a:endParaRPr lang="en-US" altLang="zh-TW"/>
          </a:p>
        </p:txBody>
      </p:sp>
      <p:sp>
        <p:nvSpPr>
          <p:cNvPr id="5" name="文字方塊 4"/>
          <p:cNvSpPr txBox="1"/>
          <p:nvPr/>
        </p:nvSpPr>
        <p:spPr>
          <a:xfrm>
            <a:off x="179512" y="1079440"/>
            <a:ext cx="8997976" cy="5632311"/>
          </a:xfrm>
          <a:prstGeom prst="rect">
            <a:avLst/>
          </a:prstGeom>
          <a:noFill/>
        </p:spPr>
        <p:txBody>
          <a:bodyPr wrap="none" rtlCol="0">
            <a:spAutoFit/>
          </a:bodyPr>
          <a:lstStyle/>
          <a:p>
            <a:pPr marL="450850" indent="-450850">
              <a:lnSpc>
                <a:spcPct val="150000"/>
              </a:lnSpc>
              <a:buFont typeface="Wingdings" panose="05000000000000000000" pitchFamily="2" charset="2"/>
              <a:buChar char="u"/>
            </a:pPr>
            <a:r>
              <a:rPr lang="en-US" altLang="zh-TW" sz="2000" dirty="0" err="1"/>
              <a:t>APIGateway</a:t>
            </a:r>
            <a:r>
              <a:rPr lang="en-US" altLang="zh-TW" sz="2000" dirty="0"/>
              <a:t> – </a:t>
            </a:r>
            <a:r>
              <a:rPr lang="zh-TW" altLang="en-US" sz="2000" dirty="0"/>
              <a:t>前端存取服務單一入口</a:t>
            </a:r>
            <a:r>
              <a:rPr lang="en-US" altLang="zh-TW" sz="2000" dirty="0"/>
              <a:t>, </a:t>
            </a:r>
            <a:r>
              <a:rPr lang="zh-TW" altLang="en-US" sz="2000" dirty="0"/>
              <a:t>使用時不需個別服務設定位址</a:t>
            </a:r>
            <a:r>
              <a:rPr lang="en-US" altLang="zh-TW" sz="2000" dirty="0"/>
              <a:t>,</a:t>
            </a:r>
            <a:r>
              <a:rPr lang="zh-TW" altLang="en-US" sz="2000" dirty="0"/>
              <a:t> </a:t>
            </a:r>
            <a:endParaRPr lang="en-US" altLang="zh-TW" sz="2000" dirty="0"/>
          </a:p>
          <a:p>
            <a:pPr>
              <a:lnSpc>
                <a:spcPct val="150000"/>
              </a:lnSpc>
            </a:pPr>
            <a:r>
              <a:rPr lang="zh-TW" altLang="en-US" sz="2000" dirty="0"/>
              <a:t>                                 且可做服務認證統一控管</a:t>
            </a:r>
            <a:endParaRPr lang="en-US" altLang="zh-TW" sz="2000" dirty="0"/>
          </a:p>
          <a:p>
            <a:pPr marL="450850" indent="-450850">
              <a:lnSpc>
                <a:spcPct val="150000"/>
              </a:lnSpc>
              <a:buFont typeface="Wingdings" panose="05000000000000000000" pitchFamily="2" charset="2"/>
              <a:buChar char="u"/>
            </a:pPr>
            <a:r>
              <a:rPr lang="zh-TW" altLang="en-US" sz="2000" dirty="0"/>
              <a:t>服務認證許可中心</a:t>
            </a:r>
            <a:r>
              <a:rPr lang="en-US" altLang="zh-TW" sz="2000" dirty="0"/>
              <a:t> – </a:t>
            </a:r>
            <a:r>
              <a:rPr lang="zh-TW" altLang="en-US" sz="2000" dirty="0"/>
              <a:t>提供存取服務認證</a:t>
            </a:r>
            <a:endParaRPr lang="en-US" altLang="zh-TW" sz="2000" dirty="0"/>
          </a:p>
          <a:p>
            <a:pPr marL="450850" indent="-450850">
              <a:lnSpc>
                <a:spcPct val="150000"/>
              </a:lnSpc>
              <a:buFont typeface="Wingdings" panose="05000000000000000000" pitchFamily="2" charset="2"/>
              <a:buChar char="u"/>
            </a:pPr>
            <a:r>
              <a:rPr lang="zh-TW" altLang="en-US" sz="2000" dirty="0"/>
              <a:t>服務註冊中心 </a:t>
            </a:r>
            <a:r>
              <a:rPr lang="en-US" altLang="zh-TW" sz="2000" dirty="0"/>
              <a:t>– </a:t>
            </a:r>
            <a:r>
              <a:rPr lang="zh-TW" altLang="en-US" sz="2000" dirty="0"/>
              <a:t>提供服務啟動時自行註冊</a:t>
            </a:r>
            <a:r>
              <a:rPr lang="en-US" altLang="zh-TW" sz="2000" dirty="0"/>
              <a:t>,</a:t>
            </a:r>
            <a:r>
              <a:rPr lang="zh-TW" altLang="en-US" sz="2000" dirty="0"/>
              <a:t>並可依此監控服務啟動狀態</a:t>
            </a:r>
            <a:endParaRPr lang="en-US" altLang="zh-TW" sz="2000" dirty="0"/>
          </a:p>
          <a:p>
            <a:pPr marL="450850" indent="-450850">
              <a:lnSpc>
                <a:spcPct val="150000"/>
              </a:lnSpc>
              <a:buFont typeface="Wingdings" panose="05000000000000000000" pitchFamily="2" charset="2"/>
              <a:buChar char="u"/>
            </a:pPr>
            <a:r>
              <a:rPr lang="en-US" altLang="zh-TW" sz="2000" dirty="0" err="1"/>
              <a:t>Config</a:t>
            </a:r>
            <a:r>
              <a:rPr lang="zh-TW" altLang="en-US" sz="2000" dirty="0"/>
              <a:t> 配置中心 </a:t>
            </a:r>
            <a:r>
              <a:rPr lang="en-US" altLang="zh-TW" sz="2000" dirty="0"/>
              <a:t>–</a:t>
            </a:r>
            <a:r>
              <a:rPr lang="zh-TW" altLang="en-US" sz="2000" dirty="0"/>
              <a:t> 各服務設定檔集中管理或共用</a:t>
            </a:r>
            <a:r>
              <a:rPr lang="en-US" altLang="zh-TW" sz="2000" dirty="0"/>
              <a:t>, </a:t>
            </a:r>
            <a:r>
              <a:rPr lang="zh-TW" altLang="en-US" sz="2000" dirty="0"/>
              <a:t>減少需到各服務站台</a:t>
            </a:r>
            <a:endParaRPr lang="en-US" altLang="zh-TW" sz="2000" dirty="0"/>
          </a:p>
          <a:p>
            <a:pPr>
              <a:lnSpc>
                <a:spcPct val="150000"/>
              </a:lnSpc>
            </a:pPr>
            <a:r>
              <a:rPr lang="zh-TW" altLang="en-US" sz="2000" dirty="0"/>
              <a:t>                              個別設定</a:t>
            </a:r>
            <a:endParaRPr lang="en-US" altLang="zh-TW" sz="2000" dirty="0"/>
          </a:p>
          <a:p>
            <a:pPr marL="450850" indent="-450850">
              <a:lnSpc>
                <a:spcPct val="150000"/>
              </a:lnSpc>
              <a:buFont typeface="Wingdings" panose="05000000000000000000" pitchFamily="2" charset="2"/>
              <a:buChar char="u"/>
            </a:pPr>
            <a:r>
              <a:rPr lang="en-US" altLang="zh-TW" sz="2000" dirty="0" err="1"/>
              <a:t>Logstatsh</a:t>
            </a:r>
            <a:r>
              <a:rPr lang="zh-TW" altLang="en-US" sz="2000" dirty="0"/>
              <a:t> </a:t>
            </a:r>
            <a:r>
              <a:rPr lang="en-US" altLang="zh-TW" sz="2000" dirty="0"/>
              <a:t>–</a:t>
            </a:r>
            <a:r>
              <a:rPr lang="zh-TW" altLang="en-US" sz="2000" dirty="0"/>
              <a:t> 提供多樣資料接口之即時或批次資料對抄</a:t>
            </a:r>
            <a:r>
              <a:rPr lang="en-US" altLang="zh-TW" sz="2000" dirty="0">
                <a:latin typeface="新細明體"/>
                <a:ea typeface="新細明體"/>
              </a:rPr>
              <a:t>，</a:t>
            </a:r>
            <a:r>
              <a:rPr lang="zh-TW" altLang="en-US" sz="2000" dirty="0">
                <a:latin typeface="新細明體"/>
                <a:ea typeface="新細明體"/>
              </a:rPr>
              <a:t>可寫資料轉換邏輯</a:t>
            </a:r>
            <a:endParaRPr lang="en-US" altLang="zh-TW" sz="2000" dirty="0">
              <a:latin typeface="新細明體"/>
              <a:ea typeface="新細明體"/>
            </a:endParaRPr>
          </a:p>
          <a:p>
            <a:pPr marL="450850" indent="-450850">
              <a:lnSpc>
                <a:spcPct val="150000"/>
              </a:lnSpc>
              <a:buFont typeface="Wingdings" panose="05000000000000000000" pitchFamily="2" charset="2"/>
              <a:buChar char="u"/>
            </a:pPr>
            <a:r>
              <a:rPr lang="en-US" altLang="zh-TW" sz="2000" dirty="0" err="1"/>
              <a:t>RabbitMQ</a:t>
            </a:r>
            <a:r>
              <a:rPr lang="zh-TW" altLang="en-US" sz="2000" dirty="0"/>
              <a:t> </a:t>
            </a:r>
            <a:r>
              <a:rPr lang="en-US" altLang="zh-TW" sz="2000" dirty="0"/>
              <a:t>– </a:t>
            </a:r>
            <a:r>
              <a:rPr lang="zh-TW" altLang="en-US" sz="2000" dirty="0"/>
              <a:t>提供各服務即時資料通知傳遞</a:t>
            </a:r>
            <a:r>
              <a:rPr lang="en-US" altLang="zh-TW" sz="2000" dirty="0">
                <a:latin typeface="新細明體"/>
                <a:ea typeface="新細明體"/>
              </a:rPr>
              <a:t>，</a:t>
            </a:r>
            <a:r>
              <a:rPr lang="zh-TW" altLang="en-US" sz="2000" dirty="0">
                <a:latin typeface="新細明體"/>
                <a:ea typeface="新細明體"/>
              </a:rPr>
              <a:t>尤其簡化一對多架構</a:t>
            </a:r>
            <a:endParaRPr lang="en-US" altLang="zh-TW" sz="2000" dirty="0"/>
          </a:p>
          <a:p>
            <a:pPr marL="450850" indent="-450850">
              <a:lnSpc>
                <a:spcPct val="150000"/>
              </a:lnSpc>
              <a:buFont typeface="Wingdings" panose="05000000000000000000" pitchFamily="2" charset="2"/>
              <a:buChar char="u"/>
            </a:pPr>
            <a:r>
              <a:rPr lang="en-US" altLang="zh-TW" sz="2000" dirty="0"/>
              <a:t>ELK</a:t>
            </a:r>
            <a:r>
              <a:rPr lang="zh-TW" altLang="en-US" sz="2000" dirty="0"/>
              <a:t> </a:t>
            </a:r>
            <a:r>
              <a:rPr lang="en-US" altLang="zh-TW" sz="2000" dirty="0"/>
              <a:t>– Dashboard </a:t>
            </a:r>
            <a:r>
              <a:rPr lang="zh-TW" altLang="en-US" sz="2000" dirty="0"/>
              <a:t>服務監控告警及熔斷 </a:t>
            </a:r>
            <a:r>
              <a:rPr lang="en-US" altLang="zh-TW" sz="2000" dirty="0"/>
              <a:t>– </a:t>
            </a:r>
            <a:r>
              <a:rPr lang="zh-TW" altLang="en-US" sz="2000" dirty="0"/>
              <a:t>集中監控各服務使用狀況</a:t>
            </a:r>
            <a:endParaRPr lang="en-US" altLang="zh-TW" sz="2000" dirty="0"/>
          </a:p>
          <a:p>
            <a:pPr marL="450850" indent="-450850">
              <a:lnSpc>
                <a:spcPct val="150000"/>
              </a:lnSpc>
              <a:buFont typeface="Wingdings" panose="05000000000000000000" pitchFamily="2" charset="2"/>
              <a:buChar char="u"/>
            </a:pPr>
            <a:r>
              <a:rPr lang="zh-TW" altLang="en-US" sz="2000" dirty="0"/>
              <a:t>日誌調用及分析 </a:t>
            </a:r>
            <a:r>
              <a:rPr lang="en-US" altLang="zh-TW" sz="2000" dirty="0"/>
              <a:t>– </a:t>
            </a:r>
            <a:r>
              <a:rPr lang="zh-TW" altLang="en-US" sz="2000" dirty="0"/>
              <a:t>遠端調用各服務日誌並分析</a:t>
            </a:r>
            <a:r>
              <a:rPr lang="en-US" altLang="zh-TW" sz="2000" dirty="0"/>
              <a:t>, </a:t>
            </a:r>
            <a:r>
              <a:rPr lang="zh-TW" altLang="en-US" sz="2000" dirty="0"/>
              <a:t>不需到個別系統</a:t>
            </a:r>
            <a:endParaRPr lang="en-US" altLang="zh-TW" sz="2000" dirty="0"/>
          </a:p>
          <a:p>
            <a:pPr>
              <a:lnSpc>
                <a:spcPct val="150000"/>
              </a:lnSpc>
            </a:pPr>
            <a:r>
              <a:rPr lang="zh-TW" altLang="en-US" sz="2000" dirty="0"/>
              <a:t>                                    抓取日誌</a:t>
            </a:r>
          </a:p>
          <a:p>
            <a:pPr marL="450850" indent="-450850">
              <a:lnSpc>
                <a:spcPct val="150000"/>
              </a:lnSpc>
              <a:buFont typeface="Wingdings" panose="05000000000000000000" pitchFamily="2" charset="2"/>
              <a:buChar char="u"/>
            </a:pPr>
            <a:endParaRPr lang="en-US" altLang="zh-TW" sz="2000" dirty="0"/>
          </a:p>
        </p:txBody>
      </p:sp>
    </p:spTree>
    <p:extLst>
      <p:ext uri="{BB962C8B-B14F-4D97-AF65-F5344CB8AC3E}">
        <p14:creationId xmlns:p14="http://schemas.microsoft.com/office/powerpoint/2010/main" val="3864514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mj-ea"/>
              </a:rPr>
              <a:t>服務監控</a:t>
            </a:r>
            <a:r>
              <a:rPr lang="en-US" altLang="zh-TW" dirty="0">
                <a:latin typeface="+mj-ea"/>
              </a:rPr>
              <a:t>(Dashboard)</a:t>
            </a:r>
            <a:endParaRPr lang="zh-TW" altLang="en-US" dirty="0">
              <a:latin typeface="+mj-ea"/>
            </a:endParaRPr>
          </a:p>
        </p:txBody>
      </p:sp>
      <p:sp>
        <p:nvSpPr>
          <p:cNvPr id="4" name="投影片編號版面配置區 3"/>
          <p:cNvSpPr>
            <a:spLocks noGrp="1"/>
          </p:cNvSpPr>
          <p:nvPr>
            <p:ph type="sldNum" sz="quarter" idx="12"/>
          </p:nvPr>
        </p:nvSpPr>
        <p:spPr/>
        <p:txBody>
          <a:bodyPr/>
          <a:lstStyle/>
          <a:p>
            <a:pPr>
              <a:defRPr/>
            </a:pPr>
            <a:fld id="{4D3ED8FB-872B-4DC3-A29C-698206968F54}" type="slidenum">
              <a:rPr lang="en-US" altLang="zh-TW" smtClean="0"/>
              <a:pPr>
                <a:defRPr/>
              </a:pPr>
              <a:t>6</a:t>
            </a:fld>
            <a:endParaRPr lang="en-US" altLang="zh-TW"/>
          </a:p>
        </p:txBody>
      </p:sp>
      <p:pic>
        <p:nvPicPr>
          <p:cNvPr id="3" name="圖片 2"/>
          <p:cNvPicPr>
            <a:picLocks noChangeAspect="1"/>
          </p:cNvPicPr>
          <p:nvPr/>
        </p:nvPicPr>
        <p:blipFill>
          <a:blip r:embed="rId3"/>
          <a:stretch>
            <a:fillRect/>
          </a:stretch>
        </p:blipFill>
        <p:spPr>
          <a:xfrm>
            <a:off x="539493" y="1544775"/>
            <a:ext cx="8065014" cy="5176700"/>
          </a:xfrm>
          <a:prstGeom prst="rect">
            <a:avLst/>
          </a:prstGeom>
        </p:spPr>
      </p:pic>
    </p:spTree>
    <p:extLst>
      <p:ext uri="{BB962C8B-B14F-4D97-AF65-F5344CB8AC3E}">
        <p14:creationId xmlns:p14="http://schemas.microsoft.com/office/powerpoint/2010/main" val="1354290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mj-ea"/>
              </a:rPr>
              <a:t>API</a:t>
            </a:r>
            <a:r>
              <a:rPr lang="zh-TW" altLang="en-US" dirty="0">
                <a:latin typeface="+mj-ea"/>
              </a:rPr>
              <a:t> </a:t>
            </a:r>
            <a:r>
              <a:rPr lang="en-US" altLang="zh-TW" dirty="0">
                <a:latin typeface="+mj-ea"/>
              </a:rPr>
              <a:t>Service</a:t>
            </a:r>
            <a:r>
              <a:rPr lang="zh-TW" altLang="en-US" dirty="0">
                <a:latin typeface="+mj-ea"/>
              </a:rPr>
              <a:t>監控</a:t>
            </a:r>
            <a:r>
              <a:rPr lang="en-US" altLang="zh-TW" dirty="0">
                <a:latin typeface="+mj-ea"/>
              </a:rPr>
              <a:t>(Detail)</a:t>
            </a:r>
            <a:endParaRPr lang="zh-TW" altLang="en-US" dirty="0"/>
          </a:p>
        </p:txBody>
      </p:sp>
      <p:sp>
        <p:nvSpPr>
          <p:cNvPr id="4" name="投影片編號版面配置區 3"/>
          <p:cNvSpPr>
            <a:spLocks noGrp="1"/>
          </p:cNvSpPr>
          <p:nvPr>
            <p:ph type="sldNum" sz="quarter" idx="12"/>
          </p:nvPr>
        </p:nvSpPr>
        <p:spPr/>
        <p:txBody>
          <a:bodyPr/>
          <a:lstStyle/>
          <a:p>
            <a:pPr>
              <a:defRPr/>
            </a:pPr>
            <a:fld id="{4D3ED8FB-872B-4DC3-A29C-698206968F54}" type="slidenum">
              <a:rPr lang="en-US" altLang="zh-TW" smtClean="0"/>
              <a:pPr>
                <a:defRPr/>
              </a:pPr>
              <a:t>7</a:t>
            </a:fld>
            <a:endParaRPr lang="en-US" altLang="zh-TW"/>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2769" y="1196752"/>
            <a:ext cx="6050632" cy="5127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1196752"/>
            <a:ext cx="1473177" cy="5194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9788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服務設定</a:t>
            </a:r>
          </a:p>
        </p:txBody>
      </p:sp>
      <p:sp>
        <p:nvSpPr>
          <p:cNvPr id="4" name="投影片編號版面配置區 3"/>
          <p:cNvSpPr>
            <a:spLocks noGrp="1"/>
          </p:cNvSpPr>
          <p:nvPr>
            <p:ph type="sldNum" sz="quarter" idx="12"/>
          </p:nvPr>
        </p:nvSpPr>
        <p:spPr/>
        <p:txBody>
          <a:bodyPr/>
          <a:lstStyle/>
          <a:p>
            <a:pPr>
              <a:defRPr/>
            </a:pPr>
            <a:fld id="{4D3ED8FB-872B-4DC3-A29C-698206968F54}" type="slidenum">
              <a:rPr lang="en-US" altLang="zh-TW" smtClean="0"/>
              <a:pPr>
                <a:defRPr/>
              </a:pPr>
              <a:t>8</a:t>
            </a:fld>
            <a:endParaRPr lang="en-US" altLang="zh-TW"/>
          </a:p>
        </p:txBody>
      </p:sp>
      <p:pic>
        <p:nvPicPr>
          <p:cNvPr id="2050" name="Picture 2" descr="https://miro.medium.com/max/700/1*tEm4Wh7ga3xR69Lh4KDZT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954" y="1700808"/>
            <a:ext cx="8886091" cy="4176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992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服務使用狀況</a:t>
            </a:r>
          </a:p>
        </p:txBody>
      </p:sp>
      <p:sp>
        <p:nvSpPr>
          <p:cNvPr id="4" name="投影片編號版面配置區 3"/>
          <p:cNvSpPr>
            <a:spLocks noGrp="1"/>
          </p:cNvSpPr>
          <p:nvPr>
            <p:ph type="sldNum" sz="quarter" idx="12"/>
          </p:nvPr>
        </p:nvSpPr>
        <p:spPr/>
        <p:txBody>
          <a:bodyPr/>
          <a:lstStyle/>
          <a:p>
            <a:pPr>
              <a:defRPr/>
            </a:pPr>
            <a:fld id="{4D3ED8FB-872B-4DC3-A29C-698206968F54}" type="slidenum">
              <a:rPr lang="en-US" altLang="zh-TW" smtClean="0"/>
              <a:pPr>
                <a:defRPr/>
              </a:pPr>
              <a:t>9</a:t>
            </a:fld>
            <a:endParaRPr lang="en-US" altLang="zh-TW"/>
          </a:p>
        </p:txBody>
      </p:sp>
      <p:pic>
        <p:nvPicPr>
          <p:cNvPr id="1026" name="Picture 2" descr="https://miro.medium.com/max/700/1*8NrVNNesYxESvm59SRQ8O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916832"/>
            <a:ext cx="8636471" cy="3960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522685"/>
      </p:ext>
    </p:extLst>
  </p:cSld>
  <p:clrMapOvr>
    <a:masterClrMapping/>
  </p:clrMapOvr>
</p:sld>
</file>

<file path=ppt/theme/theme1.xml><?xml version="1.0" encoding="utf-8"?>
<a:theme xmlns:a="http://schemas.openxmlformats.org/drawingml/2006/main" name="富邦Slide_template">
  <a:themeElements>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沉穩">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文件" ma:contentTypeID="0x010100FBC973E0DBC85548B14DCBB642E690E5" ma:contentTypeVersion="0" ma:contentTypeDescription="建立新的文件。" ma:contentTypeScope="" ma:versionID="106859fcde6cb56af1a3cb9c5395a436">
  <xsd:schema xmlns:xsd="http://www.w3.org/2001/XMLSchema" xmlns:xs="http://www.w3.org/2001/XMLSchema" xmlns:p="http://schemas.microsoft.com/office/2006/metadata/properties" targetNamespace="http://schemas.microsoft.com/office/2006/metadata/properties" ma:root="true" ma:fieldsID="eb1d3c09069d53441d8c428900377ab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ma:readOnly="true"/>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BCCA92-76EE-4A98-BAF9-A71301A522E2}">
  <ds:schemaRefs>
    <ds:schemaRef ds:uri="http://purl.org/dc/elements/1.1/"/>
    <ds:schemaRef ds:uri="http://schemas.microsoft.com/office/2006/documentManagement/types"/>
    <ds:schemaRef ds:uri="http://purl.org/dc/dcmitype/"/>
    <ds:schemaRef ds:uri="http://www.w3.org/XML/1998/namespace"/>
    <ds:schemaRef ds:uri="http://schemas.openxmlformats.org/package/2006/metadata/core-properties"/>
    <ds:schemaRef ds:uri="http://schemas.microsoft.com/office/infopath/2007/PartnerControl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796BA85E-014D-4E73-8A4D-315EE4A648D2}">
  <ds:schemaRefs>
    <ds:schemaRef ds:uri="http://schemas.microsoft.com/sharepoint/v3/contenttype/forms"/>
  </ds:schemaRefs>
</ds:datastoreItem>
</file>

<file path=customXml/itemProps3.xml><?xml version="1.0" encoding="utf-8"?>
<ds:datastoreItem xmlns:ds="http://schemas.openxmlformats.org/officeDocument/2006/customXml" ds:itemID="{239EDDBC-CF24-4818-B11B-79A03EFA8D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195174</TotalTime>
  <Words>2066</Words>
  <Application>Microsoft Office PowerPoint</Application>
  <PresentationFormat>如螢幕大小 (4:3)</PresentationFormat>
  <Paragraphs>470</Paragraphs>
  <Slides>41</Slides>
  <Notes>11</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41</vt:i4>
      </vt:variant>
    </vt:vector>
  </HeadingPairs>
  <TitlesOfParts>
    <vt:vector size="51" baseType="lpstr">
      <vt:lpstr>MarkOT</vt:lpstr>
      <vt:lpstr>微軟正黑體</vt:lpstr>
      <vt:lpstr>新細明體</vt:lpstr>
      <vt:lpstr>Arial</vt:lpstr>
      <vt:lpstr>Calibri</vt:lpstr>
      <vt:lpstr>Century Gothic</vt:lpstr>
      <vt:lpstr>Courier New</vt:lpstr>
      <vt:lpstr>Rockwell</vt:lpstr>
      <vt:lpstr>Wingdings</vt:lpstr>
      <vt:lpstr>富邦Slide_template</vt:lpstr>
      <vt:lpstr>應用服務架構 林士敬</vt:lpstr>
      <vt:lpstr>金市應用系統開發框架(Web base)</vt:lpstr>
      <vt:lpstr>服務管理及開發平台</vt:lpstr>
      <vt:lpstr>服務註冊/單一入口/登入認證</vt:lpstr>
      <vt:lpstr>管理功能</vt:lpstr>
      <vt:lpstr>服務監控(Dashboard)</vt:lpstr>
      <vt:lpstr>API Service監控(Detail)</vt:lpstr>
      <vt:lpstr>服務設定</vt:lpstr>
      <vt:lpstr>服務使用狀況</vt:lpstr>
      <vt:lpstr>Log調用</vt:lpstr>
      <vt:lpstr>認證失敗追蹤</vt:lpstr>
      <vt:lpstr>JVM內容</vt:lpstr>
      <vt:lpstr>服務鍊追蹤</vt:lpstr>
      <vt:lpstr>Log分析監控警示(ELK整合)</vt:lpstr>
      <vt:lpstr>配置(設定檔)中心</vt:lpstr>
      <vt:lpstr>應用系統資料即時同步流程</vt:lpstr>
      <vt:lpstr>訊息通道 (RabbitMQ queue)</vt:lpstr>
      <vt:lpstr>PowerPoint 簡報</vt:lpstr>
      <vt:lpstr>Redis應用</vt:lpstr>
      <vt:lpstr>Redis應用</vt:lpstr>
      <vt:lpstr>附加參考內容</vt:lpstr>
      <vt:lpstr>傳統-各系統獨立開發維護</vt:lpstr>
      <vt:lpstr>金市整體規劃</vt:lpstr>
      <vt:lpstr>PowerPoint 簡報</vt:lpstr>
      <vt:lpstr>訊息通道 (RabbitMQ queue)</vt:lpstr>
      <vt:lpstr>訊息通道(RabbitMQ queue) 彈性多樣化的傳遞方式</vt:lpstr>
      <vt:lpstr>RabbitMQ 架構</vt:lpstr>
      <vt:lpstr>資料串流 (Kafka data store/pipeline/streaming)</vt:lpstr>
      <vt:lpstr>Kafka架構(分散式架構)</vt:lpstr>
      <vt:lpstr>Kafka vs RabbitMQ</vt:lpstr>
      <vt:lpstr>What is Kafka not well fitted?</vt:lpstr>
      <vt:lpstr>發展方向</vt:lpstr>
      <vt:lpstr>規劃</vt:lpstr>
      <vt:lpstr>依賴分析</vt:lpstr>
      <vt:lpstr>Log 管理分析</vt:lpstr>
      <vt:lpstr>發展趨勢</vt:lpstr>
      <vt:lpstr>長期規劃</vt:lpstr>
      <vt:lpstr>開發－Log分析監控警示(ELK整合)</vt:lpstr>
      <vt:lpstr>開發－開發方式-無模組化</vt:lpstr>
      <vt:lpstr>開發-模組化 &amp; 依賴注入(DI)</vt:lpstr>
      <vt:lpstr>開發－ Audit DB</vt:lpstr>
    </vt:vector>
  </TitlesOfParts>
  <Company>asustek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SQL Tuning and Performance Management</dc:title>
  <dc:creator>jim1_tseng</dc:creator>
  <cp:lastModifiedBy>士敬 林</cp:lastModifiedBy>
  <cp:revision>2690</cp:revision>
  <cp:lastPrinted>2017-12-26T00:52:15Z</cp:lastPrinted>
  <dcterms:created xsi:type="dcterms:W3CDTF">2007-03-13T06:42:29Z</dcterms:created>
  <dcterms:modified xsi:type="dcterms:W3CDTF">2021-07-29T08:46:24Z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0x010100FBC973E0DBC85548B14DCBB642E690E5</vt:lpwstr>
  </property>
  <property fmtid="{D5CDD505-2E9C-101B-9397-08002B2CF9AE}" pid="3" name="Order">
    <vt:r8>924600</vt:r8>
  </property>
  <property fmtid="{D5CDD505-2E9C-101B-9397-08002B2CF9AE}" pid="4" name="xd_ProgID">
    <vt:lpwstr/>
  </property>
  <property fmtid="{D5CDD505-2E9C-101B-9397-08002B2CF9AE}" pid="5" name="TemplateUrl">
    <vt:lpwstr/>
  </property>
</Properties>
</file>