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  <p:sldId id="281" r:id="rId3"/>
    <p:sldId id="284" r:id="rId4"/>
    <p:sldId id="282" r:id="rId5"/>
    <p:sldId id="288" r:id="rId6"/>
    <p:sldId id="289" r:id="rId7"/>
    <p:sldId id="290" r:id="rId8"/>
    <p:sldId id="287" r:id="rId9"/>
    <p:sldId id="283" r:id="rId10"/>
    <p:sldId id="286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72202" autoAdjust="0"/>
  </p:normalViewPr>
  <p:slideViewPr>
    <p:cSldViewPr snapToGrid="0">
      <p:cViewPr varScale="1">
        <p:scale>
          <a:sx n="114" d="100"/>
          <a:sy n="114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7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2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1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0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7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1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1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0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7/1/2018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3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9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75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7" y="5876414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1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4850" y="465162"/>
            <a:ext cx="10782300" cy="2726470"/>
          </a:xfrm>
        </p:spPr>
        <p:txBody>
          <a:bodyPr/>
          <a:lstStyle/>
          <a:p>
            <a:r>
              <a:rPr lang="en-US" sz="7200" dirty="0"/>
              <a:t>Reducing dizziness when using a video-see-through head-mounted display</a:t>
            </a:r>
            <a:endParaRPr lang="es-ES" sz="7200" b="1" cap="all" dirty="0"/>
          </a:p>
        </p:txBody>
      </p:sp>
      <p:sp>
        <p:nvSpPr>
          <p:cNvPr id="9" name="Rectángulo 8"/>
          <p:cNvSpPr/>
          <p:nvPr/>
        </p:nvSpPr>
        <p:spPr>
          <a:xfrm>
            <a:off x="0" y="3246539"/>
            <a:ext cx="12192000" cy="3611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214507" y="6009846"/>
            <a:ext cx="410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grade project</a:t>
            </a:r>
          </a:p>
          <a:p>
            <a:r>
              <a:rPr lang="es-ES" dirty="0"/>
              <a:t>Richard Segovia Barreales 1390282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D425E0-CB7F-4E9A-A70B-435727E6CE6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7516566" y="3607266"/>
            <a:ext cx="2825900" cy="2919370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2C02FC1C-AA76-4A33-A5F1-D7767F11DBEE}"/>
              </a:ext>
            </a:extLst>
          </p:cNvPr>
          <p:cNvGrpSpPr/>
          <p:nvPr/>
        </p:nvGrpSpPr>
        <p:grpSpPr>
          <a:xfrm>
            <a:off x="10184235" y="4521667"/>
            <a:ext cx="771789" cy="654341"/>
            <a:chOff x="2340528" y="3858936"/>
            <a:chExt cx="771789" cy="654341"/>
          </a:xfrm>
        </p:grpSpPr>
        <p:sp>
          <p:nvSpPr>
            <p:cNvPr id="6" name="Triángulo isósceles 5">
              <a:extLst>
                <a:ext uri="{FF2B5EF4-FFF2-40B4-BE49-F238E27FC236}">
                  <a16:creationId xmlns:a16="http://schemas.microsoft.com/office/drawing/2014/main" id="{6269E75D-4A1A-49B2-BD38-EBD6F1CCDBC6}"/>
                </a:ext>
              </a:extLst>
            </p:cNvPr>
            <p:cNvSpPr/>
            <p:nvPr/>
          </p:nvSpPr>
          <p:spPr>
            <a:xfrm rot="16200000">
              <a:off x="2614437" y="3903809"/>
              <a:ext cx="467252" cy="528508"/>
            </a:xfrm>
            <a:prstGeom prst="triangl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818A42C-F407-4800-A429-92D1F95D9354}"/>
                </a:ext>
              </a:extLst>
            </p:cNvPr>
            <p:cNvSpPr/>
            <p:nvPr/>
          </p:nvSpPr>
          <p:spPr>
            <a:xfrm>
              <a:off x="2340528" y="3858936"/>
              <a:ext cx="486562" cy="654341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363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Results: Second user testing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Conclusions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5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Introduction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7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Dizziness issue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4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Objectives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7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Development: Calibration module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6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Development: LIBELAS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5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Development: Pipeline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Results: Performance issues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5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18249"/>
            <a:ext cx="12192000" cy="8501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Results: First user testing</a:t>
            </a:r>
          </a:p>
        </p:txBody>
      </p:sp>
      <p:sp>
        <p:nvSpPr>
          <p:cNvPr id="9" name="Rectángulo 8"/>
          <p:cNvSpPr/>
          <p:nvPr/>
        </p:nvSpPr>
        <p:spPr>
          <a:xfrm>
            <a:off x="0" y="1270001"/>
            <a:ext cx="12192000" cy="558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7180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1210</TotalTime>
  <Words>44</Words>
  <Application>Microsoft Office PowerPoint</Application>
  <PresentationFormat>Panorámica</PresentationFormat>
  <Paragraphs>13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 Light</vt:lpstr>
      <vt:lpstr>Metropolitano</vt:lpstr>
      <vt:lpstr>Reducing dizziness when using a video-see-through head-mounted display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Crossword puzzle</dc:title>
  <dc:creator>Richard Segovia</dc:creator>
  <cp:lastModifiedBy>Richard Segovia</cp:lastModifiedBy>
  <cp:revision>139</cp:revision>
  <dcterms:created xsi:type="dcterms:W3CDTF">2016-10-05T20:20:45Z</dcterms:created>
  <dcterms:modified xsi:type="dcterms:W3CDTF">2018-07-01T16:59:36Z</dcterms:modified>
</cp:coreProperties>
</file>