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3"/>
  </p:notesMasterIdLst>
  <p:sldIdLst>
    <p:sldId id="256" r:id="rId2"/>
    <p:sldId id="281" r:id="rId3"/>
    <p:sldId id="284" r:id="rId4"/>
    <p:sldId id="292" r:id="rId5"/>
    <p:sldId id="295" r:id="rId6"/>
    <p:sldId id="282" r:id="rId7"/>
    <p:sldId id="293" r:id="rId8"/>
    <p:sldId id="289" r:id="rId9"/>
    <p:sldId id="299" r:id="rId10"/>
    <p:sldId id="288" r:id="rId11"/>
    <p:sldId id="296" r:id="rId12"/>
    <p:sldId id="290" r:id="rId13"/>
    <p:sldId id="297" r:id="rId14"/>
    <p:sldId id="287" r:id="rId15"/>
    <p:sldId id="291" r:id="rId16"/>
    <p:sldId id="283" r:id="rId17"/>
    <p:sldId id="286" r:id="rId18"/>
    <p:sldId id="298" r:id="rId19"/>
    <p:sldId id="285" r:id="rId20"/>
    <p:sldId id="294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35AD5B48-6533-4F24-BA92-12C778652182}">
          <p14:sldIdLst>
            <p14:sldId id="256"/>
          </p14:sldIdLst>
        </p14:section>
        <p14:section name="Introduccion" id="{1EFB7F0A-717D-4509-8C1F-9347418CBE0A}">
          <p14:sldIdLst>
            <p14:sldId id="281"/>
            <p14:sldId id="284"/>
            <p14:sldId id="292"/>
            <p14:sldId id="295"/>
            <p14:sldId id="282"/>
          </p14:sldIdLst>
        </p14:section>
        <p14:section name="Development" id="{8315216C-B7B6-4CEE-8C0C-699D68B3EE57}">
          <p14:sldIdLst>
            <p14:sldId id="293"/>
            <p14:sldId id="289"/>
            <p14:sldId id="299"/>
            <p14:sldId id="288"/>
            <p14:sldId id="296"/>
            <p14:sldId id="290"/>
            <p14:sldId id="297"/>
          </p14:sldIdLst>
        </p14:section>
        <p14:section name="Results" id="{BA7AC579-810D-498B-B8BA-31E2A805BF79}">
          <p14:sldIdLst>
            <p14:sldId id="287"/>
            <p14:sldId id="291"/>
            <p14:sldId id="283"/>
            <p14:sldId id="286"/>
            <p14:sldId id="298"/>
          </p14:sldIdLst>
        </p14:section>
        <p14:section name="End" id="{886798DD-0B46-4169-8AB8-C400FB9E3BC4}">
          <p14:sldIdLst>
            <p14:sldId id="285"/>
            <p14:sldId id="294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4F"/>
    <a:srgbClr val="8E980C"/>
    <a:srgbClr val="176E8D"/>
    <a:srgbClr val="05989F"/>
    <a:srgbClr val="52A400"/>
    <a:srgbClr val="A47D00"/>
    <a:srgbClr val="12333A"/>
    <a:srgbClr val="215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72202" autoAdjust="0"/>
  </p:normalViewPr>
  <p:slideViewPr>
    <p:cSldViewPr snapToGrid="0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AB763-6895-4FCC-9908-601D87CA22A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9306-D844-40C1-BEA9-2F429596D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0467"/>
            <a:ext cx="12192000" cy="608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7" y="5876414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4850" y="465162"/>
            <a:ext cx="10782300" cy="2726470"/>
          </a:xfrm>
        </p:spPr>
        <p:txBody>
          <a:bodyPr/>
          <a:lstStyle/>
          <a:p>
            <a:r>
              <a:rPr lang="en-US" sz="7200" dirty="0"/>
              <a:t>Reducing dizziness when using a video-see-through head-mounted display</a:t>
            </a:r>
            <a:endParaRPr lang="es-ES" sz="7200" b="1" cap="all" dirty="0"/>
          </a:p>
        </p:txBody>
      </p:sp>
      <p:sp>
        <p:nvSpPr>
          <p:cNvPr id="9" name="Rectángulo 8"/>
          <p:cNvSpPr/>
          <p:nvPr/>
        </p:nvSpPr>
        <p:spPr>
          <a:xfrm>
            <a:off x="0" y="3246539"/>
            <a:ext cx="12192000" cy="361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4507" y="6009846"/>
            <a:ext cx="41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grade project</a:t>
            </a:r>
          </a:p>
          <a:p>
            <a:r>
              <a:rPr lang="es-ES" dirty="0"/>
              <a:t>Richard Segovia Barreales 1390282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1BC9066-86BE-48F8-9164-B589444F7AAA}"/>
              </a:ext>
            </a:extLst>
          </p:cNvPr>
          <p:cNvGrpSpPr/>
          <p:nvPr/>
        </p:nvGrpSpPr>
        <p:grpSpPr>
          <a:xfrm>
            <a:off x="7516566" y="3607266"/>
            <a:ext cx="3439458" cy="2919370"/>
            <a:chOff x="7516566" y="3607266"/>
            <a:chExt cx="3439458" cy="291937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2D425E0-CB7F-4E9A-A70B-435727E6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7516566" y="3607266"/>
              <a:ext cx="2825900" cy="2919370"/>
            </a:xfrm>
            <a:prstGeom prst="rect">
              <a:avLst/>
            </a:prstGeom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C02FC1C-AA76-4A33-A5F1-D7767F11DBEE}"/>
                </a:ext>
              </a:extLst>
            </p:cNvPr>
            <p:cNvGrpSpPr/>
            <p:nvPr/>
          </p:nvGrpSpPr>
          <p:grpSpPr>
            <a:xfrm>
              <a:off x="10184235" y="4521667"/>
              <a:ext cx="771789" cy="654341"/>
              <a:chOff x="2340528" y="3858936"/>
              <a:chExt cx="771789" cy="654341"/>
            </a:xfrm>
          </p:grpSpPr>
          <p:sp>
            <p:nvSpPr>
              <p:cNvPr id="6" name="Triángulo isósceles 5">
                <a:extLst>
                  <a:ext uri="{FF2B5EF4-FFF2-40B4-BE49-F238E27FC236}">
                    <a16:creationId xmlns:a16="http://schemas.microsoft.com/office/drawing/2014/main" id="{6269E75D-4A1A-49B2-BD38-EBD6F1CCDBC6}"/>
                  </a:ext>
                </a:extLst>
              </p:cNvPr>
              <p:cNvSpPr/>
              <p:nvPr/>
            </p:nvSpPr>
            <p:spPr>
              <a:xfrm rot="16200000">
                <a:off x="2614437" y="3903809"/>
                <a:ext cx="467252" cy="528508"/>
              </a:xfrm>
              <a:prstGeom prst="triangl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818A42C-F407-4800-A429-92D1F95D9354}"/>
                  </a:ext>
                </a:extLst>
              </p:cNvPr>
              <p:cNvSpPr/>
              <p:nvPr/>
            </p:nvSpPr>
            <p:spPr>
              <a:xfrm>
                <a:off x="2340528" y="3858936"/>
                <a:ext cx="486562" cy="654341"/>
              </a:xfrm>
              <a:prstGeom prst="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63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Calibration module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31FC6B-8895-433F-99E9-44C3E7F170F8}"/>
              </a:ext>
            </a:extLst>
          </p:cNvPr>
          <p:cNvSpPr txBox="1"/>
          <p:nvPr/>
        </p:nvSpPr>
        <p:spPr>
          <a:xfrm>
            <a:off x="1619075" y="2592198"/>
            <a:ext cx="3011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imagenes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Pillar </a:t>
            </a:r>
            <a:r>
              <a:rPr lang="en-US" dirty="0" err="1"/>
              <a:t>puntos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Calibracion</a:t>
            </a:r>
            <a:r>
              <a:rPr lang="en-US" dirty="0"/>
              <a:t> monocular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Calibracion</a:t>
            </a:r>
            <a:r>
              <a:rPr lang="en-US" dirty="0"/>
              <a:t> stereo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???????? </a:t>
            </a:r>
            <a:r>
              <a:rPr lang="en-US" dirty="0" err="1"/>
              <a:t>molaria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Problemas</a:t>
            </a:r>
            <a:r>
              <a:rPr lang="en-US" dirty="0"/>
              <a:t> al pillar </a:t>
            </a:r>
            <a:r>
              <a:rPr lang="en-US" dirty="0" err="1"/>
              <a:t>parametros</a:t>
            </a:r>
            <a:endParaRPr lang="en-US" dirty="0"/>
          </a:p>
          <a:p>
            <a:r>
              <a:rPr lang="en-US" dirty="0" err="1"/>
              <a:t>Poner</a:t>
            </a:r>
            <a:r>
              <a:rPr lang="en-US" dirty="0"/>
              <a:t> imagen de la </a:t>
            </a:r>
            <a:r>
              <a:rPr lang="en-US" dirty="0" err="1"/>
              <a:t>deformacion</a:t>
            </a:r>
            <a:r>
              <a:rPr lang="en-US" dirty="0"/>
              <a:t> Tambien?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Threshold Classifier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040295-5988-4B0B-85E0-F082AAABEF88}"/>
              </a:ext>
            </a:extLst>
          </p:cNvPr>
          <p:cNvSpPr txBox="1"/>
          <p:nvPr/>
        </p:nvSpPr>
        <p:spPr>
          <a:xfrm>
            <a:off x="1644242" y="3061982"/>
            <a:ext cx="437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hace</a:t>
            </a:r>
            <a:r>
              <a:rPr lang="en-US" dirty="0"/>
              <a:t> la mean el max y el min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centro</a:t>
            </a:r>
            <a:r>
              <a:rPr lang="en-US" dirty="0"/>
              <a:t> de la imagen- </a:t>
            </a:r>
            <a:r>
              <a:rPr lang="en-US" dirty="0" err="1"/>
              <a:t>ejemplo</a:t>
            </a:r>
            <a:r>
              <a:rPr lang="en-US" dirty="0"/>
              <a:t> con un diagram de </a:t>
            </a:r>
            <a:r>
              <a:rPr lang="en-US" dirty="0" err="1"/>
              <a:t>aquellos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779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Pipeline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ED0AD8-B94D-41D8-90AF-5DE361489602}"/>
              </a:ext>
            </a:extLst>
          </p:cNvPr>
          <p:cNvSpPr txBox="1"/>
          <p:nvPr/>
        </p:nvSpPr>
        <p:spPr>
          <a:xfrm>
            <a:off x="1610686" y="2684477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Pipeline example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ED0AD8-B94D-41D8-90AF-5DE361489602}"/>
              </a:ext>
            </a:extLst>
          </p:cNvPr>
          <p:cNvSpPr txBox="1"/>
          <p:nvPr/>
        </p:nvSpPr>
        <p:spPr>
          <a:xfrm>
            <a:off x="1610686" y="2684477"/>
            <a:ext cx="390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Finalmente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sufren</a:t>
            </a:r>
            <a:r>
              <a:rPr lang="en-US" dirty="0"/>
              <a:t> las </a:t>
            </a:r>
            <a:r>
              <a:rPr lang="en-US" dirty="0" err="1"/>
              <a:t>imagenes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,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guay</a:t>
            </a:r>
            <a:r>
              <a:rPr lang="en-US" dirty="0"/>
              <a:t> fig5</a:t>
            </a:r>
          </a:p>
        </p:txBody>
      </p:sp>
    </p:spTree>
    <p:extLst>
      <p:ext uri="{BB962C8B-B14F-4D97-AF65-F5344CB8AC3E}">
        <p14:creationId xmlns:p14="http://schemas.microsoft.com/office/powerpoint/2010/main" val="311281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Performance issues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E0C291-56B7-477A-9AEE-BCAD5FD2E550}"/>
              </a:ext>
            </a:extLst>
          </p:cNvPr>
          <p:cNvSpPr txBox="1"/>
          <p:nvPr/>
        </p:nvSpPr>
        <p:spPr>
          <a:xfrm>
            <a:off x="2432807" y="2869035"/>
            <a:ext cx="352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endParaRPr lang="en-US" dirty="0"/>
          </a:p>
          <a:p>
            <a:r>
              <a:rPr lang="en-US" dirty="0"/>
              <a:t>Roi vs </a:t>
            </a:r>
            <a:r>
              <a:rPr lang="en-US" dirty="0" err="1"/>
              <a:t>downsampling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15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Output stability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30E4C6-A419-4652-8156-2DFAA3FF9804}"/>
              </a:ext>
            </a:extLst>
          </p:cNvPr>
          <p:cNvSpPr txBox="1"/>
          <p:nvPr/>
        </p:nvSpPr>
        <p:spPr>
          <a:xfrm>
            <a:off x="2088859" y="2801923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Graficas</a:t>
            </a:r>
            <a:r>
              <a:rPr lang="en-US" dirty="0"/>
              <a:t> del output </a:t>
            </a:r>
            <a:r>
              <a:rPr lang="en-US" dirty="0" err="1"/>
              <a:t>explicar</a:t>
            </a:r>
            <a:r>
              <a:rPr lang="en-US" dirty="0"/>
              <a:t> que solo mean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First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68D8FC-E475-419E-A890-68F1E5524EA7}"/>
              </a:ext>
            </a:extLst>
          </p:cNvPr>
          <p:cNvSpPr txBox="1"/>
          <p:nvPr/>
        </p:nvSpPr>
        <p:spPr>
          <a:xfrm>
            <a:off x="2223083" y="2525086"/>
            <a:ext cx="406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user testing 1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sujetos</a:t>
            </a:r>
            <a:r>
              <a:rPr lang="en-US" dirty="0"/>
              <a:t> 1 y 3  </a:t>
            </a:r>
          </a:p>
        </p:txBody>
      </p:sp>
    </p:spTree>
    <p:extLst>
      <p:ext uri="{BB962C8B-B14F-4D97-AF65-F5344CB8AC3E}">
        <p14:creationId xmlns:p14="http://schemas.microsoft.com/office/powerpoint/2010/main" val="124707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Second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434DF4-C615-4828-A34D-F1F61D44903B}"/>
              </a:ext>
            </a:extLst>
          </p:cNvPr>
          <p:cNvSpPr txBox="1"/>
          <p:nvPr/>
        </p:nvSpPr>
        <p:spPr>
          <a:xfrm>
            <a:off x="2105637" y="2382473"/>
            <a:ext cx="28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con las </a:t>
            </a:r>
            <a:r>
              <a:rPr lang="en-US" dirty="0" err="1"/>
              <a:t>graficas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3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Second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434DF4-C615-4828-A34D-F1F61D44903B}"/>
              </a:ext>
            </a:extLst>
          </p:cNvPr>
          <p:cNvSpPr txBox="1"/>
          <p:nvPr/>
        </p:nvSpPr>
        <p:spPr>
          <a:xfrm>
            <a:off x="2105637" y="2382473"/>
            <a:ext cx="281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opinion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dinamico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Conclusions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1E8B0C-B795-4DEC-882B-996CC585AD55}"/>
              </a:ext>
            </a:extLst>
          </p:cNvPr>
          <p:cNvSpPr txBox="1"/>
          <p:nvPr/>
        </p:nvSpPr>
        <p:spPr>
          <a:xfrm>
            <a:off x="2197916" y="2525086"/>
            <a:ext cx="325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Poner</a:t>
            </a:r>
            <a:r>
              <a:rPr lang="en-US" dirty="0"/>
              <a:t> conclusions </a:t>
            </a:r>
            <a:r>
              <a:rPr lang="en-US" dirty="0" err="1"/>
              <a:t>en</a:t>
            </a:r>
            <a:r>
              <a:rPr lang="en-US" dirty="0"/>
              <a:t> forma de </a:t>
            </a:r>
            <a:r>
              <a:rPr lang="en-US" dirty="0" err="1"/>
              <a:t>lista</a:t>
            </a:r>
            <a:r>
              <a:rPr lang="en-US" dirty="0"/>
              <a:t> ? </a:t>
            </a:r>
            <a:r>
              <a:rPr lang="en-US" dirty="0" err="1"/>
              <a:t>Alguna</a:t>
            </a:r>
            <a:r>
              <a:rPr lang="en-US" dirty="0"/>
              <a:t> idea major? </a:t>
            </a:r>
            <a:r>
              <a:rPr lang="en-US" dirty="0" err="1"/>
              <a:t>Quizas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representative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70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Introduction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A73B64-7B62-4105-A992-C547CA52164F}"/>
              </a:ext>
            </a:extLst>
          </p:cNvPr>
          <p:cNvSpPr txBox="1"/>
          <p:nvPr/>
        </p:nvSpPr>
        <p:spPr>
          <a:xfrm>
            <a:off x="755008" y="1946246"/>
            <a:ext cx="751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Foto</a:t>
            </a:r>
            <a:r>
              <a:rPr lang="en-US" dirty="0"/>
              <a:t> de </a:t>
            </a:r>
            <a:r>
              <a:rPr lang="en-US" dirty="0" err="1"/>
              <a:t>hololens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Foto</a:t>
            </a:r>
            <a:r>
              <a:rPr lang="en-US" dirty="0"/>
              <a:t> de oculus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Foto</a:t>
            </a:r>
            <a:r>
              <a:rPr lang="en-US" dirty="0"/>
              <a:t> del </a:t>
            </a:r>
            <a:r>
              <a:rPr lang="en-US" dirty="0" err="1"/>
              <a:t>prototipo</a:t>
            </a:r>
            <a:r>
              <a:rPr lang="en-US" dirty="0"/>
              <a:t> - &gt; </a:t>
            </a:r>
            <a:r>
              <a:rPr lang="en-US" dirty="0" err="1"/>
              <a:t>motivacion</a:t>
            </a:r>
            <a:r>
              <a:rPr lang="en-US" dirty="0"/>
              <a:t> </a:t>
            </a:r>
            <a:r>
              <a:rPr lang="en-US" dirty="0" err="1"/>
              <a:t>practicas</a:t>
            </a:r>
            <a:r>
              <a:rPr lang="en-US" dirty="0"/>
              <a:t> de Verano,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r>
              <a:rPr lang="en-US" dirty="0"/>
              <a:t> con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dimos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…..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prototipo</a:t>
            </a:r>
            <a:r>
              <a:rPr lang="en-US" dirty="0"/>
              <a:t> original?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diapo</a:t>
            </a:r>
            <a:r>
              <a:rPr lang="en-US" dirty="0"/>
              <a:t> para </a:t>
            </a:r>
            <a:r>
              <a:rPr lang="en-US" dirty="0" err="1"/>
              <a:t>explicarlo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? De head mounted display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Future work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480EB1-082A-42B4-ADFC-DB4AB624AA79}"/>
              </a:ext>
            </a:extLst>
          </p:cNvPr>
          <p:cNvSpPr txBox="1"/>
          <p:nvPr/>
        </p:nvSpPr>
        <p:spPr>
          <a:xfrm>
            <a:off x="1652631" y="2659310"/>
            <a:ext cx="495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representativas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ideas !</a:t>
            </a:r>
          </a:p>
        </p:txBody>
      </p:sp>
    </p:spTree>
    <p:extLst>
      <p:ext uri="{BB962C8B-B14F-4D97-AF65-F5344CB8AC3E}">
        <p14:creationId xmlns:p14="http://schemas.microsoft.com/office/powerpoint/2010/main" val="200502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Contact info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480EB1-082A-42B4-ADFC-DB4AB624AA79}"/>
              </a:ext>
            </a:extLst>
          </p:cNvPr>
          <p:cNvSpPr txBox="1"/>
          <p:nvPr/>
        </p:nvSpPr>
        <p:spPr>
          <a:xfrm>
            <a:off x="4194495" y="2751589"/>
            <a:ext cx="35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richard.segovia@e-campus.uab.cat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Dizziness issue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B75BEC-285F-450A-8A81-F3B64F44B8FE}"/>
              </a:ext>
            </a:extLst>
          </p:cNvPr>
          <p:cNvSpPr txBox="1"/>
          <p:nvPr/>
        </p:nvSpPr>
        <p:spPr>
          <a:xfrm>
            <a:off x="385894" y="3187817"/>
            <a:ext cx="498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 </a:t>
            </a:r>
            <a:r>
              <a:rPr lang="en-US" dirty="0" err="1"/>
              <a:t>cosas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Tamaño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Vergence </a:t>
            </a:r>
            <a:r>
              <a:rPr lang="en-US" dirty="0" err="1"/>
              <a:t>acomodance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guay</a:t>
            </a:r>
            <a:r>
              <a:rPr lang="en-US" dirty="0"/>
              <a:t> del paper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D2F5B2-582A-4BB8-9615-9F0F6015B00F}"/>
              </a:ext>
            </a:extLst>
          </p:cNvPr>
          <p:cNvSpPr txBox="1"/>
          <p:nvPr/>
        </p:nvSpPr>
        <p:spPr>
          <a:xfrm>
            <a:off x="385894" y="1674911"/>
            <a:ext cx="166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problema</a:t>
            </a:r>
            <a:r>
              <a:rPr lang="en-US" dirty="0"/>
              <a:t> dos </a:t>
            </a:r>
            <a:r>
              <a:rPr lang="en-US" dirty="0" err="1"/>
              <a:t>culpables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Vergence state of the art solutions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9E43FE-182F-4CDA-BF8A-AEDCA14424ED}"/>
              </a:ext>
            </a:extLst>
          </p:cNvPr>
          <p:cNvSpPr txBox="1"/>
          <p:nvPr/>
        </p:nvSpPr>
        <p:spPr>
          <a:xfrm>
            <a:off x="1434516" y="2374084"/>
            <a:ext cx="286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?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encima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A solution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15685-FF65-440A-A365-2F61671AE851}"/>
              </a:ext>
            </a:extLst>
          </p:cNvPr>
          <p:cNvSpPr txBox="1"/>
          <p:nvPr/>
        </p:nvSpPr>
        <p:spPr>
          <a:xfrm>
            <a:off x="1585519" y="2743200"/>
            <a:ext cx="410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lo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, </a:t>
            </a:r>
            <a:r>
              <a:rPr lang="en-US" dirty="0" err="1"/>
              <a:t>esquema</a:t>
            </a:r>
            <a:r>
              <a:rPr lang="en-US" dirty="0"/>
              <a:t> simple, </a:t>
            </a:r>
            <a:r>
              <a:rPr lang="en-US" dirty="0" err="1"/>
              <a:t>quizas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continuacion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mas </a:t>
            </a:r>
            <a:r>
              <a:rPr lang="en-US" dirty="0" err="1"/>
              <a:t>especificado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Objectives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15685-FF65-440A-A365-2F61671AE851}"/>
              </a:ext>
            </a:extLst>
          </p:cNvPr>
          <p:cNvSpPr txBox="1"/>
          <p:nvPr/>
        </p:nvSpPr>
        <p:spPr>
          <a:xfrm>
            <a:off x="1585519" y="2743200"/>
            <a:ext cx="2801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 lo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seran</a:t>
            </a:r>
            <a:r>
              <a:rPr lang="en-US" dirty="0"/>
              <a:t> </a:t>
            </a:r>
          </a:p>
          <a:p>
            <a:r>
              <a:rPr lang="en-US" dirty="0"/>
              <a:t>-pam</a:t>
            </a:r>
          </a:p>
          <a:p>
            <a:r>
              <a:rPr lang="en-US" dirty="0"/>
              <a:t>Pam </a:t>
            </a:r>
          </a:p>
          <a:p>
            <a:r>
              <a:rPr lang="en-US" dirty="0"/>
              <a:t>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7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Tools used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15685-FF65-440A-A365-2F61671AE851}"/>
              </a:ext>
            </a:extLst>
          </p:cNvPr>
          <p:cNvSpPr txBox="1"/>
          <p:nvPr/>
        </p:nvSpPr>
        <p:spPr>
          <a:xfrm>
            <a:off x="1359016" y="2650921"/>
            <a:ext cx="2801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logos ?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Opencv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QT</a:t>
            </a:r>
          </a:p>
          <a:p>
            <a:pPr marL="285750" indent="-285750">
              <a:buFontTx/>
              <a:buChar char="-"/>
            </a:pPr>
            <a:r>
              <a:rPr lang="en-US" dirty="0"/>
              <a:t>C++</a:t>
            </a:r>
          </a:p>
          <a:p>
            <a:pPr marL="285750" indent="-285750">
              <a:buFontTx/>
              <a:buChar char="-"/>
            </a:pPr>
            <a:r>
              <a:rPr lang="en-US" dirty="0"/>
              <a:t>LIBELAS</a:t>
            </a:r>
          </a:p>
          <a:p>
            <a:pPr marL="285750" indent="-285750">
              <a:buFontTx/>
              <a:buChar char="-"/>
            </a:pPr>
            <a:r>
              <a:rPr lang="en-US" dirty="0"/>
              <a:t>(MATLAB)?</a:t>
            </a:r>
          </a:p>
        </p:txBody>
      </p:sp>
    </p:spTree>
    <p:extLst>
      <p:ext uri="{BB962C8B-B14F-4D97-AF65-F5344CB8AC3E}">
        <p14:creationId xmlns:p14="http://schemas.microsoft.com/office/powerpoint/2010/main" val="39628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LIBELAS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109624-4251-4969-BEAE-88DE035437DB}"/>
              </a:ext>
            </a:extLst>
          </p:cNvPr>
          <p:cNvSpPr txBox="1"/>
          <p:nvPr/>
        </p:nvSpPr>
        <p:spPr>
          <a:xfrm>
            <a:off x="1996580" y="2457974"/>
            <a:ext cx="352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que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Imagen de </a:t>
            </a:r>
            <a:r>
              <a:rPr lang="en-US" dirty="0" err="1"/>
              <a:t>ejemplo</a:t>
            </a:r>
            <a:r>
              <a:rPr lang="en-US" dirty="0"/>
              <a:t> de lo que </a:t>
            </a:r>
            <a:r>
              <a:rPr lang="en-US" dirty="0" err="1"/>
              <a:t>hace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que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epipolares</a:t>
            </a:r>
            <a:r>
              <a:rPr lang="en-US" dirty="0"/>
              <a:t>, diapositive para </a:t>
            </a:r>
            <a:r>
              <a:rPr lang="en-US" dirty="0" err="1"/>
              <a:t>verlo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que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Imagen de </a:t>
            </a:r>
            <a:r>
              <a:rPr lang="en-US" dirty="0" err="1"/>
              <a:t>ejemplo</a:t>
            </a:r>
            <a:r>
              <a:rPr lang="en-US" dirty="0"/>
              <a:t> de lo que </a:t>
            </a:r>
            <a:r>
              <a:rPr lang="en-US" dirty="0" err="1"/>
              <a:t>hace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roi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downsizing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3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LIBELAS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109624-4251-4969-BEAE-88DE035437DB}"/>
              </a:ext>
            </a:extLst>
          </p:cNvPr>
          <p:cNvSpPr txBox="1"/>
          <p:nvPr/>
        </p:nvSpPr>
        <p:spPr>
          <a:xfrm>
            <a:off x="1593909" y="266769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diapositive para </a:t>
            </a:r>
            <a:r>
              <a:rPr lang="en-US" dirty="0" err="1"/>
              <a:t>verlo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1353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1357</TotalTime>
  <Words>385</Words>
  <Application>Microsoft Office PowerPoint</Application>
  <PresentationFormat>Panorámica</PresentationFormat>
  <Paragraphs>78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Metropolitano</vt:lpstr>
      <vt:lpstr>Reducing dizziness when using a video-see-through head-mounted display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</dc:title>
  <dc:creator>Richard Segovia</dc:creator>
  <cp:lastModifiedBy>Richard Segovia</cp:lastModifiedBy>
  <cp:revision>148</cp:revision>
  <dcterms:created xsi:type="dcterms:W3CDTF">2016-10-05T20:20:45Z</dcterms:created>
  <dcterms:modified xsi:type="dcterms:W3CDTF">2018-07-03T11:29:06Z</dcterms:modified>
</cp:coreProperties>
</file>