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81" r:id="rId3"/>
    <p:sldId id="284" r:id="rId4"/>
    <p:sldId id="282" r:id="rId5"/>
    <p:sldId id="288" r:id="rId6"/>
    <p:sldId id="289" r:id="rId7"/>
    <p:sldId id="290" r:id="rId8"/>
    <p:sldId id="287" r:id="rId9"/>
    <p:sldId id="291" r:id="rId10"/>
    <p:sldId id="283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72202" autoAdjust="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850" y="465162"/>
            <a:ext cx="10782300" cy="2726470"/>
          </a:xfrm>
        </p:spPr>
        <p:txBody>
          <a:bodyPr/>
          <a:lstStyle/>
          <a:p>
            <a:r>
              <a:rPr lang="en-US" sz="7200" dirty="0"/>
              <a:t>Reducing dizziness when using a video-see-through head-mounted display</a:t>
            </a:r>
            <a:endParaRPr lang="es-ES" sz="7200" b="1" cap="all" dirty="0"/>
          </a:p>
        </p:txBody>
      </p:sp>
      <p:sp>
        <p:nvSpPr>
          <p:cNvPr id="9" name="Rectángulo 8"/>
          <p:cNvSpPr/>
          <p:nvPr/>
        </p:nvSpPr>
        <p:spPr>
          <a:xfrm>
            <a:off x="0" y="3246539"/>
            <a:ext cx="12192000" cy="361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4507" y="6009846"/>
            <a:ext cx="41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grade project</a:t>
            </a:r>
          </a:p>
          <a:p>
            <a:r>
              <a:rPr lang="es-ES" dirty="0"/>
              <a:t>Richard Segovia Barreales 1390282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1BC9066-86BE-48F8-9164-B589444F7AAA}"/>
              </a:ext>
            </a:extLst>
          </p:cNvPr>
          <p:cNvGrpSpPr/>
          <p:nvPr/>
        </p:nvGrpSpPr>
        <p:grpSpPr>
          <a:xfrm>
            <a:off x="7516566" y="3607266"/>
            <a:ext cx="3439458" cy="2919370"/>
            <a:chOff x="7516566" y="3607266"/>
            <a:chExt cx="3439458" cy="291937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2D425E0-CB7F-4E9A-A70B-435727E6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7516566" y="3607266"/>
              <a:ext cx="2825900" cy="2919370"/>
            </a:xfrm>
            <a:prstGeom prst="rect">
              <a:avLst/>
            </a:prstGeom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C02FC1C-AA76-4A33-A5F1-D7767F11DBEE}"/>
                </a:ext>
              </a:extLst>
            </p:cNvPr>
            <p:cNvGrpSpPr/>
            <p:nvPr/>
          </p:nvGrpSpPr>
          <p:grpSpPr>
            <a:xfrm>
              <a:off x="10184235" y="4521667"/>
              <a:ext cx="771789" cy="654341"/>
              <a:chOff x="2340528" y="3858936"/>
              <a:chExt cx="771789" cy="654341"/>
            </a:xfrm>
          </p:grpSpPr>
          <p:sp>
            <p:nvSpPr>
              <p:cNvPr id="6" name="Triángulo isósceles 5">
                <a:extLst>
                  <a:ext uri="{FF2B5EF4-FFF2-40B4-BE49-F238E27FC236}">
                    <a16:creationId xmlns:a16="http://schemas.microsoft.com/office/drawing/2014/main" id="{6269E75D-4A1A-49B2-BD38-EBD6F1CCDBC6}"/>
                  </a:ext>
                </a:extLst>
              </p:cNvPr>
              <p:cNvSpPr/>
              <p:nvPr/>
            </p:nvSpPr>
            <p:spPr>
              <a:xfrm rot="16200000">
                <a:off x="2614437" y="3903809"/>
                <a:ext cx="467252" cy="528508"/>
              </a:xfrm>
              <a:prstGeom prst="triangl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818A42C-F407-4800-A429-92D1F95D9354}"/>
                  </a:ext>
                </a:extLst>
              </p:cNvPr>
              <p:cNvSpPr/>
              <p:nvPr/>
            </p:nvSpPr>
            <p:spPr>
              <a:xfrm>
                <a:off x="2340528" y="3858936"/>
                <a:ext cx="486562" cy="654341"/>
              </a:xfrm>
              <a:prstGeom prst="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63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First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Conclusions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Introduction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Dizziness issue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Objectives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Calibration module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Performance issues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Output stability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12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1265</TotalTime>
  <Words>48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Metropolitano</vt:lpstr>
      <vt:lpstr>Reducing dizziness when using a video-see-through head-mounted display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</dc:title>
  <dc:creator>Richard Segovia</dc:creator>
  <cp:lastModifiedBy>Richard Segovia</cp:lastModifiedBy>
  <cp:revision>140</cp:revision>
  <dcterms:created xsi:type="dcterms:W3CDTF">2016-10-05T20:20:45Z</dcterms:created>
  <dcterms:modified xsi:type="dcterms:W3CDTF">2018-07-02T09:21:58Z</dcterms:modified>
</cp:coreProperties>
</file>