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9" r:id="rId2"/>
    <p:sldMasterId id="2147484030" r:id="rId3"/>
    <p:sldMasterId id="2147484054" r:id="rId4"/>
  </p:sldMasterIdLst>
  <p:notesMasterIdLst>
    <p:notesMasterId r:id="rId22"/>
  </p:notesMasterIdLst>
  <p:sldIdLst>
    <p:sldId id="256" r:id="rId5"/>
    <p:sldId id="2738" r:id="rId6"/>
    <p:sldId id="6160" r:id="rId7"/>
    <p:sldId id="6186" r:id="rId8"/>
    <p:sldId id="6187" r:id="rId9"/>
    <p:sldId id="6188" r:id="rId10"/>
    <p:sldId id="6189" r:id="rId11"/>
    <p:sldId id="6190" r:id="rId12"/>
    <p:sldId id="6191" r:id="rId13"/>
    <p:sldId id="6192" r:id="rId14"/>
    <p:sldId id="6193" r:id="rId15"/>
    <p:sldId id="6194" r:id="rId16"/>
    <p:sldId id="6196" r:id="rId17"/>
    <p:sldId id="6197" r:id="rId18"/>
    <p:sldId id="6195" r:id="rId19"/>
    <p:sldId id="6185" r:id="rId20"/>
    <p:sldId id="61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FB"/>
    <a:srgbClr val="FFA7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44"/>
    <p:restoredTop sz="78049"/>
  </p:normalViewPr>
  <p:slideViewPr>
    <p:cSldViewPr snapToGrid="0" snapToObjects="1">
      <p:cViewPr varScale="1">
        <p:scale>
          <a:sx n="92" d="100"/>
          <a:sy n="92" d="100"/>
        </p:scale>
        <p:origin x="882" y="78"/>
      </p:cViewPr>
      <p:guideLst>
        <p:guide orient="horz" pos="2160"/>
        <p:guide pos="3840"/>
      </p:guideLst>
    </p:cSldViewPr>
  </p:slideViewPr>
  <p:notesTextViewPr>
    <p:cViewPr>
      <p:scale>
        <a:sx n="1" d="1"/>
        <a:sy n="1" d="1"/>
      </p:scale>
      <p:origin x="0" y="-2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22B58-E4D3-E64C-8ADB-317FF28CA834}" type="datetimeFigureOut">
              <a:rPr lang="en-US" smtClean="0"/>
              <a:t>10/16/2019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B2E8B-F7BF-674E-AB38-0104442169E4}" type="slidenum">
              <a:rPr lang="en-US" smtClean="0"/>
              <a:t>‹#›</a:t>
            </a:fld>
            <a:endParaRPr lang="en-US"/>
          </a:p>
        </p:txBody>
      </p:sp>
    </p:spTree>
    <p:extLst>
      <p:ext uri="{BB962C8B-B14F-4D97-AF65-F5344CB8AC3E}">
        <p14:creationId xmlns:p14="http://schemas.microsoft.com/office/powerpoint/2010/main" val="379742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4</a:t>
            </a:fld>
            <a:endParaRPr lang="en-US"/>
          </a:p>
        </p:txBody>
      </p:sp>
    </p:spTree>
    <p:extLst>
      <p:ext uri="{BB962C8B-B14F-4D97-AF65-F5344CB8AC3E}">
        <p14:creationId xmlns:p14="http://schemas.microsoft.com/office/powerpoint/2010/main" val="4292910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Troubleshooting do LAB5</a:t>
            </a:r>
          </a:p>
          <a:p>
            <a:endParaRPr lang="en-US" dirty="0" smtClean="0"/>
          </a:p>
          <a:p>
            <a:r>
              <a:rPr lang="en-US" dirty="0" err="1" smtClean="0"/>
              <a:t>kubectl</a:t>
            </a:r>
            <a:r>
              <a:rPr lang="en-US" dirty="0" smtClean="0"/>
              <a:t> exec -</a:t>
            </a:r>
            <a:r>
              <a:rPr lang="en-US" dirty="0" err="1" smtClean="0"/>
              <a:t>ti</a:t>
            </a:r>
            <a:r>
              <a:rPr lang="en-US" dirty="0" smtClean="0"/>
              <a:t> cli-peer1-pod bash</a:t>
            </a:r>
          </a:p>
          <a:p>
            <a:endParaRPr lang="en-US" dirty="0" smtClean="0"/>
          </a:p>
          <a:p>
            <a:r>
              <a:rPr lang="en-US" dirty="0" smtClean="0"/>
              <a:t>./instanciaChaincode.sh </a:t>
            </a:r>
          </a:p>
          <a:p>
            <a:endParaRPr lang="en-US" dirty="0" smtClean="0"/>
          </a:p>
          <a:p>
            <a:r>
              <a:rPr lang="en-US" dirty="0" smtClean="0"/>
              <a:t>peer </a:t>
            </a:r>
            <a:r>
              <a:rPr lang="en-US" dirty="0" err="1" smtClean="0"/>
              <a:t>chaincode</a:t>
            </a:r>
            <a:r>
              <a:rPr lang="en-US" dirty="0" smtClean="0"/>
              <a:t> list --installed</a:t>
            </a:r>
          </a:p>
          <a:p>
            <a:endParaRPr lang="en-US" dirty="0" smtClean="0"/>
          </a:p>
          <a:p>
            <a:r>
              <a:rPr lang="en-US" dirty="0" smtClean="0"/>
              <a:t>peer </a:t>
            </a:r>
            <a:r>
              <a:rPr lang="en-US" dirty="0" err="1" smtClean="0"/>
              <a:t>chaincode</a:t>
            </a:r>
            <a:r>
              <a:rPr lang="en-US" dirty="0" smtClean="0"/>
              <a:t> list --instantiated -C </a:t>
            </a:r>
            <a:r>
              <a:rPr lang="en-US" dirty="0" err="1" smtClean="0"/>
              <a:t>ibm</a:t>
            </a:r>
            <a:r>
              <a:rPr lang="en-US" dirty="0" smtClean="0"/>
              <a:t>-channel</a:t>
            </a:r>
          </a:p>
          <a:p>
            <a:endParaRPr lang="en-US" dirty="0" smtClean="0"/>
          </a:p>
          <a:p>
            <a:endParaRPr lang="en-US" dirty="0" smtClean="0"/>
          </a:p>
          <a:p>
            <a:r>
              <a:rPr lang="en-US" smtClean="0"/>
              <a:t>##CORRIGIR</a:t>
            </a:r>
            <a:endParaRPr lang="en-US" dirty="0" smtClean="0"/>
          </a:p>
          <a:p>
            <a:r>
              <a:rPr lang="en-US" dirty="0" smtClean="0"/>
              <a:t>No</a:t>
            </a:r>
            <a:r>
              <a:rPr lang="en-US" baseline="0" dirty="0" smtClean="0"/>
              <a:t> pdf </a:t>
            </a:r>
            <a:r>
              <a:rPr lang="en-US" baseline="0" dirty="0" err="1" smtClean="0"/>
              <a:t>esta</a:t>
            </a:r>
            <a:r>
              <a:rPr lang="en-US" baseline="0" dirty="0" smtClean="0"/>
              <a:t> </a:t>
            </a:r>
            <a:r>
              <a:rPr lang="en-US" baseline="0" dirty="0" err="1" smtClean="0"/>
              <a:t>escrito</a:t>
            </a:r>
            <a:r>
              <a:rPr lang="en-US" baseline="0" dirty="0" smtClean="0"/>
              <a:t> </a:t>
            </a:r>
            <a:r>
              <a:rPr lang="en-US" baseline="0" dirty="0" err="1" smtClean="0"/>
              <a:t>submeteRtransacoes</a:t>
            </a:r>
            <a:endParaRPr lang="en-US" dirty="0" smtClean="0"/>
          </a:p>
          <a:p>
            <a:endParaRPr lang="en-US" dirty="0"/>
          </a:p>
        </p:txBody>
      </p:sp>
      <p:sp>
        <p:nvSpPr>
          <p:cNvPr id="4" name="Slide Number Placeholder 3"/>
          <p:cNvSpPr>
            <a:spLocks noGrp="1"/>
          </p:cNvSpPr>
          <p:nvPr>
            <p:ph type="sldNum" sz="quarter" idx="10"/>
          </p:nvPr>
        </p:nvSpPr>
        <p:spPr/>
        <p:txBody>
          <a:bodyPr/>
          <a:lstStyle/>
          <a:p>
            <a:fld id="{EEFB2E8B-F7BF-674E-AB38-0104442169E4}" type="slidenum">
              <a:rPr lang="en-US" smtClean="0"/>
              <a:t>17</a:t>
            </a:fld>
            <a:endParaRPr lang="en-US"/>
          </a:p>
        </p:txBody>
      </p:sp>
    </p:spTree>
    <p:extLst>
      <p:ext uri="{BB962C8B-B14F-4D97-AF65-F5344CB8AC3E}">
        <p14:creationId xmlns:p14="http://schemas.microsoft.com/office/powerpoint/2010/main" val="282242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5</a:t>
            </a:fld>
            <a:endParaRPr lang="en-US"/>
          </a:p>
        </p:txBody>
      </p:sp>
    </p:spTree>
    <p:extLst>
      <p:ext uri="{BB962C8B-B14F-4D97-AF65-F5344CB8AC3E}">
        <p14:creationId xmlns:p14="http://schemas.microsoft.com/office/powerpoint/2010/main" val="3891771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7</a:t>
            </a:fld>
            <a:endParaRPr lang="en-US"/>
          </a:p>
        </p:txBody>
      </p:sp>
    </p:spTree>
    <p:extLst>
      <p:ext uri="{BB962C8B-B14F-4D97-AF65-F5344CB8AC3E}">
        <p14:creationId xmlns:p14="http://schemas.microsoft.com/office/powerpoint/2010/main" val="2443782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8</a:t>
            </a:fld>
            <a:endParaRPr lang="en-US"/>
          </a:p>
        </p:txBody>
      </p:sp>
    </p:spTree>
    <p:extLst>
      <p:ext uri="{BB962C8B-B14F-4D97-AF65-F5344CB8AC3E}">
        <p14:creationId xmlns:p14="http://schemas.microsoft.com/office/powerpoint/2010/main" val="21818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9</a:t>
            </a:fld>
            <a:endParaRPr lang="en-US"/>
          </a:p>
        </p:txBody>
      </p:sp>
    </p:spTree>
    <p:extLst>
      <p:ext uri="{BB962C8B-B14F-4D97-AF65-F5344CB8AC3E}">
        <p14:creationId xmlns:p14="http://schemas.microsoft.com/office/powerpoint/2010/main" val="175575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Link dos detalhes do comando</a:t>
            </a:r>
          </a:p>
          <a:p>
            <a:r>
              <a:rPr lang="pt-BR" dirty="0" err="1"/>
              <a:t>https</a:t>
            </a:r>
            <a:r>
              <a:rPr lang="pt-BR" dirty="0"/>
              <a:t>://</a:t>
            </a:r>
            <a:r>
              <a:rPr lang="pt-BR" dirty="0" err="1"/>
              <a:t>hyperledger-fabric.readthedocs.io</a:t>
            </a:r>
            <a:r>
              <a:rPr lang="pt-BR" dirty="0"/>
              <a:t>/</a:t>
            </a:r>
            <a:r>
              <a:rPr lang="pt-BR" dirty="0" err="1"/>
              <a:t>en</a:t>
            </a:r>
            <a:r>
              <a:rPr lang="pt-BR" dirty="0"/>
              <a:t>/release-1.4/</a:t>
            </a:r>
            <a:r>
              <a:rPr lang="pt-BR" dirty="0" err="1"/>
              <a:t>commands</a:t>
            </a:r>
            <a:r>
              <a:rPr lang="pt-BR" dirty="0"/>
              <a:t>/</a:t>
            </a:r>
            <a:r>
              <a:rPr lang="pt-BR" dirty="0" err="1"/>
              <a:t>peerchaincode.html#peer-chaincode-install</a:t>
            </a:r>
            <a:endParaRPr lang="pt-BR"/>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12</a:t>
            </a:fld>
            <a:endParaRPr lang="en-US"/>
          </a:p>
        </p:txBody>
      </p:sp>
    </p:spTree>
    <p:extLst>
      <p:ext uri="{BB962C8B-B14F-4D97-AF65-F5344CB8AC3E}">
        <p14:creationId xmlns:p14="http://schemas.microsoft.com/office/powerpoint/2010/main" val="1650495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13</a:t>
            </a:fld>
            <a:endParaRPr lang="en-US"/>
          </a:p>
        </p:txBody>
      </p:sp>
    </p:spTree>
    <p:extLst>
      <p:ext uri="{BB962C8B-B14F-4D97-AF65-F5344CB8AC3E}">
        <p14:creationId xmlns:p14="http://schemas.microsoft.com/office/powerpoint/2010/main" val="342845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14</a:t>
            </a:fld>
            <a:endParaRPr lang="en-US"/>
          </a:p>
        </p:txBody>
      </p:sp>
    </p:spTree>
    <p:extLst>
      <p:ext uri="{BB962C8B-B14F-4D97-AF65-F5344CB8AC3E}">
        <p14:creationId xmlns:p14="http://schemas.microsoft.com/office/powerpoint/2010/main" val="133734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endParaRPr lang="pt-BR" dirty="0"/>
          </a:p>
        </p:txBody>
      </p:sp>
      <p:sp>
        <p:nvSpPr>
          <p:cNvPr id="4" name="Espaço Reservado para Número de Slide 3"/>
          <p:cNvSpPr>
            <a:spLocks noGrp="1"/>
          </p:cNvSpPr>
          <p:nvPr>
            <p:ph type="sldNum" sz="quarter" idx="5"/>
          </p:nvPr>
        </p:nvSpPr>
        <p:spPr/>
        <p:txBody>
          <a:bodyPr/>
          <a:lstStyle/>
          <a:p>
            <a:fld id="{EEFB2E8B-F7BF-674E-AB38-0104442169E4}" type="slidenum">
              <a:rPr lang="en-US" smtClean="0"/>
              <a:t>15</a:t>
            </a:fld>
            <a:endParaRPr lang="en-US"/>
          </a:p>
        </p:txBody>
      </p:sp>
    </p:spTree>
    <p:extLst>
      <p:ext uri="{BB962C8B-B14F-4D97-AF65-F5344CB8AC3E}">
        <p14:creationId xmlns:p14="http://schemas.microsoft.com/office/powerpoint/2010/main" val="979170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2.emf"/><Relationship Id="rId7" Type="http://schemas.openxmlformats.org/officeDocument/2006/relationships/image" Target="../media/image12.tiff"/><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3.emf"/><Relationship Id="rId7" Type="http://schemas.openxmlformats.org/officeDocument/2006/relationships/image" Target="../media/image12.tiff"/><Relationship Id="rId2" Type="http://schemas.openxmlformats.org/officeDocument/2006/relationships/image" Target="../media/image2.emf"/><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9.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2.emf"/><Relationship Id="rId7" Type="http://schemas.openxmlformats.org/officeDocument/2006/relationships/image" Target="../media/image21.tiff"/><Relationship Id="rId2" Type="http://schemas.openxmlformats.org/officeDocument/2006/relationships/image" Target="../media/image17.png"/><Relationship Id="rId1" Type="http://schemas.openxmlformats.org/officeDocument/2006/relationships/slideMaster" Target="../slideMasters/slideMaster3.xml"/><Relationship Id="rId6" Type="http://schemas.microsoft.com/office/2007/relationships/hdphoto" Target="../media/hdphoto2.wdp"/><Relationship Id="rId5" Type="http://schemas.openxmlformats.org/officeDocument/2006/relationships/image" Target="../media/image2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22.tiff"/><Relationship Id="rId3" Type="http://schemas.openxmlformats.org/officeDocument/2006/relationships/image" Target="../media/image3.emf"/><Relationship Id="rId7" Type="http://schemas.openxmlformats.org/officeDocument/2006/relationships/image" Target="../media/image21.tiff"/><Relationship Id="rId2" Type="http://schemas.openxmlformats.org/officeDocument/2006/relationships/image" Target="../media/image2.emf"/><Relationship Id="rId1" Type="http://schemas.openxmlformats.org/officeDocument/2006/relationships/slideMaster" Target="../slideMasters/slideMaster3.xml"/><Relationship Id="rId6" Type="http://schemas.microsoft.com/office/2007/relationships/hdphoto" Target="../media/hdphoto3.wdp"/><Relationship Id="rId5" Type="http://schemas.openxmlformats.org/officeDocument/2006/relationships/image" Target="../media/image20.png"/><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
        <p:nvSpPr>
          <p:cNvPr id="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67640" y="3374046"/>
            <a:ext cx="4064000" cy="1007246"/>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67640" y="1000618"/>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6" name="Picture 15"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Tree>
    <p:extLst>
      <p:ext uri="{BB962C8B-B14F-4D97-AF65-F5344CB8AC3E}">
        <p14:creationId xmlns:p14="http://schemas.microsoft.com/office/powerpoint/2010/main" val="352059007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8" y="1693176"/>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6"/>
            <a:ext cx="2296666" cy="4409844"/>
          </a:xfrm>
        </p:spPr>
        <p:txBody>
          <a:bodyPr>
            <a:normAutofit/>
          </a:bodyPr>
          <a:lstStyle>
            <a:lvl1pPr marL="0" indent="0">
              <a:buNone/>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0"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60825640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67640" y="1693334"/>
            <a:ext cx="11863232" cy="4271014"/>
          </a:xfrm>
        </p:spPr>
        <p:txBody>
          <a:bodyPr>
            <a:normAutofit/>
          </a:bodyPr>
          <a:lstStyle>
            <a:lvl1pPr marL="0" indent="0" algn="ctr">
              <a:buNone/>
              <a:defRPr sz="1867"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75430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7"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8" name="Text Placeholder 2"/>
          <p:cNvSpPr>
            <a:spLocks noGrp="1"/>
          </p:cNvSpPr>
          <p:nvPr>
            <p:ph type="body" sz="quarter" idx="25" hasCustomPrompt="1"/>
          </p:nvPr>
        </p:nvSpPr>
        <p:spPr>
          <a:xfrm>
            <a:off x="5558368" y="1655829"/>
            <a:ext cx="6383998" cy="3414148"/>
          </a:xfrm>
        </p:spPr>
        <p:txBody>
          <a:bodyPr>
            <a:normAutofit/>
          </a:bodyPr>
          <a:lstStyle>
            <a:lvl1pPr marL="0" indent="0">
              <a:buNone/>
              <a:defRPr sz="3200" baseline="0"/>
            </a:lvl1pPr>
          </a:lstStyle>
          <a:p>
            <a:pPr lvl="0"/>
            <a:r>
              <a:rPr lang="en-US" dirty="0"/>
              <a:t>Quote, stat, etc.</a:t>
            </a:r>
          </a:p>
        </p:txBody>
      </p:sp>
      <p:sp>
        <p:nvSpPr>
          <p:cNvPr id="19"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9085616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86" indent="-228586">
              <a:buFont typeface="Arial"/>
              <a:buChar char="•"/>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9087030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1" name="Picture 10"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81446628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8"/>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21565"/>
            <a:ext cx="8471251" cy="6226220"/>
          </a:xfrm>
          <a:prstGeom prst="rect">
            <a:avLst/>
          </a:prstGeom>
        </p:spPr>
      </p:pic>
      <p:pic>
        <p:nvPicPr>
          <p:cNvPr id="12" name="Picture 11"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10869970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641" y="1693334"/>
            <a:ext cx="2779593" cy="3953934"/>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4"/>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4"/>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4"/>
          </a:xfrm>
        </p:spPr>
        <p:txBody>
          <a:bodyPr>
            <a:normAutofit/>
          </a:bodyPr>
          <a:lstStyle>
            <a:lvl1pPr marL="0" indent="0" algn="ctr">
              <a:buNone/>
              <a:defRPr sz="1600" baseline="0"/>
            </a:lvl1pPr>
          </a:lstStyle>
          <a:p>
            <a:pPr lvl="0"/>
            <a:r>
              <a:rPr lang="en-US" dirty="0"/>
              <a:t>Content</a:t>
            </a:r>
          </a:p>
        </p:txBody>
      </p:sp>
      <p:pic>
        <p:nvPicPr>
          <p:cNvPr id="12" name="Picture 11"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3" name="Picture 12"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94264887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67734"/>
            <a:ext cx="12192000" cy="6695139"/>
          </a:xfrm>
          <a:prstGeom prst="rect">
            <a:avLst/>
          </a:prstGeom>
        </p:spPr>
      </p:pic>
      <p:sp>
        <p:nvSpPr>
          <p:cNvPr id="8" name="Text Placeholder 7"/>
          <p:cNvSpPr>
            <a:spLocks noGrp="1"/>
          </p:cNvSpPr>
          <p:nvPr>
            <p:ph type="body" sz="quarter" idx="13" hasCustomPrompt="1"/>
          </p:nvPr>
        </p:nvSpPr>
        <p:spPr>
          <a:xfrm>
            <a:off x="167640"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6865353" y="4214551"/>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2" y="2838294"/>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27187"/>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50930"/>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592870"/>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16612"/>
            <a:ext cx="1222628" cy="1190112"/>
          </a:xfrm>
        </p:spPr>
        <p:txBody>
          <a:bodyPr anchor="ctr">
            <a:normAutofit/>
          </a:bodyPr>
          <a:lstStyle>
            <a:lvl1pPr marL="0" indent="0" algn="ctr">
              <a:buNone/>
              <a:defRPr sz="1600" baseline="0"/>
            </a:lvl1pPr>
          </a:lstStyle>
          <a:p>
            <a:pPr lvl="0"/>
            <a:r>
              <a:rPr lang="en-US" dirty="0"/>
              <a:t>Content</a:t>
            </a:r>
          </a:p>
        </p:txBody>
      </p:sp>
      <p:pic>
        <p:nvPicPr>
          <p:cNvPr id="17" name="Picture 16"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5" name="Picture 14"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66601766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5759333"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6"/>
            <a:ext cx="5759333" cy="4409844"/>
          </a:xfrm>
        </p:spPr>
        <p:txBody>
          <a:bodyPr>
            <a:normAutofit/>
          </a:bodyPr>
          <a:lstStyle>
            <a:lvl1pPr marL="0" indent="0">
              <a:buNone/>
              <a:defRPr sz="1600" baseline="0"/>
            </a:lvl1pPr>
          </a:lstStyle>
          <a:p>
            <a:pPr lvl="0"/>
            <a:r>
              <a:rPr lang="en-US" dirty="0"/>
              <a:t>Content</a:t>
            </a:r>
          </a:p>
        </p:txBody>
      </p:sp>
      <p:pic>
        <p:nvPicPr>
          <p:cNvPr id="7" name="Picture 6"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9" name="Content Placeholder 2"/>
          <p:cNvSpPr>
            <a:spLocks noGrp="1"/>
          </p:cNvSpPr>
          <p:nvPr>
            <p:ph sz="quarter" idx="16" hasCustomPrompt="1"/>
          </p:nvPr>
        </p:nvSpPr>
        <p:spPr>
          <a:xfrm>
            <a:off x="6103899" y="1693175"/>
            <a:ext cx="6088100" cy="4409846"/>
          </a:xfrm>
        </p:spPr>
        <p:txBody>
          <a:bodyPr>
            <a:normAutofit/>
          </a:bodyPr>
          <a:lstStyle>
            <a:lvl1pPr marL="0" indent="0">
              <a:buNone/>
              <a:defRPr sz="1600" baseline="0"/>
            </a:lvl1pPr>
          </a:lstStyle>
          <a:p>
            <a:pPr lvl="0"/>
            <a:r>
              <a:rPr lang="en-US" dirty="0"/>
              <a:t>Content</a:t>
            </a:r>
          </a:p>
        </p:txBody>
      </p:sp>
      <p:sp>
        <p:nvSpPr>
          <p:cNvPr id="14" name="Text Placeholder 7"/>
          <p:cNvSpPr>
            <a:spLocks noGrp="1"/>
          </p:cNvSpPr>
          <p:nvPr>
            <p:ph type="body" sz="quarter" idx="2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29094267"/>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8" y="1693176"/>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6"/>
            <a:ext cx="2296666" cy="4409844"/>
          </a:xfrm>
        </p:spPr>
        <p:txBody>
          <a:bodyPr>
            <a:normAutofit/>
          </a:bodyPr>
          <a:lstStyle>
            <a:lvl1pPr marL="0" indent="0">
              <a:buNone/>
              <a:defRPr sz="1600" baseline="0"/>
            </a:lvl1pPr>
          </a:lstStyle>
          <a:p>
            <a:pPr lvl="0"/>
            <a:r>
              <a:rPr lang="en-US" dirty="0"/>
              <a:t>Content</a:t>
            </a:r>
          </a:p>
        </p:txBody>
      </p:sp>
      <p:pic>
        <p:nvPicPr>
          <p:cNvPr id="10" name="Picture 9"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04458851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6"/>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0" y="1000618"/>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47163404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0" name="Picture 9"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6"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7" name="Text Placeholder 2"/>
          <p:cNvSpPr>
            <a:spLocks noGrp="1"/>
          </p:cNvSpPr>
          <p:nvPr>
            <p:ph type="body" sz="quarter" idx="25" hasCustomPrompt="1"/>
          </p:nvPr>
        </p:nvSpPr>
        <p:spPr>
          <a:xfrm>
            <a:off x="5558368" y="1655829"/>
            <a:ext cx="6383998" cy="3414148"/>
          </a:xfrm>
        </p:spPr>
        <p:txBody>
          <a:bodyPr>
            <a:normAutofit/>
          </a:bodyPr>
          <a:lstStyle>
            <a:lvl1pPr marL="0" indent="0">
              <a:buNone/>
              <a:defRPr sz="3200" baseline="0"/>
            </a:lvl1pPr>
          </a:lstStyle>
          <a:p>
            <a:pPr lvl="0"/>
            <a:r>
              <a:rPr lang="en-US" dirty="0"/>
              <a:t>Quote, stat, etc.</a:t>
            </a:r>
          </a:p>
        </p:txBody>
      </p:sp>
      <p:sp>
        <p:nvSpPr>
          <p:cNvPr id="1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38832676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
        <p:nvSpPr>
          <p:cNvPr id="4"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00" y="2495648"/>
            <a:ext cx="4064000" cy="1007246"/>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12" name="Picture 11" descr="IBMLogo_White.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grpSp>
        <p:nvGrpSpPr>
          <p:cNvPr id="7" name="Group 6"/>
          <p:cNvGrpSpPr/>
          <p:nvPr userDrawn="1"/>
        </p:nvGrpSpPr>
        <p:grpSpPr>
          <a:xfrm>
            <a:off x="120908" y="4503855"/>
            <a:ext cx="3013271" cy="1381494"/>
            <a:chOff x="90681" y="2914901"/>
            <a:chExt cx="2259953" cy="1036120"/>
          </a:xfrm>
        </p:grpSpPr>
        <p:sp>
          <p:nvSpPr>
            <p:cNvPr id="9" name="Rectangle 8"/>
            <p:cNvSpPr/>
            <p:nvPr/>
          </p:nvSpPr>
          <p:spPr>
            <a:xfrm>
              <a:off x="90681" y="2914901"/>
              <a:ext cx="1772498" cy="377218"/>
            </a:xfrm>
            <a:prstGeom prst="rect">
              <a:avLst/>
            </a:prstGeom>
          </p:spPr>
          <p:txBody>
            <a:bodyPr wrap="square">
              <a:spAutoFit/>
            </a:bodyPr>
            <a:lstStyle/>
            <a:p>
              <a:r>
                <a:rPr lang="en-US" sz="1334"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330852" y="3237461"/>
                <a:ext cx="2019782" cy="223235"/>
              </a:xfrm>
              <a:prstGeom prst="rect">
                <a:avLst/>
              </a:prstGeom>
            </p:spPr>
            <p:txBody>
              <a:bodyPr wrap="square">
                <a:spAutoFit/>
              </a:bodyPr>
              <a:lstStyle/>
              <a:p>
                <a:r>
                  <a:rPr lang="en-US" sz="1334">
                    <a:solidFill>
                      <a:schemeClr val="bg1">
                        <a:lumMod val="75000"/>
                      </a:schemeClr>
                    </a:solidFill>
                  </a:rPr>
                  <a:t>@IBMBlockchain</a:t>
                </a:r>
                <a:endParaRPr lang="en-US" sz="1334" dirty="0">
                  <a:solidFill>
                    <a:schemeClr val="bg1">
                      <a:lumMod val="75000"/>
                    </a:schemeClr>
                  </a:solidFill>
                </a:endParaRPr>
              </a:p>
            </p:txBody>
          </p:sp>
        </p:grpSp>
        <p:grpSp>
          <p:nvGrpSpPr>
            <p:cNvPr id="14" name="Group 13"/>
            <p:cNvGrpSpPr/>
            <p:nvPr/>
          </p:nvGrpSpPr>
          <p:grpSpPr>
            <a:xfrm>
              <a:off x="128913" y="3523757"/>
              <a:ext cx="1238059" cy="235670"/>
              <a:chOff x="128913" y="3570057"/>
              <a:chExt cx="1238059" cy="235670"/>
            </a:xfrm>
          </p:grpSpPr>
          <p:pic>
            <p:nvPicPr>
              <p:cNvPr id="18" name="Picture 17"/>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nvGrpSpPr>
            <p:cNvPr id="15" name="Group 14"/>
            <p:cNvGrpSpPr/>
            <p:nvPr/>
          </p:nvGrpSpPr>
          <p:grpSpPr>
            <a:xfrm>
              <a:off x="152867" y="3727787"/>
              <a:ext cx="1214104" cy="223234"/>
              <a:chOff x="152867" y="3947712"/>
              <a:chExt cx="1214104" cy="223234"/>
            </a:xfrm>
          </p:grpSpPr>
          <p:pic>
            <p:nvPicPr>
              <p:cNvPr id="16" name="Picture 15"/>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spTree>
    <p:extLst>
      <p:ext uri="{BB962C8B-B14F-4D97-AF65-F5344CB8AC3E}">
        <p14:creationId xmlns:p14="http://schemas.microsoft.com/office/powerpoint/2010/main" val="192488664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77800" y="2495648"/>
            <a:ext cx="4064000" cy="1007246"/>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9" name="Picture 8"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7" name="Picture 6"/>
          <p:cNvPicPr>
            <a:picLocks noChangeAspect="1"/>
          </p:cNvPicPr>
          <p:nvPr userDrawn="1"/>
        </p:nvPicPr>
        <p:blipFill>
          <a:blip r:embed="rId4"/>
          <a:stretch>
            <a:fillRect/>
          </a:stretch>
        </p:blipFill>
        <p:spPr>
          <a:xfrm>
            <a:off x="6807969" y="1269910"/>
            <a:ext cx="5012268" cy="5012268"/>
          </a:xfrm>
          <a:prstGeom prst="rect">
            <a:avLst/>
          </a:prstGeom>
        </p:spPr>
      </p:pic>
      <p:grpSp>
        <p:nvGrpSpPr>
          <p:cNvPr id="10" name="Group 9"/>
          <p:cNvGrpSpPr/>
          <p:nvPr userDrawn="1"/>
        </p:nvGrpSpPr>
        <p:grpSpPr>
          <a:xfrm>
            <a:off x="120908" y="4503855"/>
            <a:ext cx="3013271" cy="1381494"/>
            <a:chOff x="90681" y="2914901"/>
            <a:chExt cx="2259953" cy="1036120"/>
          </a:xfrm>
        </p:grpSpPr>
        <p:sp>
          <p:nvSpPr>
            <p:cNvPr id="11" name="Rectangle 10"/>
            <p:cNvSpPr/>
            <p:nvPr/>
          </p:nvSpPr>
          <p:spPr>
            <a:xfrm>
              <a:off x="90681" y="2914901"/>
              <a:ext cx="1772498" cy="377218"/>
            </a:xfrm>
            <a:prstGeom prst="rect">
              <a:avLst/>
            </a:prstGeom>
          </p:spPr>
          <p:txBody>
            <a:bodyPr wrap="square">
              <a:spAutoFit/>
            </a:bodyPr>
            <a:lstStyle/>
            <a:p>
              <a:r>
                <a:rPr lang="en-US" sz="1334"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330852" y="3237461"/>
                <a:ext cx="2019782" cy="223235"/>
              </a:xfrm>
              <a:prstGeom prst="rect">
                <a:avLst/>
              </a:prstGeom>
            </p:spPr>
            <p:txBody>
              <a:bodyPr wrap="square">
                <a:spAutoFit/>
              </a:bodyPr>
              <a:lstStyle/>
              <a:p>
                <a:r>
                  <a:rPr lang="en-US" sz="1334">
                    <a:solidFill>
                      <a:schemeClr val="bg1">
                        <a:lumMod val="75000"/>
                      </a:schemeClr>
                    </a:solidFill>
                  </a:rPr>
                  <a:t>@IBMBlockchain</a:t>
                </a:r>
                <a:endParaRPr lang="en-US" sz="1334" dirty="0">
                  <a:solidFill>
                    <a:schemeClr val="bg1">
                      <a:lumMod val="75000"/>
                    </a:schemeClr>
                  </a:solidFill>
                </a:endParaRPr>
              </a:p>
            </p:txBody>
          </p:sp>
        </p:grpSp>
        <p:grpSp>
          <p:nvGrpSpPr>
            <p:cNvPr id="15" name="Group 14"/>
            <p:cNvGrpSpPr/>
            <p:nvPr/>
          </p:nvGrpSpPr>
          <p:grpSpPr>
            <a:xfrm>
              <a:off x="128913" y="3523757"/>
              <a:ext cx="1238059" cy="235670"/>
              <a:chOff x="128913" y="3570057"/>
              <a:chExt cx="1238059" cy="235670"/>
            </a:xfrm>
          </p:grpSpPr>
          <p:pic>
            <p:nvPicPr>
              <p:cNvPr id="19" name="Picture 18"/>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nvGrpSpPr>
            <p:cNvPr id="16" name="Group 15"/>
            <p:cNvGrpSpPr/>
            <p:nvPr/>
          </p:nvGrpSpPr>
          <p:grpSpPr>
            <a:xfrm>
              <a:off x="152867" y="3727787"/>
              <a:ext cx="1214104" cy="223234"/>
              <a:chOff x="152867" y="3947712"/>
              <a:chExt cx="1214104" cy="223234"/>
            </a:xfrm>
          </p:grpSpPr>
          <p:pic>
            <p:nvPicPr>
              <p:cNvPr id="17" name="Picture 16"/>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20953" cy="223234"/>
              </a:xfrm>
              <a:prstGeom prst="rect">
                <a:avLst/>
              </a:prstGeom>
            </p:spPr>
            <p:txBody>
              <a:bodyPr wrap="none">
                <a:spAutoFit/>
              </a:bodyPr>
              <a:lstStyle/>
              <a:p>
                <a:r>
                  <a:rPr lang="en-US" sz="1334" dirty="0">
                    <a:solidFill>
                      <a:schemeClr val="bg1">
                        <a:lumMod val="75000"/>
                      </a:schemeClr>
                    </a:solidFill>
                  </a:rPr>
                  <a:t>IBM Blockchain</a:t>
                </a:r>
              </a:p>
            </p:txBody>
          </p:sp>
        </p:grpSp>
      </p:grpSp>
    </p:spTree>
    <p:extLst>
      <p:ext uri="{BB962C8B-B14F-4D97-AF65-F5344CB8AC3E}">
        <p14:creationId xmlns:p14="http://schemas.microsoft.com/office/powerpoint/2010/main" val="32734053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4606" y="2282836"/>
            <a:ext cx="1719642" cy="701463"/>
          </a:xfrm>
          <a:prstGeom prst="rect">
            <a:avLst/>
          </a:prstGeom>
        </p:spPr>
      </p:pic>
      <p:sp>
        <p:nvSpPr>
          <p:cNvPr id="4" name="TextBox 3"/>
          <p:cNvSpPr txBox="1"/>
          <p:nvPr userDrawn="1"/>
        </p:nvSpPr>
        <p:spPr>
          <a:xfrm>
            <a:off x="2504888" y="3227498"/>
            <a:ext cx="7193101" cy="1529521"/>
          </a:xfrm>
          <a:prstGeom prst="rect">
            <a:avLst/>
          </a:prstGeom>
          <a:noFill/>
        </p:spPr>
        <p:txBody>
          <a:bodyPr wrap="square" rtlCol="0">
            <a:spAutoFit/>
          </a:bodyPr>
          <a:lstStyle/>
          <a:p>
            <a:pPr marL="0" marR="0" lvl="0" indent="0" algn="ctr" defTabSz="609562" rtl="0" eaLnBrk="1" fontAlgn="auto" latinLnBrk="0" hangingPunct="1">
              <a:lnSpc>
                <a:spcPct val="100000"/>
              </a:lnSpc>
              <a:spcBef>
                <a:spcPts val="0"/>
              </a:spcBef>
              <a:spcAft>
                <a:spcPts val="0"/>
              </a:spcAft>
              <a:buClrTx/>
              <a:buSzTx/>
              <a:buFontTx/>
              <a:buNone/>
              <a:tabLst/>
              <a:defRPr/>
            </a:pPr>
            <a:r>
              <a:rPr lang="en-US" sz="1334" dirty="0">
                <a:solidFill>
                  <a:schemeClr val="bg1"/>
                </a:solidFill>
                <a:latin typeface="Arial"/>
                <a:ea typeface="IBM Plex Sans"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1339475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alpha val="30000"/>
          </a:schemeClr>
        </a:solidFill>
        <a:effectLst/>
      </p:bgPr>
    </p:bg>
    <p:spTree>
      <p:nvGrpSpPr>
        <p:cNvPr id="1" name=""/>
        <p:cNvGrpSpPr/>
        <p:nvPr/>
      </p:nvGrpSpPr>
      <p:grpSpPr>
        <a:xfrm>
          <a:off x="0" y="0"/>
          <a:ext cx="0" cy="0"/>
          <a:chOff x="0" y="0"/>
          <a:chExt cx="0" cy="0"/>
        </a:xfrm>
      </p:grpSpPr>
      <p:sp>
        <p:nvSpPr>
          <p:cNvPr id="4" name="Footer Placeholder 3"/>
          <p:cNvSpPr txBox="1">
            <a:spLocks/>
          </p:cNvSpPr>
          <p:nvPr userDrawn="1"/>
        </p:nvSpPr>
        <p:spPr>
          <a:xfrm>
            <a:off x="167644" y="6521998"/>
            <a:ext cx="6412020" cy="124691"/>
          </a:xfrm>
          <a:prstGeom prst="rect">
            <a:avLst/>
          </a:prstGeom>
        </p:spPr>
        <p:txBody>
          <a:bodyPr vert="horz" lIns="121912" tIns="60956" rIns="121912" bIns="60956"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de-DE" sz="1067" b="0" i="0" u="none" strike="noStrike" kern="1200" cap="none" spc="0" normalizeH="0" baseline="0" noProof="0" dirty="0">
                <a:ln>
                  <a:noFill/>
                </a:ln>
                <a:solidFill>
                  <a:prstClr val="black">
                    <a:lumMod val="50000"/>
                    <a:lumOff val="50000"/>
                  </a:prstClr>
                </a:solidFill>
                <a:effectLst/>
                <a:uLnTx/>
                <a:uFillTx/>
                <a:latin typeface="IBM Plex Sans" charset="0"/>
                <a:ea typeface="IBM Plex Sans" charset="0"/>
                <a:cs typeface="IBM Plex Sans" charset="0"/>
              </a:rPr>
              <a:t>© 2018 IBM Corporation</a:t>
            </a:r>
            <a:endParaRPr kumimoji="0" lang="en-US" sz="1067" b="0" i="0" u="none" strike="noStrike" kern="1200" cap="none" spc="0" normalizeH="0" baseline="0" noProof="0" dirty="0">
              <a:ln>
                <a:noFill/>
              </a:ln>
              <a:solidFill>
                <a:prstClr val="black">
                  <a:lumMod val="50000"/>
                  <a:lumOff val="50000"/>
                </a:prstClr>
              </a:solidFill>
              <a:effectLst/>
              <a:uLnTx/>
              <a:uFillTx/>
              <a:latin typeface="IBM Plex Sans" charset="0"/>
              <a:ea typeface="IBM Plex Sans" charset="0"/>
              <a:cs typeface="IBM Plex Sans" charset="0"/>
            </a:endParaRPr>
          </a:p>
        </p:txBody>
      </p:sp>
      <p:sp>
        <p:nvSpPr>
          <p:cNvPr id="5" name="Slide Number Placeholder 4"/>
          <p:cNvSpPr>
            <a:spLocks noGrp="1"/>
          </p:cNvSpPr>
          <p:nvPr>
            <p:ph type="sldNum" sz="quarter" idx="12"/>
          </p:nvPr>
        </p:nvSpPr>
        <p:spPr>
          <a:xfrm>
            <a:off x="9330267" y="6356352"/>
            <a:ext cx="2844800" cy="365126"/>
          </a:xfrm>
        </p:spPr>
        <p:txBody>
          <a:bodyPr/>
          <a:lstStyle>
            <a:lvl1pPr>
              <a:defRPr sz="1067">
                <a:solidFill>
                  <a:schemeClr val="bg1">
                    <a:lumMod val="50000"/>
                  </a:schemeClr>
                </a:solidFill>
              </a:defRPr>
            </a:lvl1pPr>
          </a:lstStyle>
          <a:p>
            <a:pPr defTabSz="914355"/>
            <a:fld id="{08BF69C1-739F-1B47-B5E3-FA651BCAB105}" type="slidenum">
              <a:rPr lang="en-US" smtClean="0">
                <a:solidFill>
                  <a:prstClr val="white">
                    <a:lumMod val="50000"/>
                  </a:prstClr>
                </a:solidFill>
              </a:rPr>
              <a:pPr defTabSz="914355"/>
              <a:t>‹#›</a:t>
            </a:fld>
            <a:endParaRPr lang="en-US" dirty="0">
              <a:solidFill>
                <a:prstClr val="white">
                  <a:lumMod val="50000"/>
                </a:prstClr>
              </a:solidFill>
            </a:endParaRPr>
          </a:p>
        </p:txBody>
      </p:sp>
      <p:sp>
        <p:nvSpPr>
          <p:cNvPr id="8" name="Text Placeholder 7"/>
          <p:cNvSpPr>
            <a:spLocks noGrp="1"/>
          </p:cNvSpPr>
          <p:nvPr>
            <p:ph type="body" sz="quarter" idx="13" hasCustomPrompt="1"/>
          </p:nvPr>
        </p:nvSpPr>
        <p:spPr>
          <a:xfrm>
            <a:off x="167642" y="192619"/>
            <a:ext cx="9517896" cy="762000"/>
          </a:xfrm>
        </p:spPr>
        <p:txBody>
          <a:bodyPr/>
          <a:lstStyle>
            <a:lvl1pPr marL="0" indent="0">
              <a:buNone/>
              <a:defRPr sz="3200" b="1">
                <a:ln>
                  <a:noFill/>
                </a:ln>
                <a:solidFill>
                  <a:srgbClr val="0164FF"/>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 (IBM </a:t>
            </a:r>
            <a:r>
              <a:rPr lang="en-US" dirty="0" err="1"/>
              <a:t>Plex</a:t>
            </a:r>
            <a:r>
              <a:rPr lang="en-US" dirty="0"/>
              <a:t> Sans 24)</a:t>
            </a:r>
          </a:p>
        </p:txBody>
      </p:sp>
      <p:sp>
        <p:nvSpPr>
          <p:cNvPr id="17" name="Text Placeholder 16"/>
          <p:cNvSpPr>
            <a:spLocks noGrp="1"/>
          </p:cNvSpPr>
          <p:nvPr>
            <p:ph type="body" sz="quarter" idx="15" hasCustomPrompt="1"/>
          </p:nvPr>
        </p:nvSpPr>
        <p:spPr>
          <a:xfrm>
            <a:off x="167219" y="1083736"/>
            <a:ext cx="9518650" cy="1250951"/>
          </a:xfrm>
        </p:spPr>
        <p:txBody>
          <a:bodyPr>
            <a:noAutofit/>
          </a:bodyPr>
          <a:lstStyle>
            <a:lvl1pPr marL="220114" indent="-220114">
              <a:tabLst/>
              <a:defRPr sz="1867" baseline="0"/>
            </a:lvl1pPr>
            <a:lvl2pPr>
              <a:defRPr sz="1867"/>
            </a:lvl2pPr>
            <a:lvl3pPr>
              <a:defRPr sz="1867"/>
            </a:lvl3pPr>
            <a:lvl4pPr>
              <a:defRPr sz="1867"/>
            </a:lvl4pPr>
            <a:lvl5pPr>
              <a:defRPr sz="1867"/>
            </a:lvl5pPr>
          </a:lstStyle>
          <a:p>
            <a:pPr lvl="0"/>
            <a:r>
              <a:rPr lang="en-US" dirty="0"/>
              <a:t>Bulleted list (IBM </a:t>
            </a:r>
            <a:r>
              <a:rPr lang="en-US" dirty="0" err="1"/>
              <a:t>Plex</a:t>
            </a:r>
            <a:r>
              <a:rPr lang="en-US" dirty="0"/>
              <a:t> Sans no smaller than 14)</a:t>
            </a:r>
          </a:p>
          <a:p>
            <a:pPr lvl="0"/>
            <a:r>
              <a:rPr lang="en-US" dirty="0"/>
              <a:t>Text goes here lorem ipsum dolor</a:t>
            </a:r>
          </a:p>
          <a:p>
            <a:pPr lvl="0"/>
            <a:r>
              <a:rPr lang="en-US" dirty="0"/>
              <a:t>Text goes here lorem ipsum dolor</a:t>
            </a: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82573" y="236051"/>
            <a:ext cx="1615440" cy="259080"/>
          </a:xfrm>
          <a:prstGeom prst="rect">
            <a:avLst/>
          </a:prstGeom>
        </p:spPr>
      </p:pic>
    </p:spTree>
    <p:extLst>
      <p:ext uri="{BB962C8B-B14F-4D97-AF65-F5344CB8AC3E}">
        <p14:creationId xmlns:p14="http://schemas.microsoft.com/office/powerpoint/2010/main" val="148649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42" y="1772444"/>
            <a:ext cx="11291183" cy="551433"/>
          </a:xfrm>
        </p:spPr>
        <p:txBody>
          <a:bodyPr/>
          <a:lstStyle/>
          <a:p>
            <a:r>
              <a:rPr lang="en-US" dirty="0"/>
              <a:t>Section Title</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8" name="Line"/>
          <p:cNvSpPr/>
          <p:nvPr userDrawn="1"/>
        </p:nvSpPr>
        <p:spPr>
          <a:xfrm>
            <a:off x="456693" y="1573068"/>
            <a:ext cx="609242" cy="1"/>
          </a:xfrm>
          <a:prstGeom prst="line">
            <a:avLst/>
          </a:prstGeom>
          <a:ln w="203200">
            <a:solidFill>
              <a:schemeClr val="accent1"/>
            </a:solidFill>
            <a:miter lim="400000"/>
          </a:ln>
        </p:spPr>
        <p:txBody>
          <a:bodyPr lIns="22858" tIns="22858" rIns="22858" bIns="22858"/>
          <a:lstStyle/>
          <a:p>
            <a:pPr defTabSz="410724">
              <a:spcBef>
                <a:spcPts val="0"/>
              </a:spcBef>
              <a:tabLst/>
              <a:defRPr sz="4800">
                <a:solidFill>
                  <a:srgbClr val="000000"/>
                </a:solidFill>
              </a:defRPr>
            </a:pPr>
            <a:endParaRPr sz="2400"/>
          </a:p>
        </p:txBody>
      </p:sp>
    </p:spTree>
    <p:extLst>
      <p:ext uri="{BB962C8B-B14F-4D97-AF65-F5344CB8AC3E}">
        <p14:creationId xmlns:p14="http://schemas.microsoft.com/office/powerpoint/2010/main" val="3853863551"/>
      </p:ext>
    </p:extLst>
  </p:cSld>
  <p:clrMapOvr>
    <a:masterClrMapping/>
  </p:clrMapOvr>
  <p:transition spd="med"/>
  <p:extLst>
    <p:ext uri="{DCECCB84-F9BA-43D5-87BE-67443E8EF086}">
      <p15:sldGuideLst xmlns:p15="http://schemas.microsoft.com/office/powerpoint/2012/main">
        <p15:guide id="1" orient="horz" pos="2233">
          <p15:clr>
            <a:srgbClr val="FBAE40"/>
          </p15:clr>
        </p15:guide>
        <p15:guide id="7" orient="horz" pos="19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Tree>
    <p:extLst>
      <p:ext uri="{BB962C8B-B14F-4D97-AF65-F5344CB8AC3E}">
        <p14:creationId xmlns:p14="http://schemas.microsoft.com/office/powerpoint/2010/main" val="391208599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with ba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4" name="Line"/>
          <p:cNvSpPr/>
          <p:nvPr userDrawn="1"/>
        </p:nvSpPr>
        <p:spPr>
          <a:xfrm>
            <a:off x="0" y="25400"/>
            <a:ext cx="12192000" cy="0"/>
          </a:xfrm>
          <a:prstGeom prst="line">
            <a:avLst/>
          </a:prstGeom>
          <a:ln w="101600">
            <a:solidFill>
              <a:srgbClr val="00B6CB"/>
            </a:solidFill>
            <a:miter lim="400000"/>
          </a:ln>
        </p:spPr>
        <p:txBody>
          <a:bodyPr lIns="22858" tIns="22858" rIns="22858" bIns="22858"/>
          <a:lstStyle/>
          <a:p>
            <a:pPr defTabSz="410724">
              <a:spcBef>
                <a:spcPts val="0"/>
              </a:spcBef>
              <a:tabLst/>
              <a:defRPr sz="4800">
                <a:solidFill>
                  <a:srgbClr val="000000"/>
                </a:solidFill>
              </a:defRPr>
            </a:pPr>
            <a:endParaRPr sz="2400"/>
          </a:p>
        </p:txBody>
      </p:sp>
    </p:spTree>
    <p:extLst>
      <p:ext uri="{BB962C8B-B14F-4D97-AF65-F5344CB8AC3E}">
        <p14:creationId xmlns:p14="http://schemas.microsoft.com/office/powerpoint/2010/main" val="3195614505"/>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One column layout (Click to enter heading)</a:t>
            </a:r>
          </a:p>
        </p:txBody>
      </p:sp>
      <p:sp>
        <p:nvSpPr>
          <p:cNvPr id="3" name="Slide Number Placeholder 2"/>
          <p:cNvSpPr>
            <a:spLocks noGrp="1"/>
          </p:cNvSpPr>
          <p:nvPr>
            <p:ph type="sldNum" sz="quarter" idx="10"/>
          </p:nvPr>
        </p:nvSpPr>
        <p:spPr>
          <a:xfrm>
            <a:off x="11460945" y="6309519"/>
            <a:ext cx="263634" cy="288131"/>
          </a:xfrm>
          <a:prstGeom prst="rect">
            <a:avLst/>
          </a:prstGeom>
        </p:spPr>
        <p:txBody>
          <a:bodyPr/>
          <a:lstStyle/>
          <a:p>
            <a:fld id="{EC4AE2CB-5168-634A-A1B9-BA9CBAC233DB}" type="slidenum">
              <a:rPr lang="en-US" smtClean="0"/>
              <a:pPr/>
              <a:t>‹#›</a:t>
            </a:fld>
            <a:endParaRPr lang="en-US" dirty="0"/>
          </a:p>
        </p:txBody>
      </p:sp>
      <p:sp>
        <p:nvSpPr>
          <p:cNvPr id="7" name="Text Placeholder 6"/>
          <p:cNvSpPr>
            <a:spLocks noGrp="1"/>
          </p:cNvSpPr>
          <p:nvPr>
            <p:ph type="body" sz="quarter" idx="11" hasCustomPrompt="1"/>
          </p:nvPr>
        </p:nvSpPr>
        <p:spPr>
          <a:xfrm>
            <a:off x="450086" y="1232694"/>
            <a:ext cx="11291035" cy="5004594"/>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one column layout is the most flexible slide for any type of content. Whether you want to lead in with a short sentence and a large chart or if you want to present an overview of findings, it can suit many different needs.</a:t>
            </a:r>
          </a:p>
        </p:txBody>
      </p:sp>
    </p:spTree>
    <p:extLst>
      <p:ext uri="{BB962C8B-B14F-4D97-AF65-F5344CB8AC3E}">
        <p14:creationId xmlns:p14="http://schemas.microsoft.com/office/powerpoint/2010/main" val="34842472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50-50 two column layout (click to enter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50012" y="1232695"/>
            <a:ext cx="11275829" cy="611981"/>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symmetrical two-column layout is extremely flexible for different users. You may choose to use it to make comparisons, describe images and charts, or to detail out two distinct ideas.</a:t>
            </a:r>
          </a:p>
        </p:txBody>
      </p:sp>
      <p:sp>
        <p:nvSpPr>
          <p:cNvPr id="7" name="Content Placeholder 6"/>
          <p:cNvSpPr>
            <a:spLocks noGrp="1"/>
          </p:cNvSpPr>
          <p:nvPr>
            <p:ph sz="quarter" idx="12"/>
          </p:nvPr>
        </p:nvSpPr>
        <p:spPr>
          <a:xfrm>
            <a:off x="6312311" y="2060848"/>
            <a:ext cx="5413530" cy="4176440"/>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442941" y="2060848"/>
            <a:ext cx="5436748" cy="417644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9805914"/>
      </p:ext>
    </p:extLst>
  </p:cSld>
  <p:clrMapOvr>
    <a:masterClrMapping/>
  </p:clrMapOvr>
  <p:transition spd="med"/>
  <p:extLst>
    <p:ext uri="{DCECCB84-F9BA-43D5-87BE-67443E8EF086}">
      <p15:sldGuideLst xmlns:p15="http://schemas.microsoft.com/office/powerpoint/2012/main">
        <p15:guide id="1" pos="7679">
          <p15:clr>
            <a:srgbClr val="FBAE40"/>
          </p15:clr>
        </p15:guide>
        <p15:guide id="2" pos="7407">
          <p15:clr>
            <a:srgbClr val="FBAE40"/>
          </p15:clr>
        </p15:guide>
        <p15:guide id="3" pos="7952">
          <p15:clr>
            <a:srgbClr val="FBAE40"/>
          </p15:clr>
        </p15:guide>
        <p15:guide id="4" orient="horz" pos="23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11365653" y="6031652"/>
            <a:ext cx="826347" cy="826347"/>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800"/>
          </a:p>
        </p:txBody>
      </p:sp>
      <p:sp>
        <p:nvSpPr>
          <p:cNvPr id="22" name="Text Placeholder 7"/>
          <p:cNvSpPr>
            <a:spLocks noGrp="1"/>
          </p:cNvSpPr>
          <p:nvPr>
            <p:ph type="body" sz="quarter" idx="13" hasCustomPrompt="1"/>
          </p:nvPr>
        </p:nvSpPr>
        <p:spPr>
          <a:xfrm>
            <a:off x="167642" y="1329828"/>
            <a:ext cx="9517896" cy="2410327"/>
          </a:xfrm>
        </p:spPr>
        <p:txBody>
          <a:bodyPr>
            <a:normAutofit/>
          </a:bodyPr>
          <a:lstStyle>
            <a:lvl1pPr marL="0" indent="0">
              <a:buNone/>
              <a:defRPr sz="4267"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2" y="6352712"/>
            <a:ext cx="1797450" cy="195072"/>
          </a:xfrm>
          <a:prstGeom prst="rect">
            <a:avLst/>
          </a:prstGeom>
        </p:spPr>
      </p:pic>
      <p:pic>
        <p:nvPicPr>
          <p:cNvPr id="3" name="Picture 2" descr="IBMLogo_White.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8" name="Picture 7" descr="BLOCKCHAIN5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829972" y="1286934"/>
            <a:ext cx="4995340" cy="4995340"/>
          </a:xfrm>
          <a:prstGeom prst="rect">
            <a:avLst/>
          </a:prstGeom>
        </p:spPr>
      </p:pic>
    </p:spTree>
    <p:extLst>
      <p:ext uri="{BB962C8B-B14F-4D97-AF65-F5344CB8AC3E}">
        <p14:creationId xmlns:p14="http://schemas.microsoft.com/office/powerpoint/2010/main" val="182669984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70 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0012" y="188640"/>
            <a:ext cx="3917485" cy="1025922"/>
          </a:xfrm>
        </p:spPr>
        <p:txBody>
          <a:bodyPr>
            <a:noAutofit/>
          </a:bodyPr>
          <a:lstStyle/>
          <a:p>
            <a:r>
              <a:rPr lang="en-US" dirty="0"/>
              <a:t>30-70 two column layout</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50086" y="1484784"/>
            <a:ext cx="3917411" cy="4752504"/>
          </a:xfrm>
        </p:spPr>
        <p:txBody>
          <a:bodyPr>
            <a:noAutofit/>
          </a:bodyPr>
          <a:lstStyle>
            <a:lvl1pPr marL="0" indent="0">
              <a:buNone/>
              <a:defRPr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The uneven two-column layout is useful anytime you need large real estate dedicated to visualizations, but, still need space for a brief explanation</a:t>
            </a:r>
          </a:p>
        </p:txBody>
      </p:sp>
      <p:sp>
        <p:nvSpPr>
          <p:cNvPr id="7" name="Content Placeholder 6"/>
          <p:cNvSpPr>
            <a:spLocks noGrp="1"/>
          </p:cNvSpPr>
          <p:nvPr>
            <p:ph sz="quarter" idx="12"/>
          </p:nvPr>
        </p:nvSpPr>
        <p:spPr>
          <a:xfrm>
            <a:off x="4871784" y="1232694"/>
            <a:ext cx="6869560" cy="5004594"/>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6269217"/>
      </p:ext>
    </p:extLst>
  </p:cSld>
  <p:clrMapOvr>
    <a:masterClrMapping/>
  </p:clrMapOvr>
  <p:transition spd="med"/>
  <p:extLst>
    <p:ext uri="{DCECCB84-F9BA-43D5-87BE-67443E8EF086}">
      <p15:sldGuideLst xmlns:p15="http://schemas.microsoft.com/office/powerpoint/2012/main">
        <p15:guide id="1" pos="5502">
          <p15:clr>
            <a:srgbClr val="FBAE40"/>
          </p15:clr>
        </p15:guide>
        <p15:guide id="2" pos="5820">
          <p15:clr>
            <a:srgbClr val="FBAE40"/>
          </p15:clr>
        </p15:guide>
        <p15:guide id="3" pos="613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vl1pPr>
          </a:lstStyle>
          <a:p>
            <a:r>
              <a:rPr lang="en-US" dirty="0"/>
              <a:t>3 column layout (click to add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p:nvPr>
        </p:nvSpPr>
        <p:spPr>
          <a:xfrm>
            <a:off x="450086" y="2348707"/>
            <a:ext cx="3557819"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p:cNvSpPr>
            <a:spLocks noGrp="1"/>
          </p:cNvSpPr>
          <p:nvPr>
            <p:ph type="body" sz="quarter" idx="12"/>
          </p:nvPr>
        </p:nvSpPr>
        <p:spPr>
          <a:xfrm>
            <a:off x="4296055" y="2348707"/>
            <a:ext cx="3599891"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3"/>
          </p:nvPr>
        </p:nvSpPr>
        <p:spPr>
          <a:xfrm>
            <a:off x="8184095" y="2348707"/>
            <a:ext cx="354174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hasCustomPrompt="1"/>
          </p:nvPr>
        </p:nvSpPr>
        <p:spPr>
          <a:xfrm>
            <a:off x="450086" y="1232694"/>
            <a:ext cx="11280715" cy="611981"/>
          </a:xfrm>
        </p:spPr>
        <p:txBody>
          <a:bodyPr>
            <a:noAutofit/>
          </a:bodyPr>
          <a:lstStyle>
            <a:lvl1pPr marL="0" indent="0">
              <a:buFont typeface="Arial" charset="0"/>
              <a:buNone/>
              <a:defRPr/>
            </a:lvl1pPr>
          </a:lstStyle>
          <a:p>
            <a:pPr lvl="0"/>
            <a:r>
              <a:rPr lang="en-US" dirty="0"/>
              <a:t>The three column layout is good for side-by-side comparisons. The rule of three in writing says that audiences are more likely to remember information because 3 is the minimal amount to show patterns (fast, medium, slow; “too big,” “too small,” “just right”).</a:t>
            </a:r>
          </a:p>
        </p:txBody>
      </p:sp>
    </p:spTree>
    <p:extLst>
      <p:ext uri="{BB962C8B-B14F-4D97-AF65-F5344CB8AC3E}">
        <p14:creationId xmlns:p14="http://schemas.microsoft.com/office/powerpoint/2010/main" val="3638518023"/>
      </p:ext>
    </p:extLst>
  </p:cSld>
  <p:clrMapOvr>
    <a:masterClrMapping/>
  </p:clrMapOvr>
  <p:transition spd="med"/>
  <p:extLst>
    <p:ext uri="{DCECCB84-F9BA-43D5-87BE-67443E8EF086}">
      <p15:sldGuideLst xmlns:p15="http://schemas.microsoft.com/office/powerpoint/2012/main">
        <p15:guide id="1" pos="5049">
          <p15:clr>
            <a:srgbClr val="FBAE40"/>
          </p15:clr>
        </p15:guide>
        <p15:guide id="2" pos="5412">
          <p15:clr>
            <a:srgbClr val="FBAE40"/>
          </p15:clr>
        </p15:guide>
        <p15:guide id="3" pos="9947">
          <p15:clr>
            <a:srgbClr val="FBAE40"/>
          </p15:clr>
        </p15:guide>
        <p15:guide id="4" pos="1031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baseline="0"/>
            </a:lvl1pPr>
          </a:lstStyle>
          <a:p>
            <a:r>
              <a:rPr lang="en-US" dirty="0"/>
              <a:t>4 column layout (click to add heading)</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4" name="Text Placeholder 10"/>
          <p:cNvSpPr>
            <a:spLocks noGrp="1"/>
          </p:cNvSpPr>
          <p:nvPr>
            <p:ph type="body" sz="quarter" idx="14" hasCustomPrompt="1"/>
          </p:nvPr>
        </p:nvSpPr>
        <p:spPr>
          <a:xfrm>
            <a:off x="450086" y="1232694"/>
            <a:ext cx="11280715" cy="611981"/>
          </a:xfrm>
        </p:spPr>
        <p:txBody>
          <a:bodyPr>
            <a:noAutofit/>
          </a:bodyPr>
          <a:lstStyle>
            <a:lvl1pPr marL="0" indent="0">
              <a:buFont typeface="Arial" charset="0"/>
              <a:buNone/>
              <a:defRPr/>
            </a:lvl1pPr>
          </a:lstStyle>
          <a:p>
            <a:pPr lvl="0"/>
            <a:r>
              <a:rPr lang="en-US" dirty="0"/>
              <a:t>The four column layout is also good for side-by-side comparisons. If you use the four column layout, smaller font sizes will help content fit easier into the narrow columns. However, avoid using font sizes smaller than 9pt.</a:t>
            </a:r>
          </a:p>
        </p:txBody>
      </p:sp>
      <p:sp>
        <p:nvSpPr>
          <p:cNvPr id="6" name="Text Placeholder 5"/>
          <p:cNvSpPr>
            <a:spLocks noGrp="1"/>
          </p:cNvSpPr>
          <p:nvPr>
            <p:ph type="body" sz="quarter" idx="15"/>
          </p:nvPr>
        </p:nvSpPr>
        <p:spPr>
          <a:xfrm>
            <a:off x="450011" y="2348707"/>
            <a:ext cx="2585487"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6"/>
          </p:nvPr>
        </p:nvSpPr>
        <p:spPr>
          <a:xfrm>
            <a:off x="3359369" y="2348707"/>
            <a:ext cx="259255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7"/>
          </p:nvPr>
        </p:nvSpPr>
        <p:spPr>
          <a:xfrm>
            <a:off x="6240075" y="2348707"/>
            <a:ext cx="2592556"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8"/>
          </p:nvPr>
        </p:nvSpPr>
        <p:spPr>
          <a:xfrm>
            <a:off x="9156503" y="2348707"/>
            <a:ext cx="2584618" cy="3888581"/>
          </a:xfrm>
        </p:spPr>
        <p:txBody>
          <a:bodyPr>
            <a:noAutofit/>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413187"/>
      </p:ext>
    </p:extLst>
  </p:cSld>
  <p:clrMapOvr>
    <a:masterClrMapping/>
  </p:clrMapOvr>
  <p:transition spd="med"/>
  <p:extLst>
    <p:ext uri="{DCECCB84-F9BA-43D5-87BE-67443E8EF086}">
      <p15:sldGuideLst xmlns:p15="http://schemas.microsoft.com/office/powerpoint/2012/main">
        <p15:guide id="1" pos="3824">
          <p15:clr>
            <a:srgbClr val="FBAE40"/>
          </p15:clr>
        </p15:guide>
        <p15:guide id="2" pos="4232">
          <p15:clr>
            <a:srgbClr val="FBAE40"/>
          </p15:clr>
        </p15:guide>
        <p15:guide id="3" pos="11127">
          <p15:clr>
            <a:srgbClr val="FBAE40"/>
          </p15:clr>
        </p15:guide>
        <p15:guide id="4" pos="11535">
          <p15:clr>
            <a:srgbClr val="FBAE40"/>
          </p15:clr>
        </p15:guide>
        <p15:guide id="5" pos="7498">
          <p15:clr>
            <a:srgbClr val="FBAE40"/>
          </p15:clr>
        </p15:guide>
        <p15:guide id="6" pos="7861">
          <p15:clr>
            <a:srgbClr val="FBAE40"/>
          </p15:clr>
        </p15:guide>
        <p15:guide id="7" orient="horz" pos="295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Starter Ki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i="0" baseline="0">
                <a:latin typeface="IBM Plex Sans Light" charset="0"/>
                <a:ea typeface="IBM Plex Sans Light" charset="0"/>
                <a:cs typeface="IBM Plex Sans Light" charset="0"/>
              </a:defRPr>
            </a:lvl1pPr>
          </a:lstStyle>
          <a:p>
            <a:r>
              <a:rPr lang="en-US" dirty="0"/>
              <a:t>Project Starter Kit: &lt;Name&gt;</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6" name="Text Placeholder 2"/>
          <p:cNvSpPr txBox="1">
            <a:spLocks/>
          </p:cNvSpPr>
          <p:nvPr/>
        </p:nvSpPr>
        <p:spPr>
          <a:xfrm>
            <a:off x="598902" y="5818830"/>
            <a:ext cx="1600200" cy="434511"/>
          </a:xfrm>
          <a:prstGeom prst="rect">
            <a:avLst/>
          </a:prstGeom>
        </p:spPr>
        <p:txBody>
          <a:bodyPr vert="horz" lIns="45717" tIns="22859" rIns="45717" bIns="22859"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defTabSz="457155">
              <a:lnSpc>
                <a:spcPct val="110000"/>
              </a:lnSpc>
              <a:spcBef>
                <a:spcPts val="0"/>
              </a:spcBef>
              <a:defRPr/>
            </a:pPr>
            <a:r>
              <a:rPr lang="en-US" sz="700" b="1" dirty="0">
                <a:latin typeface="+mn-lt"/>
                <a:sym typeface="Helvetica Neue"/>
              </a:rPr>
              <a:t>MD&amp;I Key Contact</a:t>
            </a:r>
          </a:p>
        </p:txBody>
      </p:sp>
      <p:sp>
        <p:nvSpPr>
          <p:cNvPr id="19" name="Rectangle 18"/>
          <p:cNvSpPr/>
          <p:nvPr/>
        </p:nvSpPr>
        <p:spPr>
          <a:xfrm>
            <a:off x="452219" y="1351760"/>
            <a:ext cx="1877830" cy="49246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mn-lt"/>
            </a:endParaRPr>
          </a:p>
        </p:txBody>
      </p:sp>
      <p:sp>
        <p:nvSpPr>
          <p:cNvPr id="20" name="Text Placeholder 2"/>
          <p:cNvSpPr txBox="1">
            <a:spLocks/>
          </p:cNvSpPr>
          <p:nvPr/>
        </p:nvSpPr>
        <p:spPr>
          <a:xfrm>
            <a:off x="443004" y="1498827"/>
            <a:ext cx="1877924" cy="201981"/>
          </a:xfrm>
          <a:prstGeom prst="rect">
            <a:avLst/>
          </a:prstGeom>
          <a:noFill/>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gn="l"/>
            <a:r>
              <a:rPr lang="en-US" sz="1400" b="1" dirty="0">
                <a:latin typeface="+mn-lt"/>
              </a:rPr>
              <a:t>Key</a:t>
            </a:r>
          </a:p>
        </p:txBody>
      </p:sp>
      <p:cxnSp>
        <p:nvCxnSpPr>
          <p:cNvPr id="21" name="Straight Connector 20"/>
          <p:cNvCxnSpPr/>
          <p:nvPr/>
        </p:nvCxnSpPr>
        <p:spPr>
          <a:xfrm>
            <a:off x="450011" y="1348637"/>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30143"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90406"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970538"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850670" y="1351760"/>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730801" y="134076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9" idx="1"/>
          </p:cNvCxnSpPr>
          <p:nvPr/>
        </p:nvCxnSpPr>
        <p:spPr>
          <a:xfrm>
            <a:off x="443004" y="1348439"/>
            <a:ext cx="3550139" cy="3322"/>
          </a:xfrm>
          <a:prstGeom prst="straightConnector1">
            <a:avLst/>
          </a:prstGeom>
          <a:ln w="63500">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231153" y="1348438"/>
            <a:ext cx="7494688" cy="0"/>
          </a:xfrm>
          <a:prstGeom prst="straightConnector1">
            <a:avLst/>
          </a:prstGeom>
          <a:ln w="63500">
            <a:solidFill>
              <a:schemeClr val="bg1">
                <a:lumMod val="85000"/>
              </a:schemeClr>
            </a:solidFill>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9" name="Image" descr="Image"/>
          <p:cNvPicPr>
            <a:picLocks noChangeAspect="1"/>
          </p:cNvPicPr>
          <p:nvPr/>
        </p:nvPicPr>
        <p:blipFill>
          <a:blip r:embed="rId2"/>
          <a:stretch>
            <a:fillRect/>
          </a:stretch>
        </p:blipFill>
        <p:spPr>
          <a:xfrm>
            <a:off x="3993143" y="1249699"/>
            <a:ext cx="434264" cy="204124"/>
          </a:xfrm>
          <a:prstGeom prst="rect">
            <a:avLst/>
          </a:prstGeom>
          <a:ln w="12700">
            <a:miter lim="400000"/>
          </a:ln>
        </p:spPr>
      </p:pic>
      <p:pic>
        <p:nvPicPr>
          <p:cNvPr id="30" name="Image" descr="Image"/>
          <p:cNvPicPr>
            <a:picLocks noChangeAspect="1"/>
          </p:cNvPicPr>
          <p:nvPr/>
        </p:nvPicPr>
        <p:blipFill>
          <a:blip r:embed="rId2"/>
          <a:stretch>
            <a:fillRect/>
          </a:stretch>
        </p:blipFill>
        <p:spPr>
          <a:xfrm>
            <a:off x="5873180" y="1246376"/>
            <a:ext cx="434264" cy="204124"/>
          </a:xfrm>
          <a:prstGeom prst="rect">
            <a:avLst/>
          </a:prstGeom>
          <a:ln w="12700">
            <a:miter lim="400000"/>
          </a:ln>
        </p:spPr>
      </p:pic>
      <p:pic>
        <p:nvPicPr>
          <p:cNvPr id="31" name="Image" descr="Image"/>
          <p:cNvPicPr>
            <a:picLocks noChangeAspect="1"/>
          </p:cNvPicPr>
          <p:nvPr/>
        </p:nvPicPr>
        <p:blipFill>
          <a:blip r:embed="rId2"/>
          <a:stretch>
            <a:fillRect/>
          </a:stretch>
        </p:blipFill>
        <p:spPr>
          <a:xfrm>
            <a:off x="7753501" y="1242207"/>
            <a:ext cx="434264" cy="204124"/>
          </a:xfrm>
          <a:prstGeom prst="rect">
            <a:avLst/>
          </a:prstGeom>
          <a:ln w="12700">
            <a:miter lim="400000"/>
          </a:ln>
        </p:spPr>
      </p:pic>
      <p:pic>
        <p:nvPicPr>
          <p:cNvPr id="32" name="Image" descr="Image"/>
          <p:cNvPicPr>
            <a:picLocks noChangeAspect="1"/>
          </p:cNvPicPr>
          <p:nvPr/>
        </p:nvPicPr>
        <p:blipFill>
          <a:blip r:embed="rId2"/>
          <a:stretch>
            <a:fillRect/>
          </a:stretch>
        </p:blipFill>
        <p:spPr>
          <a:xfrm>
            <a:off x="9633538" y="1246376"/>
            <a:ext cx="434264" cy="204124"/>
          </a:xfrm>
          <a:prstGeom prst="rect">
            <a:avLst/>
          </a:prstGeom>
          <a:ln w="12700">
            <a:miter lim="400000"/>
          </a:ln>
        </p:spPr>
      </p:pic>
      <p:cxnSp>
        <p:nvCxnSpPr>
          <p:cNvPr id="44" name="Straight Connector 43"/>
          <p:cNvCxnSpPr/>
          <p:nvPr/>
        </p:nvCxnSpPr>
        <p:spPr>
          <a:xfrm>
            <a:off x="4210275" y="1348438"/>
            <a:ext cx="0" cy="4924679"/>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450011" y="6273117"/>
            <a:ext cx="1128079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flipH="1" flipV="1">
            <a:off x="2325812" y="5434918"/>
            <a:ext cx="9404989"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0" name="Text Placeholder 2"/>
          <p:cNvSpPr txBox="1">
            <a:spLocks/>
          </p:cNvSpPr>
          <p:nvPr userDrawn="1"/>
        </p:nvSpPr>
        <p:spPr>
          <a:xfrm>
            <a:off x="2339786" y="5457198"/>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3" name="Text Placeholder 2"/>
          <p:cNvSpPr txBox="1">
            <a:spLocks/>
          </p:cNvSpPr>
          <p:nvPr userDrawn="1"/>
        </p:nvSpPr>
        <p:spPr>
          <a:xfrm>
            <a:off x="4224393" y="5452647"/>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4" name="Text Placeholder 2"/>
          <p:cNvSpPr txBox="1">
            <a:spLocks/>
          </p:cNvSpPr>
          <p:nvPr userDrawn="1"/>
        </p:nvSpPr>
        <p:spPr>
          <a:xfrm>
            <a:off x="6107472" y="5453875"/>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5" name="Text Placeholder 2"/>
          <p:cNvSpPr txBox="1">
            <a:spLocks/>
          </p:cNvSpPr>
          <p:nvPr userDrawn="1"/>
        </p:nvSpPr>
        <p:spPr>
          <a:xfrm>
            <a:off x="7987604" y="5457197"/>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96" name="Text Placeholder 2"/>
          <p:cNvSpPr txBox="1">
            <a:spLocks/>
          </p:cNvSpPr>
          <p:nvPr userDrawn="1"/>
        </p:nvSpPr>
        <p:spPr>
          <a:xfrm>
            <a:off x="9861491" y="5453114"/>
            <a:ext cx="1694614" cy="159565"/>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700" b="1" dirty="0">
                <a:latin typeface="+mn-lt"/>
              </a:rPr>
              <a:t>Resources</a:t>
            </a:r>
          </a:p>
        </p:txBody>
      </p:sp>
      <p:sp>
        <p:nvSpPr>
          <p:cNvPr id="101" name="Text Placeholder 100"/>
          <p:cNvSpPr>
            <a:spLocks noGrp="1"/>
          </p:cNvSpPr>
          <p:nvPr>
            <p:ph type="body" sz="quarter" idx="11" hasCustomPrompt="1"/>
          </p:nvPr>
        </p:nvSpPr>
        <p:spPr>
          <a:xfrm>
            <a:off x="4280575" y="5593264"/>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2" name="Text Placeholder 100"/>
          <p:cNvSpPr>
            <a:spLocks noGrp="1"/>
          </p:cNvSpPr>
          <p:nvPr>
            <p:ph type="body" sz="quarter" idx="12" hasCustomPrompt="1"/>
          </p:nvPr>
        </p:nvSpPr>
        <p:spPr>
          <a:xfrm>
            <a:off x="2390196" y="5596262"/>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3" name="Text Placeholder 100"/>
          <p:cNvSpPr>
            <a:spLocks noGrp="1"/>
          </p:cNvSpPr>
          <p:nvPr>
            <p:ph type="body" sz="quarter" idx="13" hasCustomPrompt="1"/>
          </p:nvPr>
        </p:nvSpPr>
        <p:spPr>
          <a:xfrm>
            <a:off x="6152669" y="5596120"/>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4" name="Text Placeholder 100"/>
          <p:cNvSpPr>
            <a:spLocks noGrp="1"/>
          </p:cNvSpPr>
          <p:nvPr>
            <p:ph type="body" sz="quarter" idx="14" hasCustomPrompt="1"/>
          </p:nvPr>
        </p:nvSpPr>
        <p:spPr>
          <a:xfrm>
            <a:off x="8035528" y="5599281"/>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5" name="Text Placeholder 100"/>
          <p:cNvSpPr>
            <a:spLocks noGrp="1"/>
          </p:cNvSpPr>
          <p:nvPr>
            <p:ph type="body" sz="quarter" idx="15" hasCustomPrompt="1"/>
          </p:nvPr>
        </p:nvSpPr>
        <p:spPr>
          <a:xfrm>
            <a:off x="9897507" y="5599510"/>
            <a:ext cx="1779476" cy="624505"/>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list of resources</a:t>
            </a:r>
          </a:p>
        </p:txBody>
      </p:sp>
      <p:sp>
        <p:nvSpPr>
          <p:cNvPr id="106" name="Text Placeholder 2"/>
          <p:cNvSpPr txBox="1">
            <a:spLocks/>
          </p:cNvSpPr>
          <p:nvPr userDrawn="1"/>
        </p:nvSpPr>
        <p:spPr>
          <a:xfrm>
            <a:off x="450802" y="175315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Stakeholders</a:t>
            </a:r>
          </a:p>
        </p:txBody>
      </p:sp>
      <p:sp>
        <p:nvSpPr>
          <p:cNvPr id="107" name="Text Placeholder 100"/>
          <p:cNvSpPr>
            <a:spLocks noGrp="1"/>
          </p:cNvSpPr>
          <p:nvPr>
            <p:ph type="body" sz="quarter" idx="16" hasCustomPrompt="1"/>
          </p:nvPr>
        </p:nvSpPr>
        <p:spPr>
          <a:xfrm>
            <a:off x="476705" y="1914211"/>
            <a:ext cx="1779476" cy="512406"/>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stakeholders</a:t>
            </a:r>
          </a:p>
        </p:txBody>
      </p:sp>
      <p:sp>
        <p:nvSpPr>
          <p:cNvPr id="108" name="Text Placeholder 2"/>
          <p:cNvSpPr txBox="1">
            <a:spLocks/>
          </p:cNvSpPr>
          <p:nvPr userDrawn="1"/>
        </p:nvSpPr>
        <p:spPr>
          <a:xfrm>
            <a:off x="453530" y="2457318"/>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Goals</a:t>
            </a:r>
          </a:p>
        </p:txBody>
      </p:sp>
      <p:sp>
        <p:nvSpPr>
          <p:cNvPr id="109" name="Text Placeholder 100"/>
          <p:cNvSpPr>
            <a:spLocks noGrp="1"/>
          </p:cNvSpPr>
          <p:nvPr>
            <p:ph type="body" sz="quarter" idx="17" hasCustomPrompt="1"/>
          </p:nvPr>
        </p:nvSpPr>
        <p:spPr>
          <a:xfrm>
            <a:off x="479433" y="2618370"/>
            <a:ext cx="1779476" cy="64550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goals</a:t>
            </a:r>
          </a:p>
        </p:txBody>
      </p:sp>
      <p:sp>
        <p:nvSpPr>
          <p:cNvPr id="112" name="Text Placeholder 2"/>
          <p:cNvSpPr txBox="1">
            <a:spLocks/>
          </p:cNvSpPr>
          <p:nvPr userDrawn="1"/>
        </p:nvSpPr>
        <p:spPr>
          <a:xfrm>
            <a:off x="443004" y="3364027"/>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MD&amp;I Insights</a:t>
            </a:r>
          </a:p>
        </p:txBody>
      </p:sp>
      <p:sp>
        <p:nvSpPr>
          <p:cNvPr id="113" name="Text Placeholder 100"/>
          <p:cNvSpPr>
            <a:spLocks noGrp="1"/>
          </p:cNvSpPr>
          <p:nvPr>
            <p:ph type="body" sz="quarter" idx="18" hasCustomPrompt="1"/>
          </p:nvPr>
        </p:nvSpPr>
        <p:spPr>
          <a:xfrm>
            <a:off x="468907" y="3525078"/>
            <a:ext cx="1779476" cy="681354"/>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the insights</a:t>
            </a:r>
          </a:p>
        </p:txBody>
      </p:sp>
      <p:sp>
        <p:nvSpPr>
          <p:cNvPr id="114" name="Text Placeholder 2"/>
          <p:cNvSpPr txBox="1">
            <a:spLocks/>
          </p:cNvSpPr>
          <p:nvPr userDrawn="1"/>
        </p:nvSpPr>
        <p:spPr>
          <a:xfrm>
            <a:off x="443004" y="420975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Collaborators</a:t>
            </a:r>
          </a:p>
        </p:txBody>
      </p:sp>
      <p:sp>
        <p:nvSpPr>
          <p:cNvPr id="115" name="Text Placeholder 100"/>
          <p:cNvSpPr>
            <a:spLocks noGrp="1"/>
          </p:cNvSpPr>
          <p:nvPr>
            <p:ph type="body" sz="quarter" idx="19" hasCustomPrompt="1"/>
          </p:nvPr>
        </p:nvSpPr>
        <p:spPr>
          <a:xfrm>
            <a:off x="468907" y="4370806"/>
            <a:ext cx="1779476" cy="303238"/>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collaborators</a:t>
            </a:r>
          </a:p>
        </p:txBody>
      </p:sp>
      <p:sp>
        <p:nvSpPr>
          <p:cNvPr id="118" name="Text Placeholder 2"/>
          <p:cNvSpPr txBox="1">
            <a:spLocks/>
          </p:cNvSpPr>
          <p:nvPr userDrawn="1"/>
        </p:nvSpPr>
        <p:spPr>
          <a:xfrm>
            <a:off x="445026" y="477761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Potential Pitfalls</a:t>
            </a:r>
          </a:p>
        </p:txBody>
      </p:sp>
      <p:sp>
        <p:nvSpPr>
          <p:cNvPr id="119" name="Text Placeholder 100"/>
          <p:cNvSpPr>
            <a:spLocks noGrp="1"/>
          </p:cNvSpPr>
          <p:nvPr>
            <p:ph type="body" sz="quarter" idx="20" hasCustomPrompt="1"/>
          </p:nvPr>
        </p:nvSpPr>
        <p:spPr>
          <a:xfrm>
            <a:off x="470930" y="4938665"/>
            <a:ext cx="1779476" cy="876843"/>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add potential pitfalls</a:t>
            </a:r>
          </a:p>
        </p:txBody>
      </p:sp>
      <p:sp>
        <p:nvSpPr>
          <p:cNvPr id="122" name="Text Placeholder 2"/>
          <p:cNvSpPr txBox="1">
            <a:spLocks/>
          </p:cNvSpPr>
          <p:nvPr userDrawn="1"/>
        </p:nvSpPr>
        <p:spPr>
          <a:xfrm>
            <a:off x="455082" y="584620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MD&amp;I</a:t>
            </a:r>
            <a:r>
              <a:rPr lang="en-US" sz="700" b="1" baseline="0" dirty="0">
                <a:latin typeface="+mn-lt"/>
                <a:ea typeface="IBM Plex Sans" charset="0"/>
                <a:cs typeface="IBM Plex Sans" charset="0"/>
              </a:rPr>
              <a:t> Key Contact</a:t>
            </a:r>
            <a:endParaRPr lang="en-US" sz="700" b="1" dirty="0">
              <a:latin typeface="+mn-lt"/>
              <a:ea typeface="IBM Plex Sans" charset="0"/>
              <a:cs typeface="IBM Plex Sans" charset="0"/>
            </a:endParaRPr>
          </a:p>
        </p:txBody>
      </p:sp>
      <p:sp>
        <p:nvSpPr>
          <p:cNvPr id="123" name="Text Placeholder 100"/>
          <p:cNvSpPr>
            <a:spLocks noGrp="1"/>
          </p:cNvSpPr>
          <p:nvPr>
            <p:ph type="body" sz="quarter" idx="21" hasCustomPrompt="1"/>
          </p:nvPr>
        </p:nvSpPr>
        <p:spPr>
          <a:xfrm>
            <a:off x="480985" y="6007261"/>
            <a:ext cx="1779476" cy="161153"/>
          </a:xfrm>
        </p:spPr>
        <p:txBody>
          <a:bodyPr>
            <a:noAutofit/>
          </a:bodyPr>
          <a:lstStyle>
            <a:lvl1pPr marL="85725" indent="-85725">
              <a:buFont typeface=".AppleSystemUIFont" charset="-120"/>
              <a:buChar char="-"/>
              <a:defRPr sz="600" baseline="0">
                <a:latin typeface="+mn-lt"/>
              </a:defRPr>
            </a:lvl1pPr>
            <a:lvl2pPr>
              <a:defRPr sz="600"/>
            </a:lvl2pPr>
            <a:lvl3pPr>
              <a:defRPr sz="600"/>
            </a:lvl3pPr>
            <a:lvl4pPr>
              <a:defRPr sz="600"/>
            </a:lvl4pPr>
            <a:lvl5pPr>
              <a:defRPr sz="600"/>
            </a:lvl5pPr>
          </a:lstStyle>
          <a:p>
            <a:pPr lvl="0"/>
            <a:r>
              <a:rPr lang="en-US" dirty="0"/>
              <a:t>Click to enter key contact name</a:t>
            </a:r>
          </a:p>
        </p:txBody>
      </p:sp>
      <p:sp>
        <p:nvSpPr>
          <p:cNvPr id="124" name="Text Placeholder 2"/>
          <p:cNvSpPr txBox="1">
            <a:spLocks/>
          </p:cNvSpPr>
          <p:nvPr userDrawn="1"/>
        </p:nvSpPr>
        <p:spPr>
          <a:xfrm>
            <a:off x="2353185" y="1750834"/>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To Do</a:t>
            </a:r>
          </a:p>
        </p:txBody>
      </p:sp>
      <p:sp>
        <p:nvSpPr>
          <p:cNvPr id="125" name="Text Placeholder 2"/>
          <p:cNvSpPr txBox="1">
            <a:spLocks/>
          </p:cNvSpPr>
          <p:nvPr userDrawn="1"/>
        </p:nvSpPr>
        <p:spPr>
          <a:xfrm>
            <a:off x="4218813" y="1749135"/>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6" name="Text Placeholder 2"/>
          <p:cNvSpPr txBox="1">
            <a:spLocks/>
          </p:cNvSpPr>
          <p:nvPr userDrawn="1"/>
        </p:nvSpPr>
        <p:spPr>
          <a:xfrm>
            <a:off x="6110751" y="1749135"/>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7" name="Text Placeholder 2"/>
          <p:cNvSpPr txBox="1">
            <a:spLocks/>
          </p:cNvSpPr>
          <p:nvPr userDrawn="1"/>
        </p:nvSpPr>
        <p:spPr>
          <a:xfrm>
            <a:off x="7989481" y="1771169"/>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a:latin typeface="+mn-lt"/>
                <a:ea typeface="IBM Plex Sans" charset="0"/>
                <a:cs typeface="IBM Plex Sans" charset="0"/>
              </a:rPr>
              <a:t>To Do</a:t>
            </a:r>
            <a:endParaRPr lang="en-US" sz="700" b="1" dirty="0">
              <a:latin typeface="+mn-lt"/>
              <a:ea typeface="IBM Plex Sans" charset="0"/>
              <a:cs typeface="IBM Plex Sans" charset="0"/>
            </a:endParaRPr>
          </a:p>
        </p:txBody>
      </p:sp>
      <p:sp>
        <p:nvSpPr>
          <p:cNvPr id="128" name="Text Placeholder 2"/>
          <p:cNvSpPr txBox="1">
            <a:spLocks/>
          </p:cNvSpPr>
          <p:nvPr userDrawn="1"/>
        </p:nvSpPr>
        <p:spPr>
          <a:xfrm>
            <a:off x="9861009" y="1765516"/>
            <a:ext cx="1600304" cy="163377"/>
          </a:xfrm>
          <a:prstGeom prst="rect">
            <a:avLst/>
          </a:prstGeom>
        </p:spPr>
        <p:txBody>
          <a:bodyPr vert="horz" lIns="45720" tIns="22860" rIns="45720" bIns="22860" rtlCol="0">
            <a:noAutofit/>
          </a:bodyPr>
          <a:lstStyle>
            <a:lvl1pPr marL="0" indent="0" algn="l" defTabSz="914400" rtl="0" eaLnBrk="1" latinLnBrk="0" hangingPunct="1">
              <a:lnSpc>
                <a:spcPct val="90000"/>
              </a:lnSpc>
              <a:spcBef>
                <a:spcPts val="1000"/>
              </a:spcBef>
              <a:buFont typeface="Arial"/>
              <a:buNone/>
              <a:defRPr sz="2800" b="0" i="0" kern="1200">
                <a:solidFill>
                  <a:srgbClr val="19273C"/>
                </a:solidFill>
                <a:latin typeface="Arial Regular" charset="0"/>
                <a:ea typeface="Arial Regular" charset="0"/>
                <a:cs typeface="Arial Regular" charset="0"/>
              </a:defRPr>
            </a:lvl1pPr>
            <a:lvl2pPr marL="4572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2pPr>
            <a:lvl3pPr marL="9144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3pPr>
            <a:lvl4pPr marL="13716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4pPr>
            <a:lvl5pPr marL="1828800" indent="0" algn="l" defTabSz="914400" rtl="0" eaLnBrk="1" latinLnBrk="0" hangingPunct="1">
              <a:lnSpc>
                <a:spcPct val="90000"/>
              </a:lnSpc>
              <a:spcBef>
                <a:spcPts val="500"/>
              </a:spcBef>
              <a:buFont typeface="Arial"/>
              <a:buNone/>
              <a:defRPr sz="2800" b="0" i="0" kern="1200">
                <a:solidFill>
                  <a:srgbClr val="19273C"/>
                </a:solidFill>
                <a:latin typeface="Arial Regular" charset="0"/>
                <a:ea typeface="Arial Regular" charset="0"/>
                <a:cs typeface="Arial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spcBef>
                <a:spcPts val="0"/>
              </a:spcBef>
            </a:pPr>
            <a:r>
              <a:rPr lang="en-US" sz="700" b="1" dirty="0">
                <a:latin typeface="+mn-lt"/>
                <a:ea typeface="IBM Plex Sans" charset="0"/>
                <a:cs typeface="IBM Plex Sans" charset="0"/>
              </a:rPr>
              <a:t>To Do</a:t>
            </a:r>
          </a:p>
        </p:txBody>
      </p:sp>
      <p:sp>
        <p:nvSpPr>
          <p:cNvPr id="129" name="Text Placeholder 100"/>
          <p:cNvSpPr>
            <a:spLocks noGrp="1"/>
          </p:cNvSpPr>
          <p:nvPr>
            <p:ph type="body" sz="quarter" idx="22" hasCustomPrompt="1"/>
          </p:nvPr>
        </p:nvSpPr>
        <p:spPr>
          <a:xfrm>
            <a:off x="2406304" y="1937505"/>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0" name="Text Placeholder 100"/>
          <p:cNvSpPr>
            <a:spLocks noGrp="1"/>
          </p:cNvSpPr>
          <p:nvPr>
            <p:ph type="body" sz="quarter" idx="23" hasCustomPrompt="1"/>
          </p:nvPr>
        </p:nvSpPr>
        <p:spPr>
          <a:xfrm>
            <a:off x="4272373" y="1935069"/>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1" name="Text Placeholder 100"/>
          <p:cNvSpPr>
            <a:spLocks noGrp="1"/>
          </p:cNvSpPr>
          <p:nvPr>
            <p:ph type="body" sz="quarter" idx="24" hasCustomPrompt="1"/>
          </p:nvPr>
        </p:nvSpPr>
        <p:spPr>
          <a:xfrm>
            <a:off x="6152504" y="1932288"/>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2" name="Text Placeholder 100"/>
          <p:cNvSpPr>
            <a:spLocks noGrp="1"/>
          </p:cNvSpPr>
          <p:nvPr>
            <p:ph type="body" sz="quarter" idx="25" hasCustomPrompt="1"/>
          </p:nvPr>
        </p:nvSpPr>
        <p:spPr>
          <a:xfrm>
            <a:off x="8031207" y="1929954"/>
            <a:ext cx="1779476" cy="3445062"/>
          </a:xfrm>
        </p:spPr>
        <p:txBody>
          <a:bodyPr>
            <a:noAutofit/>
          </a:bodyPr>
          <a:lstStyle>
            <a:lvl1pPr marL="85725" indent="-85725">
              <a:buFont typeface=".AppleSystemUIFont" charset="-120"/>
              <a:buChar char="-"/>
              <a:defRPr sz="600">
                <a:latin typeface="+mn-lt"/>
              </a:defRPr>
            </a:lvl1pPr>
            <a:lvl2pPr>
              <a:defRPr sz="600"/>
            </a:lvl2pPr>
            <a:lvl3pPr>
              <a:defRPr sz="600"/>
            </a:lvl3pPr>
            <a:lvl4pPr>
              <a:defRPr sz="600"/>
            </a:lvl4pPr>
            <a:lvl5pPr>
              <a:defRPr sz="600"/>
            </a:lvl5pPr>
          </a:lstStyle>
          <a:p>
            <a:pPr lvl="0"/>
            <a:r>
              <a:rPr lang="en-US" dirty="0"/>
              <a:t>Click to enter text</a:t>
            </a:r>
          </a:p>
        </p:txBody>
      </p:sp>
      <p:sp>
        <p:nvSpPr>
          <p:cNvPr id="133" name="Text Placeholder 100"/>
          <p:cNvSpPr>
            <a:spLocks noGrp="1"/>
          </p:cNvSpPr>
          <p:nvPr>
            <p:ph type="body" sz="quarter" idx="26" hasCustomPrompt="1"/>
          </p:nvPr>
        </p:nvSpPr>
        <p:spPr>
          <a:xfrm>
            <a:off x="9924416" y="1928892"/>
            <a:ext cx="1779476" cy="3445062"/>
          </a:xfrm>
        </p:spPr>
        <p:txBody>
          <a:bodyPr>
            <a:noAutofit/>
          </a:bodyPr>
          <a:lstStyle>
            <a:lvl1pPr marL="85725" indent="-85725">
              <a:buFont typeface=".AppleSystemUIFont" charset="-120"/>
              <a:buChar char="-"/>
              <a:defRPr sz="600" baseline="0">
                <a:latin typeface="+mn-lt"/>
              </a:defRPr>
            </a:lvl1pPr>
            <a:lvl2pPr>
              <a:defRPr sz="600"/>
            </a:lvl2pPr>
            <a:lvl3pPr>
              <a:defRPr sz="600"/>
            </a:lvl3pPr>
            <a:lvl4pPr>
              <a:defRPr sz="600"/>
            </a:lvl4pPr>
            <a:lvl5pPr>
              <a:defRPr sz="600"/>
            </a:lvl5pPr>
          </a:lstStyle>
          <a:p>
            <a:pPr lvl="0"/>
            <a:r>
              <a:rPr lang="en-US" dirty="0"/>
              <a:t>Click to enter text</a:t>
            </a:r>
          </a:p>
        </p:txBody>
      </p:sp>
      <p:sp>
        <p:nvSpPr>
          <p:cNvPr id="61" name="Text Placeholder 4"/>
          <p:cNvSpPr>
            <a:spLocks noGrp="1"/>
          </p:cNvSpPr>
          <p:nvPr>
            <p:ph type="body" sz="quarter" idx="27" hasCustomPrompt="1"/>
          </p:nvPr>
        </p:nvSpPr>
        <p:spPr>
          <a:xfrm>
            <a:off x="2360698" y="1498827"/>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2" name="Text Placeholder 4"/>
          <p:cNvSpPr>
            <a:spLocks noGrp="1"/>
          </p:cNvSpPr>
          <p:nvPr>
            <p:ph type="body" sz="quarter" idx="28" hasCustomPrompt="1"/>
          </p:nvPr>
        </p:nvSpPr>
        <p:spPr>
          <a:xfrm>
            <a:off x="4230261" y="150406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3" name="Text Placeholder 4"/>
          <p:cNvSpPr>
            <a:spLocks noGrp="1"/>
          </p:cNvSpPr>
          <p:nvPr>
            <p:ph type="body" sz="quarter" idx="29" hasCustomPrompt="1"/>
          </p:nvPr>
        </p:nvSpPr>
        <p:spPr>
          <a:xfrm>
            <a:off x="6107472" y="1501210"/>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4" name="Text Placeholder 4"/>
          <p:cNvSpPr>
            <a:spLocks noGrp="1"/>
          </p:cNvSpPr>
          <p:nvPr>
            <p:ph type="body" sz="quarter" idx="30" hasCustomPrompt="1"/>
          </p:nvPr>
        </p:nvSpPr>
        <p:spPr>
          <a:xfrm>
            <a:off x="7997448" y="149228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
        <p:nvSpPr>
          <p:cNvPr id="65" name="Text Placeholder 4"/>
          <p:cNvSpPr>
            <a:spLocks noGrp="1"/>
          </p:cNvSpPr>
          <p:nvPr>
            <p:ph type="body" sz="quarter" idx="31" hasCustomPrompt="1"/>
          </p:nvPr>
        </p:nvSpPr>
        <p:spPr>
          <a:xfrm>
            <a:off x="9886076" y="1490485"/>
            <a:ext cx="1820066" cy="287258"/>
          </a:xfrm>
        </p:spPr>
        <p:txBody>
          <a:bodyPr>
            <a:spAutoFit/>
          </a:bodyPr>
          <a:lstStyle>
            <a:lvl1pPr marL="0" indent="0">
              <a:lnSpc>
                <a:spcPct val="100000"/>
              </a:lnSpc>
              <a:spcAft>
                <a:spcPts val="600"/>
              </a:spcAft>
              <a:buNone/>
              <a:defRPr sz="1200" b="1" i="0">
                <a:latin typeface="IBM Plex Sans SemiBold" charset="0"/>
                <a:ea typeface="IBM Plex Sans SemiBold" charset="0"/>
                <a:cs typeface="IBM Plex Sans SemiBold" charset="0"/>
              </a:defRPr>
            </a:lvl1pPr>
          </a:lstStyle>
          <a:p>
            <a:pPr lvl="0"/>
            <a:r>
              <a:rPr lang="en-US" dirty="0"/>
              <a:t>Add heading here</a:t>
            </a:r>
          </a:p>
        </p:txBody>
      </p:sp>
    </p:spTree>
    <p:extLst>
      <p:ext uri="{BB962C8B-B14F-4D97-AF65-F5344CB8AC3E}">
        <p14:creationId xmlns:p14="http://schemas.microsoft.com/office/powerpoint/2010/main" val="2075416095"/>
      </p:ext>
    </p:extLst>
  </p:cSld>
  <p:clrMapOvr>
    <a:masterClrMapping/>
  </p:clrMapOvr>
  <p:transition spd="med"/>
  <p:extLst>
    <p:ext uri="{DCECCB84-F9BA-43D5-87BE-67443E8EF086}">
      <p15:sldGuideLst xmlns:p15="http://schemas.microsoft.com/office/powerpoint/2012/main">
        <p15:guide id="1" orient="horz" pos="218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page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42" y="1772444"/>
            <a:ext cx="11291183" cy="551433"/>
          </a:xfrm>
        </p:spPr>
        <p:txBody>
          <a:bodyPr/>
          <a:lstStyle/>
          <a:p>
            <a:r>
              <a:rPr lang="en-US" dirty="0"/>
              <a:t>Contacts</a:t>
            </a:r>
          </a:p>
        </p:txBody>
      </p:sp>
      <p:sp>
        <p:nvSpPr>
          <p:cNvPr id="3" name="Slide Number Placeholder 2"/>
          <p:cNvSpPr>
            <a:spLocks noGrp="1"/>
          </p:cNvSpPr>
          <p:nvPr>
            <p:ph type="sldNum" sz="quarter" idx="10"/>
          </p:nvPr>
        </p:nvSpPr>
        <p:spPr/>
        <p:txBody>
          <a:bodyPr/>
          <a:lstStyle/>
          <a:p>
            <a:fld id="{CE99A73B-124F-5F40-B516-EAF367282871}" type="slidenum">
              <a:rPr lang="en-US" smtClean="0"/>
              <a:pPr/>
              <a:t>‹#›</a:t>
            </a:fld>
            <a:endParaRPr lang="en-US" dirty="0"/>
          </a:p>
        </p:txBody>
      </p:sp>
      <p:sp>
        <p:nvSpPr>
          <p:cNvPr id="5" name="Text Placeholder 4"/>
          <p:cNvSpPr>
            <a:spLocks noGrp="1"/>
          </p:cNvSpPr>
          <p:nvPr>
            <p:ph type="body" sz="quarter" idx="11" hasCustomPrompt="1"/>
          </p:nvPr>
        </p:nvSpPr>
        <p:spPr>
          <a:xfrm>
            <a:off x="442941" y="2420938"/>
            <a:ext cx="3564964" cy="3816350"/>
          </a:xfrm>
        </p:spPr>
        <p:txBody>
          <a:bodyPr/>
          <a:lstStyle>
            <a:lvl1pPr marL="0" indent="0">
              <a:buNone/>
              <a:defRPr b="0" baseline="0"/>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
        <p:nvSpPr>
          <p:cNvPr id="7" name="Text Placeholder 6"/>
          <p:cNvSpPr>
            <a:spLocks noGrp="1"/>
          </p:cNvSpPr>
          <p:nvPr>
            <p:ph type="body" sz="quarter" idx="12" hasCustomPrompt="1"/>
          </p:nvPr>
        </p:nvSpPr>
        <p:spPr>
          <a:xfrm>
            <a:off x="4296055" y="2420938"/>
            <a:ext cx="3599891" cy="3816350"/>
          </a:xfrm>
        </p:spPr>
        <p:txBody>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
        <p:nvSpPr>
          <p:cNvPr id="9" name="Text Placeholder 8"/>
          <p:cNvSpPr>
            <a:spLocks noGrp="1"/>
          </p:cNvSpPr>
          <p:nvPr>
            <p:ph type="body" sz="quarter" idx="13" hasCustomPrompt="1"/>
          </p:nvPr>
        </p:nvSpPr>
        <p:spPr>
          <a:xfrm>
            <a:off x="8184095" y="2420938"/>
            <a:ext cx="3549881" cy="3816350"/>
          </a:xfrm>
        </p:spPr>
        <p:txBody>
          <a:bodyPr/>
          <a:lstStyle>
            <a:lvl1pPr marL="0" indent="0">
              <a:buNone/>
              <a:defRPr/>
            </a:lvl1pPr>
            <a:lvl2pPr marL="317469" indent="0">
              <a:buNone/>
              <a:defRPr/>
            </a:lvl2pPr>
            <a:lvl3pPr marL="634937" indent="0">
              <a:buNone/>
              <a:defRPr/>
            </a:lvl3pPr>
            <a:lvl4pPr marL="952405" indent="0">
              <a:buNone/>
              <a:defRPr/>
            </a:lvl4pPr>
            <a:lvl5pPr marL="1269873" indent="0">
              <a:buNone/>
              <a:defRPr/>
            </a:lvl5pPr>
          </a:lstStyle>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a:p>
            <a:pPr lvl="0"/>
            <a:r>
              <a:rPr lang="en-US" dirty="0"/>
              <a:t>Person’s name</a:t>
            </a:r>
          </a:p>
          <a:p>
            <a:pPr lvl="0"/>
            <a:r>
              <a:rPr lang="en-US" dirty="0"/>
              <a:t>Title</a:t>
            </a:r>
          </a:p>
          <a:p>
            <a:pPr lvl="0"/>
            <a:r>
              <a:rPr lang="en-US" dirty="0" err="1"/>
              <a:t>first.last@email.com</a:t>
            </a:r>
            <a:endParaRPr lang="en-US" dirty="0"/>
          </a:p>
          <a:p>
            <a:pPr lvl="0"/>
            <a:r>
              <a:rPr lang="en-US" dirty="0"/>
              <a:t>Market Development &amp; Insights</a:t>
            </a:r>
          </a:p>
          <a:p>
            <a:pPr lvl="0"/>
            <a:endParaRPr lang="en-US" dirty="0"/>
          </a:p>
        </p:txBody>
      </p:sp>
    </p:spTree>
    <p:extLst>
      <p:ext uri="{BB962C8B-B14F-4D97-AF65-F5344CB8AC3E}">
        <p14:creationId xmlns:p14="http://schemas.microsoft.com/office/powerpoint/2010/main" val="325190809"/>
      </p:ext>
    </p:extLst>
  </p:cSld>
  <p:clrMapOvr>
    <a:masterClrMapping/>
  </p:clrMapOvr>
  <p:transition spd="med"/>
  <p:extLst>
    <p:ext uri="{DCECCB84-F9BA-43D5-87BE-67443E8EF086}">
      <p15:sldGuideLst xmlns:p15="http://schemas.microsoft.com/office/powerpoint/2012/main">
        <p15:guide id="1" orient="horz" pos="2233">
          <p15:clr>
            <a:srgbClr val="FBAE40"/>
          </p15:clr>
        </p15:guide>
        <p15:guide id="2" orient="horz" pos="3050">
          <p15:clr>
            <a:srgbClr val="FBAE40"/>
          </p15:clr>
        </p15:guide>
        <p15:guide id="3" pos="5049">
          <p15:clr>
            <a:srgbClr val="FBAE40"/>
          </p15:clr>
        </p15:guide>
        <p15:guide id="4" pos="5412">
          <p15:clr>
            <a:srgbClr val="FBAE40"/>
          </p15:clr>
        </p15:guide>
        <p15:guide id="5" pos="9947">
          <p15:clr>
            <a:srgbClr val="FBAE40"/>
          </p15:clr>
        </p15:guide>
        <p15:guide id="6" pos="1031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8"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5"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15" name="Picture 14"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6" name="Picture 15"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Tree>
    <p:extLst>
      <p:ext uri="{BB962C8B-B14F-4D97-AF65-F5344CB8AC3E}">
        <p14:creationId xmlns:p14="http://schemas.microsoft.com/office/powerpoint/2010/main" val="288421342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tro – Black">
    <p:bg>
      <p:bgPr>
        <a:solidFill>
          <a:schemeClr val="tx1"/>
        </a:solidFill>
        <a:effectLst/>
      </p:bgPr>
    </p:bg>
    <p:spTree>
      <p:nvGrpSpPr>
        <p:cNvPr id="1" name=""/>
        <p:cNvGrpSpPr/>
        <p:nvPr/>
      </p:nvGrpSpPr>
      <p:grpSpPr>
        <a:xfrm>
          <a:off x="0" y="0"/>
          <a:ext cx="0" cy="0"/>
          <a:chOff x="0" y="0"/>
          <a:chExt cx="0" cy="0"/>
        </a:xfrm>
      </p:grpSpPr>
      <p:sp>
        <p:nvSpPr>
          <p:cNvPr id="14" name="Text Placeholder 3"/>
          <p:cNvSpPr>
            <a:spLocks noGrp="1"/>
          </p:cNvSpPr>
          <p:nvPr>
            <p:ph type="body" sz="quarter" idx="10" hasCustomPrompt="1"/>
          </p:nvPr>
        </p:nvSpPr>
        <p:spPr>
          <a:xfrm>
            <a:off x="167640"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Presentation title</a:t>
            </a:r>
          </a:p>
        </p:txBody>
      </p:sp>
      <p:sp>
        <p:nvSpPr>
          <p:cNvPr id="16" name="Text Placeholder 7"/>
          <p:cNvSpPr>
            <a:spLocks noGrp="1"/>
          </p:cNvSpPr>
          <p:nvPr>
            <p:ph type="body" sz="quarter" idx="11" hasCustomPrompt="1"/>
          </p:nvPr>
        </p:nvSpPr>
        <p:spPr>
          <a:xfrm>
            <a:off x="167640" y="3374046"/>
            <a:ext cx="4064000" cy="1007245"/>
          </a:xfrm>
        </p:spPr>
        <p:txBody>
          <a:bodyPr>
            <a:noAutofit/>
          </a:bodyPr>
          <a:lstStyle>
            <a:lvl1pPr marL="0" indent="0">
              <a:spcBef>
                <a:spcPts val="0"/>
              </a:spcBef>
              <a:buNone/>
              <a:defRPr sz="1867" i="1">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information</a:t>
            </a:r>
          </a:p>
        </p:txBody>
      </p:sp>
      <p:sp>
        <p:nvSpPr>
          <p:cNvPr id="17" name="Text Placeholder 4"/>
          <p:cNvSpPr>
            <a:spLocks noGrp="1"/>
          </p:cNvSpPr>
          <p:nvPr>
            <p:ph type="body" sz="quarter" idx="13" hasCustomPrompt="1"/>
          </p:nvPr>
        </p:nvSpPr>
        <p:spPr>
          <a:xfrm>
            <a:off x="167641" y="1000617"/>
            <a:ext cx="8129692" cy="1068088"/>
          </a:xfrm>
        </p:spPr>
        <p:txBody>
          <a:bodyPr>
            <a:normAutofit/>
          </a:bodyPr>
          <a:lstStyle>
            <a:lvl1pPr marL="0" indent="0">
              <a:buNone/>
              <a:defRPr sz="2133">
                <a:solidFill>
                  <a:srgbClr val="FFFFFF"/>
                </a:solidFill>
              </a:defRPr>
            </a:lvl1pPr>
          </a:lstStyle>
          <a:p>
            <a:pPr lvl="0"/>
            <a:r>
              <a:rPr lang="en-US" dirty="0"/>
              <a:t>Subtitle</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3" name="Picture 2"/>
          <p:cNvPicPr>
            <a:picLocks noChangeAspect="1"/>
          </p:cNvPicPr>
          <p:nvPr userDrawn="1"/>
        </p:nvPicPr>
        <p:blipFill>
          <a:blip r:embed="rId4"/>
          <a:stretch>
            <a:fillRect/>
          </a:stretch>
        </p:blipFill>
        <p:spPr>
          <a:xfrm>
            <a:off x="6807969" y="1269910"/>
            <a:ext cx="5012268" cy="5012268"/>
          </a:xfrm>
          <a:prstGeom prst="rect">
            <a:avLst/>
          </a:prstGeom>
        </p:spPr>
      </p:pic>
    </p:spTree>
    <p:extLst>
      <p:ext uri="{BB962C8B-B14F-4D97-AF65-F5344CB8AC3E}">
        <p14:creationId xmlns:p14="http://schemas.microsoft.com/office/powerpoint/2010/main" val="415306166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p:bg>
      <p:bgPr>
        <a:solidFill>
          <a:srgbClr val="003BC9"/>
        </a:solidFill>
        <a:effectLst/>
      </p:bgPr>
    </p:bg>
    <p:spTree>
      <p:nvGrpSpPr>
        <p:cNvPr id="1" name=""/>
        <p:cNvGrpSpPr/>
        <p:nvPr/>
      </p:nvGrpSpPr>
      <p:grpSpPr>
        <a:xfrm>
          <a:off x="0" y="0"/>
          <a:ext cx="0" cy="0"/>
          <a:chOff x="0" y="0"/>
          <a:chExt cx="0" cy="0"/>
        </a:xfrm>
      </p:grpSpPr>
      <p:sp>
        <p:nvSpPr>
          <p:cNvPr id="20" name="Rectangle 19"/>
          <p:cNvSpPr/>
          <p:nvPr userDrawn="1"/>
        </p:nvSpPr>
        <p:spPr>
          <a:xfrm>
            <a:off x="11365653" y="6031652"/>
            <a:ext cx="826347" cy="826347"/>
          </a:xfrm>
          <a:prstGeom prst="rect">
            <a:avLst/>
          </a:prstGeom>
          <a:solidFill>
            <a:srgbClr val="003BC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22" name="Text Placeholder 7"/>
          <p:cNvSpPr>
            <a:spLocks noGrp="1"/>
          </p:cNvSpPr>
          <p:nvPr>
            <p:ph type="body" sz="quarter" idx="13" hasCustomPrompt="1"/>
          </p:nvPr>
        </p:nvSpPr>
        <p:spPr>
          <a:xfrm>
            <a:off x="167641" y="1329827"/>
            <a:ext cx="9517896" cy="2410327"/>
          </a:xfrm>
        </p:spPr>
        <p:txBody>
          <a:bodyPr>
            <a:normAutofit/>
          </a:bodyPr>
          <a:lstStyle>
            <a:lvl1pPr marL="0" indent="0">
              <a:buNone/>
              <a:defRPr sz="4267" b="0">
                <a:ln>
                  <a:noFill/>
                </a:ln>
                <a:solidFill>
                  <a:schemeClr val="bg1"/>
                </a:solidFil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Divider title</a:t>
            </a:r>
          </a:p>
        </p:txBody>
      </p:sp>
      <p:pic>
        <p:nvPicPr>
          <p:cNvPr id="2" name="Picture 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8" name="Picture 7" descr="BLOCKCHAIN5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Tree>
    <p:extLst>
      <p:ext uri="{BB962C8B-B14F-4D97-AF65-F5344CB8AC3E}">
        <p14:creationId xmlns:p14="http://schemas.microsoft.com/office/powerpoint/2010/main" val="126290973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502399703"/>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72218512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Width Copy">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86" indent="-228586">
              <a:buFont typeface="Arial"/>
              <a:buChar char="•"/>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pic>
        <p:nvPicPr>
          <p:cNvPr id="7" name="Picture 6"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3" name="TextBox 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940646117"/>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15891"/>
            <a:ext cx="8471251" cy="6226219"/>
          </a:xfrm>
          <a:prstGeom prst="rect">
            <a:avLst/>
          </a:prstGeom>
        </p:spPr>
      </p:pic>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327533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sp>
        <p:nvSpPr>
          <p:cNvPr id="14"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53693695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sp>
        <p:nvSpPr>
          <p:cNvPr id="13" name="Content Placeholder 4"/>
          <p:cNvSpPr>
            <a:spLocks noGrp="1"/>
          </p:cNvSpPr>
          <p:nvPr>
            <p:ph sz="quarter" idx="27" hasCustomPrompt="1"/>
          </p:nvPr>
        </p:nvSpPr>
        <p:spPr>
          <a:xfrm>
            <a:off x="6865353" y="4230588"/>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54331"/>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43224"/>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66967"/>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608907"/>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32649"/>
            <a:ext cx="1222628" cy="1190112"/>
          </a:xfrm>
        </p:spPr>
        <p:txBody>
          <a:bodyPr anchor="ctr">
            <a:normAutofit/>
          </a:bodyPr>
          <a:lstStyle>
            <a:lvl1pPr marL="0" indent="0" algn="ctr">
              <a:buNone/>
              <a:defRPr sz="1600" baseline="0"/>
            </a:lvl1pPr>
          </a:lstStyle>
          <a:p>
            <a:pPr lvl="0"/>
            <a:r>
              <a:rPr lang="en-US" dirty="0"/>
              <a:t>Content</a:t>
            </a:r>
          </a:p>
        </p:txBody>
      </p:sp>
      <p:pic>
        <p:nvPicPr>
          <p:cNvPr id="15" name="Picture 14" descr="IBMLogo_DarkGray.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7998465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9"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2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sp>
        <p:nvSpPr>
          <p:cNvPr id="21"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3359133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2" name="Picture 1"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0"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877423048"/>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p:bg>
      <p:bgPr>
        <a:solidFill>
          <a:schemeClr val="bg1">
            <a:alpha val="3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a:xfrm>
            <a:off x="167640" y="1693334"/>
            <a:ext cx="11863232" cy="4271013"/>
          </a:xfrm>
        </p:spPr>
        <p:txBody>
          <a:bodyPr>
            <a:normAutofit/>
          </a:bodyPr>
          <a:lstStyle>
            <a:lvl1pPr marL="0" indent="0" algn="ctr">
              <a:buNone/>
              <a:defRPr sz="1867" baseline="0"/>
            </a:lvl1pPr>
          </a:lstStyle>
          <a:p>
            <a:r>
              <a:rPr lang="en-US"/>
              <a:t>Drag picture to placeholder or click icon to add</a:t>
            </a:r>
            <a:endParaRPr lang="en-US" dirty="0"/>
          </a:p>
        </p:txBody>
      </p:sp>
      <p:pic>
        <p:nvPicPr>
          <p:cNvPr id="10" name="Picture 9"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0659868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ase Study 2">
    <p:bg>
      <p:bgRef idx="1001">
        <a:schemeClr val="bg1"/>
      </p:bgRef>
    </p:bg>
    <p:spTree>
      <p:nvGrpSpPr>
        <p:cNvPr id="1" name=""/>
        <p:cNvGrpSpPr/>
        <p:nvPr/>
      </p:nvGrpSpPr>
      <p:grpSpPr>
        <a:xfrm>
          <a:off x="0" y="0"/>
          <a:ext cx="0" cy="0"/>
          <a:chOff x="0" y="0"/>
          <a:chExt cx="0" cy="0"/>
        </a:xfrm>
      </p:grpSpPr>
      <p:pic>
        <p:nvPicPr>
          <p:cNvPr id="11" name="Picture 10" descr="BlockchainLogo_DarkGray.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14" name="Picture 13" descr="IBMLogo_DarkGray.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7"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8"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9"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0" name="Picture 19"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0" name="TextBox 9"/>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568686166"/>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Full-Width Copy">
    <p:bg>
      <p:bgRef idx="1001">
        <a:schemeClr val="bg1"/>
      </p:bgRef>
    </p:bg>
    <p:spTree>
      <p:nvGrpSpPr>
        <p:cNvPr id="1" name=""/>
        <p:cNvGrpSpPr/>
        <p:nvPr/>
      </p:nvGrpSpPr>
      <p:grpSpPr>
        <a:xfrm>
          <a:off x="0" y="0"/>
          <a:ext cx="0" cy="0"/>
          <a:chOff x="0" y="0"/>
          <a:chExt cx="0" cy="0"/>
        </a:xfrm>
      </p:grpSpPr>
      <p:sp>
        <p:nvSpPr>
          <p:cNvPr id="11" name="Text Placeholder 5"/>
          <p:cNvSpPr>
            <a:spLocks noGrp="1"/>
          </p:cNvSpPr>
          <p:nvPr>
            <p:ph type="body" sz="quarter" idx="22" hasCustomPrompt="1"/>
          </p:nvPr>
        </p:nvSpPr>
        <p:spPr>
          <a:xfrm>
            <a:off x="167640" y="1693177"/>
            <a:ext cx="11863232" cy="3954959"/>
          </a:xfrm>
        </p:spPr>
        <p:txBody>
          <a:bodyPr>
            <a:normAutofit/>
          </a:bodyPr>
          <a:lstStyle>
            <a:lvl1pPr marL="228594" indent="-228594">
              <a:buFont typeface="Arial"/>
              <a:buChar char="•"/>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8" name="Picture 7"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462927639"/>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Full-Width Copy">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218" y="1693334"/>
            <a:ext cx="5835649" cy="3953933"/>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3"/>
          </a:xfrm>
        </p:spPr>
        <p:txBody>
          <a:bodyPr>
            <a:normAutofit/>
          </a:bodyPr>
          <a:lstStyle>
            <a:lvl1pPr marL="0" indent="0">
              <a:buNone/>
              <a:defRPr sz="1600" baseline="0"/>
            </a:lvl1pPr>
          </a:lstStyle>
          <a:p>
            <a:pPr lvl="0"/>
            <a:r>
              <a:rPr lang="en-US" dirty="0"/>
              <a:t>Content</a:t>
            </a:r>
          </a:p>
        </p:txBody>
      </p:sp>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1" name="Picture 10"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3"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491319683"/>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7"/>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3" name="Picture 2" descr="3Grid_Dark.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21565"/>
            <a:ext cx="8471251" cy="6226220"/>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8271869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Full-Width Copy">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1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sp>
        <p:nvSpPr>
          <p:cNvPr id="11"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2" name="Picture 1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282526928"/>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4-Column">
    <p:bg>
      <p:bgRef idx="1001">
        <a:schemeClr val="bg1"/>
      </p:bgRef>
    </p:bg>
    <p:spTree>
      <p:nvGrpSpPr>
        <p:cNvPr id="1" name=""/>
        <p:cNvGrpSpPr/>
        <p:nvPr/>
      </p:nvGrpSpPr>
      <p:grpSpPr>
        <a:xfrm>
          <a:off x="0" y="0"/>
          <a:ext cx="0" cy="0"/>
          <a:chOff x="0" y="0"/>
          <a:chExt cx="0" cy="0"/>
        </a:xfrm>
      </p:grpSpPr>
      <p:sp>
        <p:nvSpPr>
          <p:cNvPr id="5" name="Content Placeholder 4"/>
          <p:cNvSpPr>
            <a:spLocks noGrp="1"/>
          </p:cNvSpPr>
          <p:nvPr>
            <p:ph sz="quarter" idx="24" hasCustomPrompt="1"/>
          </p:nvPr>
        </p:nvSpPr>
        <p:spPr>
          <a:xfrm>
            <a:off x="167641" y="1693334"/>
            <a:ext cx="2779593" cy="3953933"/>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3"/>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3"/>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3"/>
          </a:xfrm>
        </p:spPr>
        <p:txBody>
          <a:bodyPr>
            <a:normAutofit/>
          </a:bodyPr>
          <a:lstStyle>
            <a:lvl1pPr marL="0" indent="0" algn="ctr">
              <a:buNone/>
              <a:defRPr sz="1600" baseline="0"/>
            </a:lvl1pPr>
          </a:lstStyle>
          <a:p>
            <a:pPr lvl="0"/>
            <a:r>
              <a:rPr lang="en-US" dirty="0"/>
              <a:t>Content</a:t>
            </a:r>
          </a:p>
        </p:txBody>
      </p:sp>
      <p:pic>
        <p:nvPicPr>
          <p:cNvPr id="12" name="Picture 11"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3" name="Picture 12"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6" name="Picture 15"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4" name="TextBox 13"/>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518647002"/>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Copy w/ Supporting Object">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7733"/>
            <a:ext cx="12192000" cy="6695139"/>
          </a:xfrm>
          <a:prstGeom prst="rect">
            <a:avLst/>
          </a:prstGeom>
        </p:spPr>
      </p:pic>
      <p:sp>
        <p:nvSpPr>
          <p:cNvPr id="8" name="Text Placeholder 7"/>
          <p:cNvSpPr>
            <a:spLocks noGrp="1"/>
          </p:cNvSpPr>
          <p:nvPr>
            <p:ph type="body" sz="quarter" idx="13" hasCustomPrompt="1"/>
          </p:nvPr>
        </p:nvSpPr>
        <p:spPr>
          <a:xfrm>
            <a:off x="167639"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3" name="Content Placeholder 4"/>
          <p:cNvSpPr>
            <a:spLocks noGrp="1"/>
          </p:cNvSpPr>
          <p:nvPr>
            <p:ph sz="quarter" idx="27" hasCustomPrompt="1"/>
          </p:nvPr>
        </p:nvSpPr>
        <p:spPr>
          <a:xfrm>
            <a:off x="6865353" y="4214551"/>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1" y="2838293"/>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27187"/>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50929"/>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592869"/>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16612"/>
            <a:ext cx="1222628" cy="1190112"/>
          </a:xfrm>
        </p:spPr>
        <p:txBody>
          <a:bodyPr anchor="ctr">
            <a:normAutofit/>
          </a:bodyPr>
          <a:lstStyle>
            <a:lvl1pPr marL="0" indent="0" algn="ctr">
              <a:buNone/>
              <a:defRPr sz="1600" baseline="0"/>
            </a:lvl1pPr>
          </a:lstStyle>
          <a:p>
            <a:pPr lvl="0"/>
            <a:r>
              <a:rPr lang="en-US" dirty="0"/>
              <a:t>Content</a:t>
            </a:r>
          </a:p>
        </p:txBody>
      </p:sp>
      <p:pic>
        <p:nvPicPr>
          <p:cNvPr id="17" name="Picture 16"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5" name="Picture 14"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728841293"/>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Copy w/ Supporting Object">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5759333"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sp>
        <p:nvSpPr>
          <p:cNvPr id="11" name="Text Placeholder 5"/>
          <p:cNvSpPr>
            <a:spLocks noGrp="1"/>
          </p:cNvSpPr>
          <p:nvPr>
            <p:ph type="body" sz="quarter" idx="22" hasCustomPrompt="1"/>
          </p:nvPr>
        </p:nvSpPr>
        <p:spPr>
          <a:xfrm>
            <a:off x="167640" y="1693177"/>
            <a:ext cx="5759333" cy="4409844"/>
          </a:xfrm>
        </p:spPr>
        <p:txBody>
          <a:bodyPr>
            <a:normAutofit/>
          </a:bodyPr>
          <a:lstStyle>
            <a:lvl1pPr marL="0" indent="0">
              <a:buNone/>
              <a:defRPr sz="1600" baseline="0"/>
            </a:lvl1pPr>
          </a:lstStyle>
          <a:p>
            <a:pPr lvl="0"/>
            <a:r>
              <a:rPr lang="en-US" dirty="0"/>
              <a:t>Content</a:t>
            </a:r>
          </a:p>
        </p:txBody>
      </p:sp>
      <p:pic>
        <p:nvPicPr>
          <p:cNvPr id="7" name="Picture 6"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9" name="Content Placeholder 2"/>
          <p:cNvSpPr>
            <a:spLocks noGrp="1"/>
          </p:cNvSpPr>
          <p:nvPr>
            <p:ph sz="quarter" idx="16" hasCustomPrompt="1"/>
          </p:nvPr>
        </p:nvSpPr>
        <p:spPr>
          <a:xfrm>
            <a:off x="6103899" y="1693175"/>
            <a:ext cx="6088100" cy="4409845"/>
          </a:xfrm>
        </p:spPr>
        <p:txBody>
          <a:bodyPr>
            <a:normAutofit/>
          </a:bodyPr>
          <a:lstStyle>
            <a:lvl1pPr marL="0" indent="0">
              <a:buNone/>
              <a:defRPr sz="1600" baseline="0"/>
            </a:lvl1pPr>
          </a:lstStyle>
          <a:p>
            <a:pPr lvl="0"/>
            <a:r>
              <a:rPr lang="en-US" dirty="0"/>
              <a:t>Content</a:t>
            </a:r>
          </a:p>
        </p:txBody>
      </p:sp>
      <p:sp>
        <p:nvSpPr>
          <p:cNvPr id="14" name="Text Placeholder 7"/>
          <p:cNvSpPr>
            <a:spLocks noGrp="1"/>
          </p:cNvSpPr>
          <p:nvPr>
            <p:ph type="body" sz="quarter" idx="2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693349112"/>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Object w/ Supporting Copy">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6" hasCustomPrompt="1"/>
          </p:nvPr>
        </p:nvSpPr>
        <p:spPr>
          <a:xfrm>
            <a:off x="2615957" y="1693177"/>
            <a:ext cx="9427552" cy="4409844"/>
          </a:xfrm>
        </p:spPr>
        <p:txBody>
          <a:bodyPr>
            <a:normAutofit/>
          </a:bodyPr>
          <a:lstStyle>
            <a:lvl1pPr marL="0" indent="0">
              <a:buNone/>
              <a:defRPr sz="1600" baseline="0"/>
            </a:lvl1pPr>
          </a:lstStyle>
          <a:p>
            <a:pPr lvl="0"/>
            <a:r>
              <a:rPr lang="en-US" dirty="0"/>
              <a:t>Content</a:t>
            </a:r>
          </a:p>
        </p:txBody>
      </p:sp>
      <p:sp>
        <p:nvSpPr>
          <p:cNvPr id="11" name="Text Placeholder 5"/>
          <p:cNvSpPr>
            <a:spLocks noGrp="1"/>
          </p:cNvSpPr>
          <p:nvPr>
            <p:ph type="body" sz="quarter" idx="22" hasCustomPrompt="1"/>
          </p:nvPr>
        </p:nvSpPr>
        <p:spPr>
          <a:xfrm>
            <a:off x="167640" y="1693177"/>
            <a:ext cx="2296667" cy="4409844"/>
          </a:xfrm>
        </p:spPr>
        <p:txBody>
          <a:bodyPr>
            <a:normAutofit/>
          </a:bodyPr>
          <a:lstStyle>
            <a:lvl1pPr marL="0" indent="0">
              <a:buNone/>
              <a:defRPr sz="1600" baseline="0"/>
            </a:lvl1pPr>
          </a:lstStyle>
          <a:p>
            <a:pPr lvl="0"/>
            <a:r>
              <a:rPr lang="en-US" dirty="0"/>
              <a:t>Content</a:t>
            </a:r>
          </a:p>
        </p:txBody>
      </p:sp>
      <p:pic>
        <p:nvPicPr>
          <p:cNvPr id="10" name="Picture 9"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6"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7" name="Picture 16"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3" name="TextBox 12"/>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11355099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ase Study 2">
    <p:bg>
      <p:bgRef idx="1001">
        <a:schemeClr val="bg1"/>
      </p:bgRef>
    </p:bg>
    <p:spTree>
      <p:nvGrpSpPr>
        <p:cNvPr id="1" name=""/>
        <p:cNvGrpSpPr/>
        <p:nvPr/>
      </p:nvGrpSpPr>
      <p:grpSpPr>
        <a:xfrm>
          <a:off x="0" y="0"/>
          <a:ext cx="0" cy="0"/>
          <a:chOff x="0" y="0"/>
          <a:chExt cx="0" cy="0"/>
        </a:xfrm>
      </p:grpSpPr>
      <p:pic>
        <p:nvPicPr>
          <p:cNvPr id="9" name="Picture 8"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0" name="Picture 9"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sp>
        <p:nvSpPr>
          <p:cNvPr id="15" name="Text Placeholder 5"/>
          <p:cNvSpPr>
            <a:spLocks noGrp="1"/>
          </p:cNvSpPr>
          <p:nvPr>
            <p:ph type="body" sz="quarter" idx="22" hasCustomPrompt="1"/>
          </p:nvPr>
        </p:nvSpPr>
        <p:spPr>
          <a:xfrm>
            <a:off x="167218" y="1655829"/>
            <a:ext cx="2647935" cy="4453719"/>
          </a:xfrm>
        </p:spPr>
        <p:txBody>
          <a:bodyPr>
            <a:normAutofit/>
          </a:bodyPr>
          <a:lstStyle>
            <a:lvl1pPr marL="0" indent="0">
              <a:buNone/>
              <a:defRPr sz="2400" baseline="0"/>
            </a:lvl1pPr>
          </a:lstStyle>
          <a:p>
            <a:pPr lvl="0"/>
            <a:r>
              <a:rPr lang="en-US" dirty="0"/>
              <a:t>Body copy</a:t>
            </a:r>
          </a:p>
        </p:txBody>
      </p:sp>
      <p:sp>
        <p:nvSpPr>
          <p:cNvPr id="16" name="Text Placeholder 5"/>
          <p:cNvSpPr>
            <a:spLocks noGrp="1"/>
          </p:cNvSpPr>
          <p:nvPr>
            <p:ph type="body" sz="quarter" idx="24" hasCustomPrompt="1"/>
          </p:nvPr>
        </p:nvSpPr>
        <p:spPr>
          <a:xfrm>
            <a:off x="3036974" y="1786346"/>
            <a:ext cx="2292148" cy="4328148"/>
          </a:xfrm>
        </p:spPr>
        <p:txBody>
          <a:bodyPr>
            <a:normAutofit/>
          </a:bodyPr>
          <a:lstStyle>
            <a:lvl1pPr marL="0" indent="0">
              <a:buNone/>
              <a:defRPr sz="1867" baseline="0"/>
            </a:lvl1pPr>
          </a:lstStyle>
          <a:p>
            <a:pPr lvl="0"/>
            <a:r>
              <a:rPr lang="en-US" dirty="0"/>
              <a:t>Detail copy</a:t>
            </a:r>
          </a:p>
        </p:txBody>
      </p:sp>
      <p:sp>
        <p:nvSpPr>
          <p:cNvPr id="17" name="Text Placeholder 2"/>
          <p:cNvSpPr>
            <a:spLocks noGrp="1"/>
          </p:cNvSpPr>
          <p:nvPr>
            <p:ph type="body" sz="quarter" idx="25" hasCustomPrompt="1"/>
          </p:nvPr>
        </p:nvSpPr>
        <p:spPr>
          <a:xfrm>
            <a:off x="5558367" y="1655829"/>
            <a:ext cx="6383999" cy="3414148"/>
          </a:xfrm>
        </p:spPr>
        <p:txBody>
          <a:bodyPr>
            <a:normAutofit/>
          </a:bodyPr>
          <a:lstStyle>
            <a:lvl1pPr marL="0" indent="0">
              <a:buNone/>
              <a:defRPr sz="3200" baseline="0"/>
            </a:lvl1pPr>
          </a:lstStyle>
          <a:p>
            <a:pPr lvl="0"/>
            <a:r>
              <a:rPr lang="en-US" dirty="0"/>
              <a:t>Quote, stat, etc.</a:t>
            </a:r>
          </a:p>
        </p:txBody>
      </p:sp>
      <p:sp>
        <p:nvSpPr>
          <p:cNvPr id="18"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9" name="Picture 18" descr="BLOCKCHAIN4_MARK_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6200000">
            <a:off x="11023333" y="347127"/>
            <a:ext cx="1162049"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3815769067"/>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utro – Blue">
    <p:bg>
      <p:bgPr>
        <a:solidFill>
          <a:srgbClr val="003BC9"/>
        </a:solidFill>
        <a:effectLst/>
      </p:bgPr>
    </p:bg>
    <p:spTree>
      <p:nvGrpSpPr>
        <p:cNvPr id="1" name=""/>
        <p:cNvGrpSpPr/>
        <p:nvPr/>
      </p:nvGrpSpPr>
      <p:grpSpPr>
        <a:xfrm>
          <a:off x="0" y="0"/>
          <a:ext cx="0" cy="0"/>
          <a:chOff x="0" y="0"/>
          <a:chExt cx="0" cy="0"/>
        </a:xfrm>
      </p:grpSpPr>
      <p:pic>
        <p:nvPicPr>
          <p:cNvPr id="13" name="Picture 12" descr="BLOCKCHAIN5_MARK_BLU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29971" y="1286934"/>
            <a:ext cx="4995340" cy="4995340"/>
          </a:xfrm>
          <a:prstGeom prst="rect">
            <a:avLst/>
          </a:prstGeom>
        </p:spPr>
      </p:pic>
      <p:sp>
        <p:nvSpPr>
          <p:cNvPr id="4"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8"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10" name="Picture 9" descr="Blockchain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12" name="Picture 11" descr="IBMLogo_White.eps"/>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grpSp>
        <p:nvGrpSpPr>
          <p:cNvPr id="7" name="Group 6"/>
          <p:cNvGrpSpPr/>
          <p:nvPr userDrawn="1"/>
        </p:nvGrpSpPr>
        <p:grpSpPr>
          <a:xfrm>
            <a:off x="120909" y="4503853"/>
            <a:ext cx="3013271" cy="1381302"/>
            <a:chOff x="90681" y="2914901"/>
            <a:chExt cx="2259953" cy="1035977"/>
          </a:xfrm>
        </p:grpSpPr>
        <p:sp>
          <p:nvSpPr>
            <p:cNvPr id="9" name="Rectangle 8"/>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1" name="Group 10"/>
            <p:cNvGrpSpPr/>
            <p:nvPr/>
          </p:nvGrpSpPr>
          <p:grpSpPr>
            <a:xfrm>
              <a:off x="128914" y="3305231"/>
              <a:ext cx="2221720" cy="264627"/>
              <a:chOff x="128914" y="3235781"/>
              <a:chExt cx="2221720" cy="264627"/>
            </a:xfrm>
          </p:grpSpPr>
          <p:pic>
            <p:nvPicPr>
              <p:cNvPr id="20"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Rectangle 20"/>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4" name="Group 13"/>
            <p:cNvGrpSpPr/>
            <p:nvPr/>
          </p:nvGrpSpPr>
          <p:grpSpPr>
            <a:xfrm>
              <a:off x="128913" y="3523757"/>
              <a:ext cx="1238058" cy="235670"/>
              <a:chOff x="128913" y="3570057"/>
              <a:chExt cx="1238058" cy="235670"/>
            </a:xfrm>
          </p:grpSpPr>
          <p:pic>
            <p:nvPicPr>
              <p:cNvPr id="18" name="Picture 17"/>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19" name="Rectangle 18"/>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5" name="Group 14"/>
            <p:cNvGrpSpPr/>
            <p:nvPr/>
          </p:nvGrpSpPr>
          <p:grpSpPr>
            <a:xfrm>
              <a:off x="152867" y="3727787"/>
              <a:ext cx="1214103" cy="223091"/>
              <a:chOff x="152867" y="3947712"/>
              <a:chExt cx="1214103" cy="223091"/>
            </a:xfrm>
          </p:grpSpPr>
          <p:pic>
            <p:nvPicPr>
              <p:cNvPr id="16" name="Picture 15"/>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7" name="Rectangle 16"/>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319356598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utro – Black">
    <p:bg>
      <p:bgPr>
        <a:solidFill>
          <a:schemeClr val="tx1"/>
        </a:solidFill>
        <a:effectLst/>
      </p:bgPr>
    </p:bg>
    <p:spTree>
      <p:nvGrpSpPr>
        <p:cNvPr id="1" name=""/>
        <p:cNvGrpSpPr/>
        <p:nvPr/>
      </p:nvGrpSpPr>
      <p:grpSpPr>
        <a:xfrm>
          <a:off x="0" y="0"/>
          <a:ext cx="0" cy="0"/>
          <a:chOff x="0" y="0"/>
          <a:chExt cx="0" cy="0"/>
        </a:xfrm>
      </p:grpSpPr>
      <p:sp>
        <p:nvSpPr>
          <p:cNvPr id="12" name="Text Placeholder 3"/>
          <p:cNvSpPr>
            <a:spLocks noGrp="1"/>
          </p:cNvSpPr>
          <p:nvPr>
            <p:ph type="body" sz="quarter" idx="10" hasCustomPrompt="1"/>
          </p:nvPr>
        </p:nvSpPr>
        <p:spPr>
          <a:xfrm>
            <a:off x="186267" y="186267"/>
            <a:ext cx="8111067" cy="660400"/>
          </a:xfrm>
        </p:spPr>
        <p:txBody>
          <a:bodyPr>
            <a:normAutofit/>
          </a:bodyPr>
          <a:lstStyle>
            <a:lvl1pPr marL="0" indent="0">
              <a:buNone/>
              <a:defRPr sz="3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sp>
        <p:nvSpPr>
          <p:cNvPr id="13" name="Text Placeholder 7"/>
          <p:cNvSpPr>
            <a:spLocks noGrp="1"/>
          </p:cNvSpPr>
          <p:nvPr>
            <p:ph type="body" sz="quarter" idx="11" hasCustomPrompt="1"/>
          </p:nvPr>
        </p:nvSpPr>
        <p:spPr>
          <a:xfrm>
            <a:off x="177800" y="2495648"/>
            <a:ext cx="4064000" cy="1007245"/>
          </a:xfrm>
        </p:spPr>
        <p:txBody>
          <a:bodyPr>
            <a:noAutofit/>
          </a:bodyPr>
          <a:lstStyle>
            <a:lvl1pPr marL="0" indent="0">
              <a:spcBef>
                <a:spcPts val="0"/>
              </a:spcBef>
              <a:buNone/>
              <a:defRPr sz="1867" i="1" baseline="0">
                <a:solidFill>
                  <a:schemeClr val="bg1"/>
                </a:solidFill>
              </a:defRPr>
            </a:lvl1pPr>
            <a:lvl2pPr>
              <a:defRPr sz="1867">
                <a:solidFill>
                  <a:schemeClr val="bg1"/>
                </a:solidFill>
              </a:defRPr>
            </a:lvl2pPr>
            <a:lvl3pPr>
              <a:defRPr sz="1867">
                <a:solidFill>
                  <a:schemeClr val="bg1"/>
                </a:solidFill>
              </a:defRPr>
            </a:lvl3pPr>
            <a:lvl4pPr>
              <a:defRPr sz="1867">
                <a:solidFill>
                  <a:schemeClr val="bg1"/>
                </a:solidFill>
              </a:defRPr>
            </a:lvl4pPr>
            <a:lvl5pPr>
              <a:defRPr sz="1867">
                <a:solidFill>
                  <a:schemeClr val="bg1"/>
                </a:solidFill>
              </a:defRPr>
            </a:lvl5pPr>
          </a:lstStyle>
          <a:p>
            <a:pPr lvl="0"/>
            <a:r>
              <a:rPr lang="en-US" dirty="0"/>
              <a:t>Presenter Name</a:t>
            </a:r>
          </a:p>
          <a:p>
            <a:pPr lvl="0"/>
            <a:r>
              <a:rPr lang="en-US" dirty="0"/>
              <a:t>Presenter Email</a:t>
            </a:r>
          </a:p>
          <a:p>
            <a:pPr lvl="0"/>
            <a:r>
              <a:rPr lang="en-US" dirty="0"/>
              <a:t>Presenter Phone</a:t>
            </a:r>
          </a:p>
        </p:txBody>
      </p:sp>
      <p:pic>
        <p:nvPicPr>
          <p:cNvPr id="8" name="Picture 7" descr="BlockchainLogo_White.eps"/>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7641" y="6352712"/>
            <a:ext cx="1797451" cy="195072"/>
          </a:xfrm>
          <a:prstGeom prst="rect">
            <a:avLst/>
          </a:prstGeom>
        </p:spPr>
      </p:pic>
      <p:pic>
        <p:nvPicPr>
          <p:cNvPr id="9" name="Picture 8" descr="IBMLogo_White.eps"/>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540333" y="6352712"/>
            <a:ext cx="523468" cy="195072"/>
          </a:xfrm>
          <a:prstGeom prst="rect">
            <a:avLst/>
          </a:prstGeom>
        </p:spPr>
      </p:pic>
      <p:pic>
        <p:nvPicPr>
          <p:cNvPr id="7" name="Picture 6"/>
          <p:cNvPicPr>
            <a:picLocks noChangeAspect="1"/>
          </p:cNvPicPr>
          <p:nvPr userDrawn="1"/>
        </p:nvPicPr>
        <p:blipFill>
          <a:blip r:embed="rId4"/>
          <a:stretch>
            <a:fillRect/>
          </a:stretch>
        </p:blipFill>
        <p:spPr>
          <a:xfrm>
            <a:off x="6807969" y="1269910"/>
            <a:ext cx="5012268" cy="5012268"/>
          </a:xfrm>
          <a:prstGeom prst="rect">
            <a:avLst/>
          </a:prstGeom>
        </p:spPr>
      </p:pic>
      <p:grpSp>
        <p:nvGrpSpPr>
          <p:cNvPr id="10" name="Group 9"/>
          <p:cNvGrpSpPr/>
          <p:nvPr userDrawn="1"/>
        </p:nvGrpSpPr>
        <p:grpSpPr>
          <a:xfrm>
            <a:off x="120909" y="4503853"/>
            <a:ext cx="3013271" cy="1381302"/>
            <a:chOff x="90681" y="2914901"/>
            <a:chExt cx="2259953" cy="1035977"/>
          </a:xfrm>
        </p:grpSpPr>
        <p:sp>
          <p:nvSpPr>
            <p:cNvPr id="11" name="Rectangle 10"/>
            <p:cNvSpPr/>
            <p:nvPr/>
          </p:nvSpPr>
          <p:spPr>
            <a:xfrm>
              <a:off x="90681" y="2914901"/>
              <a:ext cx="1772498" cy="376930"/>
            </a:xfrm>
            <a:prstGeom prst="rect">
              <a:avLst/>
            </a:prstGeom>
          </p:spPr>
          <p:txBody>
            <a:bodyPr wrap="square">
              <a:spAutoFit/>
            </a:bodyPr>
            <a:lstStyle/>
            <a:p>
              <a:r>
                <a:rPr lang="en-US" sz="1333" b="1" i="1" dirty="0">
                  <a:solidFill>
                    <a:schemeClr val="bg1">
                      <a:lumMod val="75000"/>
                    </a:schemeClr>
                  </a:solidFill>
                  <a:latin typeface="+mj-lt"/>
                </a:rPr>
                <a:t>Questions? Tweet us or go to ibm.com/blockchain</a:t>
              </a:r>
            </a:p>
          </p:txBody>
        </p:sp>
        <p:grpSp>
          <p:nvGrpSpPr>
            <p:cNvPr id="14" name="Group 13"/>
            <p:cNvGrpSpPr/>
            <p:nvPr/>
          </p:nvGrpSpPr>
          <p:grpSpPr>
            <a:xfrm>
              <a:off x="128914" y="3305231"/>
              <a:ext cx="2221720" cy="264627"/>
              <a:chOff x="128914" y="3235781"/>
              <a:chExt cx="2221720" cy="264627"/>
            </a:xfrm>
          </p:grpSpPr>
          <p:pic>
            <p:nvPicPr>
              <p:cNvPr id="21" name="Picture 2" descr="mage result for twitter logo png"/>
              <p:cNvPicPr>
                <a:picLocks noChangeAspect="1" noChangeArrowheads="1"/>
              </p:cNvPicPr>
              <p:nvPr/>
            </p:nvPicPr>
            <p:blipFill>
              <a:blip r:embed="rId5" cstate="email">
                <a:duotone>
                  <a:schemeClr val="accent5">
                    <a:shade val="45000"/>
                    <a:satMod val="135000"/>
                  </a:schemeClr>
                  <a:prstClr val="white"/>
                </a:duotone>
                <a:extLst>
                  <a:ext uri="{BEBA8EAE-BF5A-486C-A8C5-ECC9F3942E4B}">
                    <a14:imgProps xmlns:a14="http://schemas.microsoft.com/office/drawing/2010/main">
                      <a14:imgLayer r:embed="rId6">
                        <a14:imgEffect>
                          <a14:colorTemperature colorTemp="8800"/>
                        </a14:imgEffect>
                        <a14:imgEffect>
                          <a14:saturation sat="0"/>
                        </a14:imgEffect>
                      </a14:imgLayer>
                    </a14:imgProps>
                  </a:ext>
                  <a:ext uri="{28A0092B-C50C-407E-A947-70E740481C1C}">
                    <a14:useLocalDpi xmlns:a14="http://schemas.microsoft.com/office/drawing/2010/main"/>
                  </a:ext>
                </a:extLst>
              </a:blip>
              <a:srcRect/>
              <a:stretch>
                <a:fillRect/>
              </a:stretch>
            </p:blipFill>
            <p:spPr bwMode="auto">
              <a:xfrm>
                <a:off x="128914" y="3235781"/>
                <a:ext cx="264627" cy="264627"/>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Rectangle 21"/>
              <p:cNvSpPr/>
              <p:nvPr/>
            </p:nvSpPr>
            <p:spPr>
              <a:xfrm>
                <a:off x="330852" y="3237461"/>
                <a:ext cx="2019782" cy="223091"/>
              </a:xfrm>
              <a:prstGeom prst="rect">
                <a:avLst/>
              </a:prstGeom>
            </p:spPr>
            <p:txBody>
              <a:bodyPr wrap="square">
                <a:spAutoFit/>
              </a:bodyPr>
              <a:lstStyle/>
              <a:p>
                <a:r>
                  <a:rPr lang="en-US" sz="1333">
                    <a:solidFill>
                      <a:schemeClr val="bg1">
                        <a:lumMod val="75000"/>
                      </a:schemeClr>
                    </a:solidFill>
                  </a:rPr>
                  <a:t>@IBMBlockchain</a:t>
                </a:r>
                <a:endParaRPr lang="en-US" sz="1333" dirty="0">
                  <a:solidFill>
                    <a:schemeClr val="bg1">
                      <a:lumMod val="75000"/>
                    </a:schemeClr>
                  </a:solidFill>
                </a:endParaRPr>
              </a:p>
            </p:txBody>
          </p:sp>
        </p:grpSp>
        <p:grpSp>
          <p:nvGrpSpPr>
            <p:cNvPr id="15" name="Group 14"/>
            <p:cNvGrpSpPr/>
            <p:nvPr/>
          </p:nvGrpSpPr>
          <p:grpSpPr>
            <a:xfrm>
              <a:off x="128913" y="3523757"/>
              <a:ext cx="1238058" cy="235670"/>
              <a:chOff x="128913" y="3570057"/>
              <a:chExt cx="1238058" cy="235670"/>
            </a:xfrm>
          </p:grpSpPr>
          <p:pic>
            <p:nvPicPr>
              <p:cNvPr id="19" name="Picture 18"/>
              <p:cNvPicPr>
                <a:picLocks noChangeAspect="1"/>
              </p:cNvPicPr>
              <p:nvPr/>
            </p:nvPicPr>
            <p:blipFill>
              <a:blip r:embed="rId7"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28913" y="3575824"/>
                <a:ext cx="229903" cy="229903"/>
              </a:xfrm>
              <a:prstGeom prst="rect">
                <a:avLst/>
              </a:prstGeom>
            </p:spPr>
          </p:pic>
          <p:sp>
            <p:nvSpPr>
              <p:cNvPr id="20" name="Rectangle 19"/>
              <p:cNvSpPr/>
              <p:nvPr/>
            </p:nvSpPr>
            <p:spPr>
              <a:xfrm>
                <a:off x="346019" y="3570057"/>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nvGrpSpPr>
            <p:cNvPr id="16" name="Group 15"/>
            <p:cNvGrpSpPr/>
            <p:nvPr/>
          </p:nvGrpSpPr>
          <p:grpSpPr>
            <a:xfrm>
              <a:off x="152867" y="3727787"/>
              <a:ext cx="1214103" cy="223091"/>
              <a:chOff x="152867" y="3947712"/>
              <a:chExt cx="1214103" cy="223091"/>
            </a:xfrm>
          </p:grpSpPr>
          <p:pic>
            <p:nvPicPr>
              <p:cNvPr id="17" name="Picture 16"/>
              <p:cNvPicPr>
                <a:picLocks noChangeAspect="1"/>
              </p:cNvPicPr>
              <p:nvPr/>
            </p:nvPicPr>
            <p:blipFill>
              <a:blip r:embed="rId8"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52867" y="4002806"/>
                <a:ext cx="183604" cy="129276"/>
              </a:xfrm>
              <a:prstGeom prst="rect">
                <a:avLst/>
              </a:prstGeom>
            </p:spPr>
          </p:pic>
          <p:sp>
            <p:nvSpPr>
              <p:cNvPr id="18" name="Rectangle 17"/>
              <p:cNvSpPr/>
              <p:nvPr/>
            </p:nvSpPr>
            <p:spPr>
              <a:xfrm>
                <a:off x="346018" y="3947712"/>
                <a:ext cx="1020952" cy="223091"/>
              </a:xfrm>
              <a:prstGeom prst="rect">
                <a:avLst/>
              </a:prstGeom>
            </p:spPr>
            <p:txBody>
              <a:bodyPr wrap="none">
                <a:spAutoFit/>
              </a:bodyPr>
              <a:lstStyle/>
              <a:p>
                <a:r>
                  <a:rPr lang="en-US" sz="1333" dirty="0">
                    <a:solidFill>
                      <a:schemeClr val="bg1">
                        <a:lumMod val="75000"/>
                      </a:schemeClr>
                    </a:solidFill>
                  </a:rPr>
                  <a:t>IBM Blockchain</a:t>
                </a:r>
              </a:p>
            </p:txBody>
          </p:sp>
        </p:grpSp>
      </p:grpSp>
    </p:spTree>
    <p:extLst>
      <p:ext uri="{BB962C8B-B14F-4D97-AF65-F5344CB8AC3E}">
        <p14:creationId xmlns:p14="http://schemas.microsoft.com/office/powerpoint/2010/main" val="395896471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14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losing">
    <p:bg>
      <p:bgPr>
        <a:solidFill>
          <a:srgbClr val="053BC8"/>
        </a:solidFill>
        <a:effectLst/>
      </p:bgPr>
    </p:bg>
    <p:spTree>
      <p:nvGrpSpPr>
        <p:cNvPr id="1" name=""/>
        <p:cNvGrpSpPr/>
        <p:nvPr/>
      </p:nvGrpSpPr>
      <p:grpSpPr>
        <a:xfrm>
          <a:off x="0" y="0"/>
          <a:ext cx="0" cy="0"/>
          <a:chOff x="0" y="0"/>
          <a:chExt cx="0" cy="0"/>
        </a:xfrm>
      </p:grpSpPr>
      <p:pic>
        <p:nvPicPr>
          <p:cNvPr id="2" name="Picture 1" descr="8bar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234605" y="2282835"/>
            <a:ext cx="1719643" cy="701463"/>
          </a:xfrm>
          <a:prstGeom prst="rect">
            <a:avLst/>
          </a:prstGeom>
        </p:spPr>
      </p:pic>
      <p:sp>
        <p:nvSpPr>
          <p:cNvPr id="4" name="TextBox 3"/>
          <p:cNvSpPr txBox="1"/>
          <p:nvPr userDrawn="1"/>
        </p:nvSpPr>
        <p:spPr>
          <a:xfrm>
            <a:off x="2504888" y="3227497"/>
            <a:ext cx="7193101" cy="1528175"/>
          </a:xfrm>
          <a:prstGeom prst="rect">
            <a:avLst/>
          </a:prstGeom>
          <a:noFill/>
        </p:spPr>
        <p:txBody>
          <a:bodyPr wrap="square" rtlCol="0">
            <a:sp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r>
              <a:rPr lang="en-US" sz="1333" dirty="0">
                <a:solidFill>
                  <a:schemeClr val="bg1"/>
                </a:solidFill>
                <a:latin typeface="Arial"/>
                <a:ea typeface="IBM Plex Sans" charset="0"/>
                <a:cs typeface="Arial"/>
              </a:rPr>
              <a:t>© Copyright IBM Corporation 2017.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represents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p:txBody>
      </p:sp>
    </p:spTree>
    <p:extLst>
      <p:ext uri="{BB962C8B-B14F-4D97-AF65-F5344CB8AC3E}">
        <p14:creationId xmlns:p14="http://schemas.microsoft.com/office/powerpoint/2010/main" val="40310953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bwMode="auto">
          <a:xfrm>
            <a:off x="2" y="1"/>
            <a:ext cx="12191999" cy="4518212"/>
          </a:xfrm>
          <a:prstGeom prst="rect">
            <a:avLst/>
          </a:prstGeom>
          <a:solidFill>
            <a:srgbClr val="243348"/>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defTabSz="685723"/>
            <a:endParaRPr lang="en-US" sz="1467" dirty="0">
              <a:latin typeface="IBM Plex Sans" panose="020B0503050203000203" pitchFamily="34" charset="0"/>
              <a:cs typeface="Arial" panose="020B0604020202020204" pitchFamily="34" charset="0"/>
              <a:sym typeface="Calibri" panose="020F0502020204030204" pitchFamily="34" charset="0"/>
            </a:endParaRPr>
          </a:p>
        </p:txBody>
      </p:sp>
      <p:sp>
        <p:nvSpPr>
          <p:cNvPr id="21" name="Text Placeholder 20"/>
          <p:cNvSpPr>
            <a:spLocks noGrp="1"/>
          </p:cNvSpPr>
          <p:nvPr>
            <p:ph type="body" sz="quarter" idx="12" hasCustomPrompt="1"/>
          </p:nvPr>
        </p:nvSpPr>
        <p:spPr>
          <a:xfrm>
            <a:off x="451112" y="1683394"/>
            <a:ext cx="11338559" cy="1569660"/>
          </a:xfrm>
        </p:spPr>
        <p:txBody>
          <a:bodyPr tIns="34287" bIns="34287" anchor="b" anchorCtr="0">
            <a:noAutofit/>
          </a:bodyPr>
          <a:lstStyle>
            <a:lvl1pPr>
              <a:defRPr sz="4000" baseline="0">
                <a:solidFill>
                  <a:srgbClr val="FFFFFF"/>
                </a:solidFill>
              </a:defRPr>
            </a:lvl1pPr>
          </a:lstStyle>
          <a:p>
            <a:pPr lvl="0"/>
            <a:r>
              <a:rPr lang="en-US" dirty="0"/>
              <a:t>Title in Title Case</a:t>
            </a:r>
            <a:br>
              <a:rPr lang="en-US" dirty="0"/>
            </a:br>
            <a:r>
              <a:rPr lang="en-US" dirty="0"/>
              <a:t>(Arial 48pt, Bold White)</a:t>
            </a:r>
          </a:p>
        </p:txBody>
      </p:sp>
      <p:sp>
        <p:nvSpPr>
          <p:cNvPr id="23" name="Text Placeholder 22"/>
          <p:cNvSpPr>
            <a:spLocks noGrp="1"/>
          </p:cNvSpPr>
          <p:nvPr>
            <p:ph type="body" sz="quarter" idx="13" hasCustomPrompt="1"/>
          </p:nvPr>
        </p:nvSpPr>
        <p:spPr>
          <a:xfrm>
            <a:off x="451112" y="3255094"/>
            <a:ext cx="11338559" cy="430887"/>
          </a:xfrm>
        </p:spPr>
        <p:txBody>
          <a:bodyPr tIns="34287" bIns="34287" anchor="b" anchorCtr="0">
            <a:noAutofit/>
          </a:bodyPr>
          <a:lstStyle>
            <a:lvl1pPr>
              <a:defRPr sz="1867" b="0" baseline="0">
                <a:solidFill>
                  <a:srgbClr val="FFFFFF"/>
                </a:solidFill>
              </a:defRPr>
            </a:lvl1pPr>
          </a:lstStyle>
          <a:p>
            <a:pPr lvl="0"/>
            <a:r>
              <a:rPr lang="en-US" dirty="0"/>
              <a:t>Subtitle in Title Case (Arial 22pt, White)</a:t>
            </a:r>
          </a:p>
        </p:txBody>
      </p:sp>
      <p:sp>
        <p:nvSpPr>
          <p:cNvPr id="25" name="Text Placeholder 24"/>
          <p:cNvSpPr>
            <a:spLocks noGrp="1"/>
          </p:cNvSpPr>
          <p:nvPr>
            <p:ph type="body" sz="quarter" idx="14" hasCustomPrompt="1"/>
          </p:nvPr>
        </p:nvSpPr>
        <p:spPr>
          <a:xfrm>
            <a:off x="487688" y="5120650"/>
            <a:ext cx="11338559" cy="461665"/>
          </a:xfrm>
        </p:spPr>
        <p:txBody>
          <a:bodyPr tIns="34287" bIns="34287" anchor="b" anchorCtr="0">
            <a:noAutofit/>
          </a:bodyPr>
          <a:lstStyle>
            <a:lvl1pPr>
              <a:defRPr sz="1600" b="0">
                <a:solidFill>
                  <a:schemeClr val="tx1"/>
                </a:solidFill>
              </a:defRPr>
            </a:lvl1pPr>
          </a:lstStyle>
          <a:p>
            <a:pPr lvl="0"/>
            <a:r>
              <a:rPr lang="en-US" dirty="0"/>
              <a:t>Name of presenter, Title of presenter if needed</a:t>
            </a:r>
            <a:br>
              <a:rPr lang="en-US" dirty="0"/>
            </a:br>
            <a:r>
              <a:rPr lang="en-US" dirty="0"/>
              <a:t>Date in local format</a:t>
            </a:r>
          </a:p>
        </p:txBody>
      </p:sp>
      <p:pic>
        <p:nvPicPr>
          <p:cNvPr id="7" name="Picture 6"/>
          <p:cNvPicPr>
            <a:picLocks noChangeAspect="1"/>
          </p:cNvPicPr>
          <p:nvPr userDrawn="1"/>
        </p:nvPicPr>
        <p:blipFill>
          <a:blip r:embed="rId2" cstate="print">
            <a:duotone>
              <a:prstClr val="black"/>
              <a:srgbClr val="C3CFE1">
                <a:tint val="45000"/>
                <a:satMod val="400000"/>
              </a:srgbClr>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34163" y="125095"/>
            <a:ext cx="914400" cy="502920"/>
          </a:xfrm>
          <a:prstGeom prst="rect">
            <a:avLst/>
          </a:prstGeom>
        </p:spPr>
      </p:pic>
    </p:spTree>
    <p:extLst>
      <p:ext uri="{BB962C8B-B14F-4D97-AF65-F5344CB8AC3E}">
        <p14:creationId xmlns:p14="http://schemas.microsoft.com/office/powerpoint/2010/main" val="1076739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8" name="Text Placeholder 7"/>
          <p:cNvSpPr>
            <a:spLocks noGrp="1"/>
          </p:cNvSpPr>
          <p:nvPr>
            <p:ph type="body" sz="quarter" idx="13"/>
          </p:nvPr>
        </p:nvSpPr>
        <p:spPr>
          <a:xfrm>
            <a:off x="438912" y="1207008"/>
            <a:ext cx="11277600" cy="4864608"/>
          </a:xfr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61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py w/ Supporting Object">
    <p:bg>
      <p:bgPr>
        <a:solidFill>
          <a:schemeClr val="bg1">
            <a:alpha val="3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67640" y="192619"/>
            <a:ext cx="4697787" cy="4090867"/>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6" name="Picture 5" descr="3Grid_Light.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328868" y="315891"/>
            <a:ext cx="8471251" cy="6226219"/>
          </a:xfrm>
          <a:prstGeom prst="rect">
            <a:avLst/>
          </a:prstGeom>
        </p:spPr>
      </p:pic>
      <p:sp>
        <p:nvSpPr>
          <p:cNvPr id="9" name="Content Placeholder 4"/>
          <p:cNvSpPr>
            <a:spLocks noGrp="1"/>
          </p:cNvSpPr>
          <p:nvPr>
            <p:ph sz="quarter" idx="24" hasCustomPrompt="1"/>
          </p:nvPr>
        </p:nvSpPr>
        <p:spPr>
          <a:xfrm>
            <a:off x="5447955" y="454884"/>
            <a:ext cx="1994197" cy="1757536"/>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7698426" y="2563858"/>
            <a:ext cx="1994197" cy="1757536"/>
          </a:xfrm>
        </p:spPr>
        <p:txBody>
          <a:bodyPr anchor="ctr">
            <a:normAutofit/>
          </a:bodyPr>
          <a:lstStyle>
            <a:lvl1pPr marL="0" indent="0" algn="ctr">
              <a:buNone/>
              <a:defRPr sz="1600" baseline="0"/>
            </a:lvl1pPr>
          </a:lstStyle>
          <a:p>
            <a:pPr lvl="0"/>
            <a:r>
              <a:rPr lang="en-US" dirty="0"/>
              <a:t>Content</a:t>
            </a:r>
          </a:p>
        </p:txBody>
      </p:sp>
      <p:sp>
        <p:nvSpPr>
          <p:cNvPr id="13" name="Content Placeholder 4"/>
          <p:cNvSpPr>
            <a:spLocks noGrp="1"/>
          </p:cNvSpPr>
          <p:nvPr>
            <p:ph sz="quarter" idx="27" hasCustomPrompt="1"/>
          </p:nvPr>
        </p:nvSpPr>
        <p:spPr>
          <a:xfrm>
            <a:off x="9948896" y="4698103"/>
            <a:ext cx="1994197" cy="1757536"/>
          </a:xfrm>
        </p:spPr>
        <p:txBody>
          <a:bodyPr anchor="ctr">
            <a:normAutofit/>
          </a:bodyPr>
          <a:lstStyle>
            <a:lvl1pPr marL="0" indent="0" algn="ctr">
              <a:buNone/>
              <a:defRPr sz="1600" baseline="0"/>
            </a:lvl1pPr>
          </a:lstStyle>
          <a:p>
            <a:pPr lvl="0"/>
            <a:r>
              <a:rPr lang="en-US" dirty="0"/>
              <a:t>Content</a:t>
            </a:r>
          </a:p>
        </p:txBody>
      </p:sp>
      <p:pic>
        <p:nvPicPr>
          <p:cNvPr id="11" name="Picture 10" descr="IBMLogo_DarkGray.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9423383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2122" y="1597"/>
          <a:ext cx="2116" cy="1587"/>
        </p:xfrm>
        <a:graphic>
          <a:graphicData uri="http://schemas.openxmlformats.org/presentationml/2006/ole">
            <mc:AlternateContent xmlns:mc="http://schemas.openxmlformats.org/markup-compatibility/2006">
              <mc:Choice xmlns:v="urn:schemas-microsoft-com:vml" Requires="v">
                <p:oleObj spid="_x0000_s3376" name="think-cell Slide" r:id="rId4" imgW="347" imgH="348" progId="TCLayout.ActiveDocument.1">
                  <p:embed/>
                </p:oleObj>
              </mc:Choice>
              <mc:Fallback>
                <p:oleObj name="think-cell Slide" r:id="rId4" imgW="347" imgH="348" progId="TCLayout.ActiveDocument.1">
                  <p:embed/>
                  <p:pic>
                    <p:nvPicPr>
                      <p:cNvPr id="3" name="Object 2" hidden="1"/>
                      <p:cNvPicPr/>
                      <p:nvPr/>
                    </p:nvPicPr>
                    <p:blipFill>
                      <a:blip r:embed="rId5"/>
                      <a:stretch>
                        <a:fillRect/>
                      </a:stretch>
                    </p:blipFill>
                    <p:spPr>
                      <a:xfrm>
                        <a:off x="2122" y="1597"/>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048986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1"/>
          <p:cNvGrpSpPr/>
          <p:nvPr userDrawn="1"/>
        </p:nvGrpSpPr>
        <p:grpSpPr>
          <a:xfrm rot="16200000">
            <a:off x="9123203" y="5512997"/>
            <a:ext cx="544559" cy="214913"/>
            <a:chOff x="8274691" y="6524048"/>
            <a:chExt cx="726077" cy="286551"/>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t="34444" b="34074"/>
            <a:stretch/>
          </p:blipFill>
          <p:spPr>
            <a:xfrm>
              <a:off x="8274691" y="6524048"/>
              <a:ext cx="592282" cy="241300"/>
            </a:xfrm>
            <a:prstGeom prst="rect">
              <a:avLst/>
            </a:prstGeom>
          </p:spPr>
        </p:pic>
        <p:sp>
          <p:nvSpPr>
            <p:cNvPr id="4" name="Rectangle 3"/>
            <p:cNvSpPr/>
            <p:nvPr/>
          </p:nvSpPr>
          <p:spPr>
            <a:xfrm>
              <a:off x="8733174" y="6632687"/>
              <a:ext cx="267594" cy="177912"/>
            </a:xfrm>
            <a:prstGeom prst="rect">
              <a:avLst/>
            </a:prstGeom>
          </p:spPr>
          <p:txBody>
            <a:bodyPr wrap="none">
              <a:spAutoFit/>
            </a:bodyPr>
            <a:lstStyle/>
            <a:p>
              <a:pPr defTabSz="457149">
                <a:lnSpc>
                  <a:spcPct val="100000"/>
                </a:lnSpc>
              </a:pPr>
              <a:r>
                <a:rPr lang="en-US" sz="267" dirty="0">
                  <a:solidFill>
                    <a:srgbClr val="FFFFFF"/>
                  </a:solidFill>
                  <a:latin typeface="IBM Plex Sans" panose="020B0503050203000203" pitchFamily="34" charset="0"/>
                  <a:cs typeface="Arial" panose="020B0604020202020204" pitchFamily="34" charset="0"/>
                  <a:sym typeface="Calibri" panose="020F0502020204030204" pitchFamily="34" charset="0"/>
                </a:rPr>
                <a:t>®</a:t>
              </a:r>
              <a:endParaRPr lang="en-US" sz="2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grpSp>
      <p:sp>
        <p:nvSpPr>
          <p:cNvPr id="5" name="Rectangle 4"/>
          <p:cNvSpPr/>
          <p:nvPr userDrawn="1"/>
        </p:nvSpPr>
        <p:spPr>
          <a:xfrm>
            <a:off x="0" y="0"/>
            <a:ext cx="12192000" cy="6858000"/>
          </a:xfrm>
          <a:prstGeom prst="rect">
            <a:avLst/>
          </a:prstGeom>
          <a:solidFill>
            <a:srgbClr val="233248"/>
          </a:solidFill>
          <a:ln w="9525">
            <a:solidFill>
              <a:srgbClr val="D0CFCE"/>
            </a:solidFill>
          </a:ln>
          <a:effectLst/>
        </p:spPr>
        <p:style>
          <a:lnRef idx="2">
            <a:schemeClr val="accent1">
              <a:shade val="50000"/>
            </a:schemeClr>
          </a:lnRef>
          <a:fillRef idx="1">
            <a:schemeClr val="accent1"/>
          </a:fillRef>
          <a:effectRef idx="0">
            <a:schemeClr val="accent1"/>
          </a:effectRef>
          <a:fontRef idx="minor">
            <a:schemeClr val="lt1"/>
          </a:fontRef>
        </p:style>
        <p:txBody>
          <a:bodyPr lIns="91432" tIns="89992" rIns="91432" bIns="89992" rtlCol="0" anchor="ctr" anchorCtr="0"/>
          <a:lstStyle/>
          <a:p>
            <a:pPr algn="ctr" defTabSz="457149">
              <a:lnSpc>
                <a:spcPct val="100000"/>
              </a:lnSpc>
            </a:pPr>
            <a:endParaRPr lang="en-US" sz="1467" dirty="0" err="1">
              <a:solidFill>
                <a:srgbClr val="191919"/>
              </a:solidFill>
              <a:latin typeface="IBM Plex Sans" panose="020B0503050203000203" pitchFamily="34" charset="0"/>
              <a:sym typeface="Calibri" panose="020F0502020204030204" pitchFamily="34" charset="0"/>
            </a:endParaRPr>
          </a:p>
        </p:txBody>
      </p:sp>
      <p:grpSp>
        <p:nvGrpSpPr>
          <p:cNvPr id="9" name="Group 8"/>
          <p:cNvGrpSpPr/>
          <p:nvPr userDrawn="1"/>
        </p:nvGrpSpPr>
        <p:grpSpPr>
          <a:xfrm rot="16200000">
            <a:off x="11524413" y="6203311"/>
            <a:ext cx="751792" cy="292935"/>
            <a:chOff x="8274691" y="6524048"/>
            <a:chExt cx="687747" cy="267981"/>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34444" b="34074"/>
            <a:stretch/>
          </p:blipFill>
          <p:spPr>
            <a:xfrm>
              <a:off x="8274691" y="6524048"/>
              <a:ext cx="592282" cy="241300"/>
            </a:xfrm>
            <a:prstGeom prst="rect">
              <a:avLst/>
            </a:prstGeom>
          </p:spPr>
        </p:pic>
        <p:sp>
          <p:nvSpPr>
            <p:cNvPr id="11" name="Rectangle 10"/>
            <p:cNvSpPr/>
            <p:nvPr/>
          </p:nvSpPr>
          <p:spPr>
            <a:xfrm>
              <a:off x="8771507" y="6651250"/>
              <a:ext cx="190931" cy="140779"/>
            </a:xfrm>
            <a:prstGeom prst="rect">
              <a:avLst/>
            </a:prstGeom>
          </p:spPr>
          <p:txBody>
            <a:bodyPr wrap="none">
              <a:spAutoFit/>
            </a:bodyPr>
            <a:lstStyle/>
            <a:p>
              <a:pPr defTabSz="457149">
                <a:lnSpc>
                  <a:spcPct val="100000"/>
                </a:lnSpc>
              </a:pPr>
              <a:r>
                <a:rPr lang="en-US" sz="400" dirty="0">
                  <a:solidFill>
                    <a:srgbClr val="FFFFFF"/>
                  </a:solidFill>
                  <a:latin typeface="IBM Plex Sans" panose="020B0503050203000203" pitchFamily="34" charset="0"/>
                  <a:cs typeface="Arial" panose="020B0604020202020204" pitchFamily="34" charset="0"/>
                  <a:sym typeface="Calibri" panose="020F0502020204030204" pitchFamily="34" charset="0"/>
                </a:rPr>
                <a:t>®</a:t>
              </a:r>
              <a:endParaRPr lang="en-US" sz="400"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grpSp>
    </p:spTree>
    <p:extLst>
      <p:ext uri="{BB962C8B-B14F-4D97-AF65-F5344CB8AC3E}">
        <p14:creationId xmlns:p14="http://schemas.microsoft.com/office/powerpoint/2010/main" val="7901130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p:nvPr>
        </p:nvSpPr>
        <p:spPr>
          <a:xfrm>
            <a:off x="243419" y="365125"/>
            <a:ext cx="11641668" cy="688651"/>
          </a:xfrm>
        </p:spPr>
        <p:txBody>
          <a:bodyPr/>
          <a:lstStyle>
            <a:lvl1pPr>
              <a:defRPr/>
            </a:lvl1pPr>
          </a:lstStyle>
          <a:p>
            <a:r>
              <a:rPr lang="en-US" dirty="0"/>
              <a:t>Click to edit Master title style</a:t>
            </a:r>
          </a:p>
        </p:txBody>
      </p:sp>
      <p:sp>
        <p:nvSpPr>
          <p:cNvPr id="5" name="Content Placeholder 2"/>
          <p:cNvSpPr>
            <a:spLocks noGrp="1"/>
          </p:cNvSpPr>
          <p:nvPr>
            <p:ph idx="1"/>
          </p:nvPr>
        </p:nvSpPr>
        <p:spPr>
          <a:xfrm>
            <a:off x="243417" y="1179359"/>
            <a:ext cx="11641667" cy="5199927"/>
          </a:xfrm>
        </p:spPr>
        <p:txBody>
          <a:bodyPr/>
          <a:lstStyle>
            <a:lvl1pPr marL="169050" indent="-169050">
              <a:spcBef>
                <a:spcPts val="451"/>
              </a:spcBef>
              <a:buFont typeface="Wingdings" panose="05000000000000000000" pitchFamily="2" charset="2"/>
              <a:buChar char="§"/>
              <a:defRPr sz="1600">
                <a:solidFill>
                  <a:srgbClr val="383633"/>
                </a:solidFill>
              </a:defRPr>
            </a:lvl1pPr>
            <a:lvl2pPr marL="427387" indent="-169050">
              <a:spcBef>
                <a:spcPts val="451"/>
              </a:spcBef>
              <a:buFont typeface="Symbol" panose="05050102010706020507" pitchFamily="18" charset="2"/>
              <a:buChar char="-"/>
              <a:defRPr sz="1600">
                <a:solidFill>
                  <a:srgbClr val="383633"/>
                </a:solidFill>
              </a:defRPr>
            </a:lvl2pPr>
            <a:lvl3pPr marL="685723" indent="-169050">
              <a:spcBef>
                <a:spcPts val="451"/>
              </a:spcBef>
              <a:buFont typeface="Arial" panose="020B0604020202020204" pitchFamily="34" charset="0"/>
              <a:buChar char="•"/>
              <a:defRPr sz="1600">
                <a:solidFill>
                  <a:srgbClr val="383633"/>
                </a:solidFill>
              </a:defRPr>
            </a:lvl3pPr>
            <a:lvl5pPr marL="686913"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18112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4" name="Title 1"/>
          <p:cNvSpPr>
            <a:spLocks noGrp="1"/>
          </p:cNvSpPr>
          <p:nvPr>
            <p:ph type="title"/>
          </p:nvPr>
        </p:nvSpPr>
        <p:spPr>
          <a:xfrm>
            <a:off x="243419" y="365125"/>
            <a:ext cx="11641668" cy="688651"/>
          </a:xfrm>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294205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Column">
    <p:bg>
      <p:bgRef idx="1001">
        <a:schemeClr val="bg1"/>
      </p:bgRef>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4" name="Picture 3"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5" name="Content Placeholder 4"/>
          <p:cNvSpPr>
            <a:spLocks noGrp="1"/>
          </p:cNvSpPr>
          <p:nvPr>
            <p:ph sz="quarter" idx="24" hasCustomPrompt="1"/>
          </p:nvPr>
        </p:nvSpPr>
        <p:spPr>
          <a:xfrm>
            <a:off x="167641" y="1693334"/>
            <a:ext cx="2779593" cy="3953934"/>
          </a:xfrm>
        </p:spPr>
        <p:txBody>
          <a:bodyP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25" hasCustomPrompt="1"/>
          </p:nvPr>
        </p:nvSpPr>
        <p:spPr>
          <a:xfrm>
            <a:off x="3195521" y="1693334"/>
            <a:ext cx="2779593" cy="3953934"/>
          </a:xfrm>
        </p:spPr>
        <p:txBody>
          <a:bodyP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6" hasCustomPrompt="1"/>
          </p:nvPr>
        </p:nvSpPr>
        <p:spPr>
          <a:xfrm>
            <a:off x="6223401" y="1693334"/>
            <a:ext cx="2779593" cy="3953934"/>
          </a:xfrm>
        </p:spPr>
        <p:txBody>
          <a:bodyPr>
            <a:normAutofit/>
          </a:bodyPr>
          <a:lstStyle>
            <a:lvl1pPr marL="0" indent="0" algn="ctr">
              <a:buNone/>
              <a:defRPr sz="1600" baseline="0"/>
            </a:lvl1pPr>
          </a:lstStyle>
          <a:p>
            <a:pPr lvl="0"/>
            <a:r>
              <a:rPr lang="en-US" dirty="0"/>
              <a:t>Content</a:t>
            </a:r>
          </a:p>
        </p:txBody>
      </p:sp>
      <p:sp>
        <p:nvSpPr>
          <p:cNvPr id="11" name="Content Placeholder 4"/>
          <p:cNvSpPr>
            <a:spLocks noGrp="1"/>
          </p:cNvSpPr>
          <p:nvPr>
            <p:ph sz="quarter" idx="27" hasCustomPrompt="1"/>
          </p:nvPr>
        </p:nvSpPr>
        <p:spPr>
          <a:xfrm>
            <a:off x="9251280" y="1693334"/>
            <a:ext cx="2779593" cy="3953934"/>
          </a:xfrm>
        </p:spPr>
        <p:txBody>
          <a:bodyPr>
            <a:normAutofit/>
          </a:bodyPr>
          <a:lstStyle>
            <a:lvl1pPr marL="0" indent="0" algn="ctr">
              <a:buNone/>
              <a:defRPr sz="1600" baseline="0"/>
            </a:lvl1pPr>
          </a:lstStyle>
          <a:p>
            <a:pPr lvl="0"/>
            <a:r>
              <a:rPr lang="en-US" dirty="0"/>
              <a:t>Content</a:t>
            </a:r>
          </a:p>
        </p:txBody>
      </p:sp>
      <p:sp>
        <p:nvSpPr>
          <p:cNvPr id="14" name="Text Placeholder 7"/>
          <p:cNvSpPr>
            <a:spLocks noGrp="1"/>
          </p:cNvSpPr>
          <p:nvPr>
            <p:ph type="body" sz="quarter" idx="13"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15" name="Picture 14"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12" name="TextBox 11"/>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27885912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67734"/>
            <a:ext cx="12192000" cy="6695139"/>
          </a:xfrm>
          <a:prstGeom prst="rect">
            <a:avLst/>
          </a:prstGeom>
        </p:spPr>
      </p:pic>
      <p:sp>
        <p:nvSpPr>
          <p:cNvPr id="8" name="Text Placeholder 7"/>
          <p:cNvSpPr>
            <a:spLocks noGrp="1"/>
          </p:cNvSpPr>
          <p:nvPr>
            <p:ph type="body" sz="quarter" idx="13" hasCustomPrompt="1"/>
          </p:nvPr>
        </p:nvSpPr>
        <p:spPr>
          <a:xfrm>
            <a:off x="167640" y="192619"/>
            <a:ext cx="7048356" cy="1589008"/>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 name="Picture 1" descr="Blockchain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sp>
        <p:nvSpPr>
          <p:cNvPr id="13" name="Content Placeholder 4"/>
          <p:cNvSpPr>
            <a:spLocks noGrp="1"/>
          </p:cNvSpPr>
          <p:nvPr>
            <p:ph sz="quarter" idx="27" hasCustomPrompt="1"/>
          </p:nvPr>
        </p:nvSpPr>
        <p:spPr>
          <a:xfrm>
            <a:off x="6865353" y="4230588"/>
            <a:ext cx="1222628" cy="1190112"/>
          </a:xfrm>
        </p:spPr>
        <p:txBody>
          <a:bodyPr anchor="ctr">
            <a:normAutofit/>
          </a:bodyPr>
          <a:lstStyle>
            <a:lvl1pPr marL="0" indent="0" algn="ctr">
              <a:buNone/>
              <a:defRPr sz="1600" baseline="0"/>
            </a:lvl1pPr>
          </a:lstStyle>
          <a:p>
            <a:pPr lvl="0"/>
            <a:r>
              <a:rPr lang="en-US" dirty="0"/>
              <a:t>Content</a:t>
            </a:r>
          </a:p>
        </p:txBody>
      </p:sp>
      <p:sp>
        <p:nvSpPr>
          <p:cNvPr id="7" name="Content Placeholder 4"/>
          <p:cNvSpPr>
            <a:spLocks noGrp="1"/>
          </p:cNvSpPr>
          <p:nvPr>
            <p:ph sz="quarter" idx="28" hasCustomPrompt="1"/>
          </p:nvPr>
        </p:nvSpPr>
        <p:spPr>
          <a:xfrm>
            <a:off x="8227992" y="2854331"/>
            <a:ext cx="1222628" cy="1190112"/>
          </a:xfrm>
        </p:spPr>
        <p:txBody>
          <a:bodyPr anchor="ctr">
            <a:normAutofit/>
          </a:bodyPr>
          <a:lstStyle>
            <a:lvl1pPr marL="0" indent="0" algn="ctr">
              <a:buNone/>
              <a:defRPr sz="1600" baseline="0"/>
            </a:lvl1pPr>
          </a:lstStyle>
          <a:p>
            <a:pPr lvl="0"/>
            <a:r>
              <a:rPr lang="en-US" dirty="0"/>
              <a:t>Content</a:t>
            </a:r>
          </a:p>
        </p:txBody>
      </p:sp>
      <p:sp>
        <p:nvSpPr>
          <p:cNvPr id="9" name="Content Placeholder 4"/>
          <p:cNvSpPr>
            <a:spLocks noGrp="1"/>
          </p:cNvSpPr>
          <p:nvPr>
            <p:ph sz="quarter" idx="29" hasCustomPrompt="1"/>
          </p:nvPr>
        </p:nvSpPr>
        <p:spPr>
          <a:xfrm>
            <a:off x="4117693" y="4243224"/>
            <a:ext cx="1222628" cy="1190112"/>
          </a:xfrm>
        </p:spPr>
        <p:txBody>
          <a:bodyPr anchor="ctr">
            <a:normAutofit/>
          </a:bodyPr>
          <a:lstStyle>
            <a:lvl1pPr marL="0" indent="0" algn="ctr">
              <a:buNone/>
              <a:defRPr sz="1600" baseline="0"/>
            </a:lvl1pPr>
          </a:lstStyle>
          <a:p>
            <a:pPr lvl="0"/>
            <a:r>
              <a:rPr lang="en-US" dirty="0"/>
              <a:t>Content</a:t>
            </a:r>
          </a:p>
        </p:txBody>
      </p:sp>
      <p:sp>
        <p:nvSpPr>
          <p:cNvPr id="10" name="Content Placeholder 4"/>
          <p:cNvSpPr>
            <a:spLocks noGrp="1"/>
          </p:cNvSpPr>
          <p:nvPr>
            <p:ph sz="quarter" idx="30" hasCustomPrompt="1"/>
          </p:nvPr>
        </p:nvSpPr>
        <p:spPr>
          <a:xfrm>
            <a:off x="5480331" y="2866967"/>
            <a:ext cx="1222628" cy="1190112"/>
          </a:xfrm>
        </p:spPr>
        <p:txBody>
          <a:bodyPr anchor="ctr">
            <a:normAutofit/>
          </a:bodyPr>
          <a:lstStyle>
            <a:lvl1pPr marL="0" indent="0" algn="ctr">
              <a:buNone/>
              <a:defRPr sz="1600" baseline="0"/>
            </a:lvl1pPr>
          </a:lstStyle>
          <a:p>
            <a:pPr lvl="0"/>
            <a:r>
              <a:rPr lang="en-US" dirty="0"/>
              <a:t>Content</a:t>
            </a:r>
          </a:p>
        </p:txBody>
      </p:sp>
      <p:sp>
        <p:nvSpPr>
          <p:cNvPr id="12" name="Content Placeholder 4"/>
          <p:cNvSpPr>
            <a:spLocks noGrp="1"/>
          </p:cNvSpPr>
          <p:nvPr>
            <p:ph sz="quarter" idx="31" hasCustomPrompt="1"/>
          </p:nvPr>
        </p:nvSpPr>
        <p:spPr>
          <a:xfrm>
            <a:off x="2746105" y="5608907"/>
            <a:ext cx="1222628" cy="1190112"/>
          </a:xfrm>
        </p:spPr>
        <p:txBody>
          <a:bodyPr anchor="ctr">
            <a:normAutofit/>
          </a:bodyPr>
          <a:lstStyle>
            <a:lvl1pPr marL="0" indent="0" algn="ctr">
              <a:buNone/>
              <a:defRPr sz="1600" baseline="0"/>
            </a:lvl1pPr>
          </a:lstStyle>
          <a:p>
            <a:pPr lvl="0"/>
            <a:r>
              <a:rPr lang="en-US" dirty="0"/>
              <a:t>Content</a:t>
            </a:r>
          </a:p>
        </p:txBody>
      </p:sp>
      <p:sp>
        <p:nvSpPr>
          <p:cNvPr id="14" name="Content Placeholder 4"/>
          <p:cNvSpPr>
            <a:spLocks noGrp="1"/>
          </p:cNvSpPr>
          <p:nvPr>
            <p:ph sz="quarter" idx="32" hasCustomPrompt="1"/>
          </p:nvPr>
        </p:nvSpPr>
        <p:spPr>
          <a:xfrm>
            <a:off x="1366413" y="4232650"/>
            <a:ext cx="1222628" cy="1190112"/>
          </a:xfrm>
        </p:spPr>
        <p:txBody>
          <a:bodyPr anchor="ctr">
            <a:normAutofit/>
          </a:bodyPr>
          <a:lstStyle>
            <a:lvl1pPr marL="0" indent="0" algn="ctr">
              <a:buNone/>
              <a:defRPr sz="1600" baseline="0"/>
            </a:lvl1pPr>
          </a:lstStyle>
          <a:p>
            <a:pPr lvl="0"/>
            <a:r>
              <a:rPr lang="en-US" dirty="0"/>
              <a:t>Content</a:t>
            </a:r>
          </a:p>
        </p:txBody>
      </p:sp>
      <p:pic>
        <p:nvPicPr>
          <p:cNvPr id="15" name="Picture 14" descr="IBMLogo_DarkGray.eps"/>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6" name="TextBox 15"/>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105010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py w/ Supporting Object">
    <p:bg>
      <p:bgPr>
        <a:solidFill>
          <a:schemeClr val="bg1">
            <a:alpha val="30000"/>
          </a:schemeClr>
        </a:solidFill>
        <a:effectLst/>
      </p:bgPr>
    </p:bg>
    <p:spTree>
      <p:nvGrpSpPr>
        <p:cNvPr id="1" name=""/>
        <p:cNvGrpSpPr/>
        <p:nvPr/>
      </p:nvGrpSpPr>
      <p:grpSpPr>
        <a:xfrm>
          <a:off x="0" y="0"/>
          <a:ext cx="0" cy="0"/>
          <a:chOff x="0" y="0"/>
          <a:chExt cx="0" cy="0"/>
        </a:xfrm>
      </p:grpSpPr>
      <p:pic>
        <p:nvPicPr>
          <p:cNvPr id="2" name="Picture 1" descr="BlockchainLogo_DarkGray.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67641" y="6352712"/>
            <a:ext cx="1797449" cy="195072"/>
          </a:xfrm>
          <a:prstGeom prst="rect">
            <a:avLst/>
          </a:prstGeom>
        </p:spPr>
      </p:pic>
      <p:pic>
        <p:nvPicPr>
          <p:cNvPr id="7" name="Picture 6" descr="IBMLogo_DarkGray.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507405" y="6352712"/>
            <a:ext cx="523467" cy="195072"/>
          </a:xfrm>
          <a:prstGeom prst="rect">
            <a:avLst/>
          </a:prstGeom>
        </p:spPr>
      </p:pic>
      <p:sp>
        <p:nvSpPr>
          <p:cNvPr id="19" name="Content Placeholder 4"/>
          <p:cNvSpPr>
            <a:spLocks noGrp="1"/>
          </p:cNvSpPr>
          <p:nvPr>
            <p:ph sz="quarter" idx="24" hasCustomPrompt="1"/>
          </p:nvPr>
        </p:nvSpPr>
        <p:spPr>
          <a:xfrm>
            <a:off x="167218" y="1693334"/>
            <a:ext cx="5835649" cy="3953934"/>
          </a:xfrm>
        </p:spPr>
        <p:txBody>
          <a:bodyPr>
            <a:normAutofit/>
          </a:bodyPr>
          <a:lstStyle>
            <a:lvl1pPr marL="0" indent="0">
              <a:buNone/>
              <a:defRPr sz="1600" baseline="0"/>
            </a:lvl1pPr>
          </a:lstStyle>
          <a:p>
            <a:pPr lvl="0"/>
            <a:r>
              <a:rPr lang="en-US" dirty="0"/>
              <a:t>Content</a:t>
            </a:r>
          </a:p>
        </p:txBody>
      </p:sp>
      <p:sp>
        <p:nvSpPr>
          <p:cNvPr id="20" name="Content Placeholder 4"/>
          <p:cNvSpPr>
            <a:spLocks noGrp="1"/>
          </p:cNvSpPr>
          <p:nvPr>
            <p:ph sz="quarter" idx="25" hasCustomPrompt="1"/>
          </p:nvPr>
        </p:nvSpPr>
        <p:spPr>
          <a:xfrm>
            <a:off x="6195224" y="1693334"/>
            <a:ext cx="5835649" cy="3953934"/>
          </a:xfrm>
        </p:spPr>
        <p:txBody>
          <a:bodyPr>
            <a:normAutofit/>
          </a:bodyPr>
          <a:lstStyle>
            <a:lvl1pPr marL="0" indent="0">
              <a:buNone/>
              <a:defRPr sz="1600" baseline="0"/>
            </a:lvl1pPr>
          </a:lstStyle>
          <a:p>
            <a:pPr lvl="0"/>
            <a:r>
              <a:rPr lang="en-US" dirty="0"/>
              <a:t>Content</a:t>
            </a:r>
          </a:p>
        </p:txBody>
      </p:sp>
      <p:sp>
        <p:nvSpPr>
          <p:cNvPr id="21" name="Text Placeholder 7"/>
          <p:cNvSpPr>
            <a:spLocks noGrp="1"/>
          </p:cNvSpPr>
          <p:nvPr>
            <p:ph type="body" sz="quarter" idx="26" hasCustomPrompt="1"/>
          </p:nvPr>
        </p:nvSpPr>
        <p:spPr>
          <a:xfrm>
            <a:off x="167640" y="192619"/>
            <a:ext cx="10358120" cy="1348931"/>
          </a:xfrm>
        </p:spPr>
        <p:txBody>
          <a:bodyPr/>
          <a:lstStyle>
            <a:lvl1pPr marL="0" indent="0">
              <a:buNone/>
              <a:defRPr sz="3200" b="0">
                <a:ln>
                  <a:noFill/>
                </a:ln>
                <a:solidFill>
                  <a:srgbClr val="0064FF"/>
                </a:solidFill>
                <a:latin typeface="Arial"/>
                <a:cs typeface="Arial"/>
              </a:defRPr>
            </a:lvl1pPr>
            <a:lvl2pPr>
              <a:defRPr>
                <a:ln>
                  <a:noFill/>
                </a:ln>
                <a:solidFill>
                  <a:schemeClr val="accent1"/>
                </a:solidFill>
              </a:defRPr>
            </a:lvl2pPr>
            <a:lvl3pPr>
              <a:defRPr>
                <a:ln>
                  <a:noFill/>
                </a:ln>
                <a:solidFill>
                  <a:schemeClr val="accent1"/>
                </a:solidFill>
              </a:defRPr>
            </a:lvl3pPr>
            <a:lvl4pPr>
              <a:defRPr>
                <a:ln>
                  <a:noFill/>
                </a:ln>
                <a:solidFill>
                  <a:schemeClr val="accent1"/>
                </a:solidFill>
              </a:defRPr>
            </a:lvl4pPr>
            <a:lvl5pPr>
              <a:defRPr>
                <a:ln>
                  <a:noFill/>
                </a:ln>
                <a:solidFill>
                  <a:schemeClr val="accent1"/>
                </a:solidFill>
              </a:defRPr>
            </a:lvl5pPr>
          </a:lstStyle>
          <a:p>
            <a:pPr lvl="0"/>
            <a:r>
              <a:rPr lang="en-US" dirty="0"/>
              <a:t>Headline</a:t>
            </a:r>
          </a:p>
        </p:txBody>
      </p:sp>
      <p:pic>
        <p:nvPicPr>
          <p:cNvPr id="22" name="Picture 21" descr="BLOCKCHAIN4_MARK_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rot="16200000">
            <a:off x="11023333" y="347128"/>
            <a:ext cx="1162050" cy="853028"/>
          </a:xfrm>
          <a:prstGeom prst="rect">
            <a:avLst/>
          </a:prstGeom>
        </p:spPr>
      </p:pic>
      <p:sp>
        <p:nvSpPr>
          <p:cNvPr id="9" name="TextBox 8"/>
          <p:cNvSpPr txBox="1"/>
          <p:nvPr userDrawn="1"/>
        </p:nvSpPr>
        <p:spPr>
          <a:xfrm>
            <a:off x="11416925" y="6560657"/>
            <a:ext cx="704427" cy="276999"/>
          </a:xfrm>
          <a:prstGeom prst="rect">
            <a:avLst/>
          </a:prstGeom>
          <a:noFill/>
        </p:spPr>
        <p:txBody>
          <a:bodyPr wrap="square" rtlCol="0">
            <a:spAutoFit/>
          </a:bodyPr>
          <a:lstStyle/>
          <a:p>
            <a:pPr algn="r"/>
            <a:fld id="{213620BF-9500-5846-90F5-A7283DB76046}" type="slidenum">
              <a:rPr lang="en-US" sz="1200" smtClean="0">
                <a:solidFill>
                  <a:schemeClr val="accent3"/>
                </a:solidFill>
              </a:rPr>
              <a:pPr algn="r"/>
              <a:t>‹#›</a:t>
            </a:fld>
            <a:endParaRPr lang="en-US" sz="1200" dirty="0">
              <a:solidFill>
                <a:schemeClr val="accent3"/>
              </a:solidFill>
            </a:endParaRPr>
          </a:p>
        </p:txBody>
      </p:sp>
    </p:spTree>
    <p:extLst>
      <p:ext uri="{BB962C8B-B14F-4D97-AF65-F5344CB8AC3E}">
        <p14:creationId xmlns:p14="http://schemas.microsoft.com/office/powerpoint/2010/main" val="406765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2.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60.xml"/><Relationship Id="rId7" Type="http://schemas.openxmlformats.org/officeDocument/2006/relationships/theme" Target="../theme/theme4.xml"/><Relationship Id="rId12" Type="http://schemas.openxmlformats.org/officeDocument/2006/relationships/image" Target="../media/image25.jpeg"/><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image" Target="../media/image24.emf"/><Relationship Id="rId5" Type="http://schemas.openxmlformats.org/officeDocument/2006/relationships/slideLayout" Target="../slideLayouts/slideLayout62.xml"/><Relationship Id="rId10" Type="http://schemas.openxmlformats.org/officeDocument/2006/relationships/oleObject" Target="../embeddings/oleObject1.bin"/><Relationship Id="rId4" Type="http://schemas.openxmlformats.org/officeDocument/2006/relationships/slideLayout" Target="../slideLayouts/slideLayout61.xml"/><Relationship Id="rId9"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53234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906" r:id="rId24"/>
  </p:sldLayoutIdLst>
  <p:hf hdr="0" ftr="0" dt="0"/>
  <p:txStyles>
    <p:titleStyle>
      <a:lvl1pPr algn="ctr" defTabSz="609562" rtl="0" eaLnBrk="1" latinLnBrk="0" hangingPunct="1">
        <a:spcBef>
          <a:spcPct val="0"/>
        </a:spcBef>
        <a:buNone/>
        <a:defRPr sz="5867" kern="1200">
          <a:solidFill>
            <a:schemeClr val="tx1"/>
          </a:solidFill>
          <a:latin typeface="Arial"/>
          <a:ea typeface="+mj-ea"/>
          <a:cs typeface="Arial"/>
        </a:defRPr>
      </a:lvl1pPr>
    </p:titleStyle>
    <p:bodyStyle>
      <a:lvl1pPr marL="457172" indent="-457172" algn="l" defTabSz="609562" rtl="0" eaLnBrk="1" latinLnBrk="0" hangingPunct="1">
        <a:spcBef>
          <a:spcPct val="20000"/>
        </a:spcBef>
        <a:buFont typeface="Arial"/>
        <a:buChar char="•"/>
        <a:defRPr sz="1600" kern="1200">
          <a:solidFill>
            <a:schemeClr val="tx1"/>
          </a:solidFill>
          <a:latin typeface="Arial"/>
          <a:ea typeface="+mn-ea"/>
          <a:cs typeface="Arial"/>
        </a:defRPr>
      </a:lvl1pPr>
      <a:lvl2pPr marL="990538" indent="-380976" algn="l" defTabSz="609562" rtl="0" eaLnBrk="1" latinLnBrk="0" hangingPunct="1">
        <a:spcBef>
          <a:spcPct val="20000"/>
        </a:spcBef>
        <a:buFont typeface="Arial"/>
        <a:buChar char="–"/>
        <a:defRPr sz="1600" kern="1200">
          <a:solidFill>
            <a:schemeClr val="tx1"/>
          </a:solidFill>
          <a:latin typeface="Arial"/>
          <a:ea typeface="+mn-ea"/>
          <a:cs typeface="Arial"/>
        </a:defRPr>
      </a:lvl2pPr>
      <a:lvl3pPr marL="1523905" indent="-304781" algn="l" defTabSz="609562" rtl="0" eaLnBrk="1" latinLnBrk="0" hangingPunct="1">
        <a:spcBef>
          <a:spcPct val="20000"/>
        </a:spcBef>
        <a:buFont typeface="Arial"/>
        <a:buChar char="•"/>
        <a:defRPr sz="1600" kern="1200">
          <a:solidFill>
            <a:schemeClr val="tx1"/>
          </a:solidFill>
          <a:latin typeface="Arial"/>
          <a:ea typeface="+mn-ea"/>
          <a:cs typeface="Arial"/>
        </a:defRPr>
      </a:lvl3pPr>
      <a:lvl4pPr marL="2133467" indent="-304781" algn="l" defTabSz="609562" rtl="0" eaLnBrk="1" latinLnBrk="0" hangingPunct="1">
        <a:spcBef>
          <a:spcPct val="20000"/>
        </a:spcBef>
        <a:buFont typeface="Arial"/>
        <a:buChar char="–"/>
        <a:defRPr sz="1600" kern="1200">
          <a:solidFill>
            <a:schemeClr val="tx1"/>
          </a:solidFill>
          <a:latin typeface="Arial"/>
          <a:ea typeface="+mn-ea"/>
          <a:cs typeface="Arial"/>
        </a:defRPr>
      </a:lvl4pPr>
      <a:lvl5pPr marL="2743029" indent="-304781" algn="l" defTabSz="609562" rtl="0" eaLnBrk="1" latinLnBrk="0" hangingPunct="1">
        <a:spcBef>
          <a:spcPct val="20000"/>
        </a:spcBef>
        <a:buFont typeface="Arial"/>
        <a:buChar char="»"/>
        <a:defRPr sz="1600" kern="1200">
          <a:solidFill>
            <a:schemeClr val="tx1"/>
          </a:solidFill>
          <a:latin typeface="Arial"/>
          <a:ea typeface="+mn-ea"/>
          <a:cs typeface="Arial"/>
        </a:defRPr>
      </a:lvl5pPr>
      <a:lvl6pPr marL="3352591" indent="-304781" algn="l" defTabSz="609562" rtl="0" eaLnBrk="1" latinLnBrk="0" hangingPunct="1">
        <a:spcBef>
          <a:spcPct val="20000"/>
        </a:spcBef>
        <a:buFont typeface="Arial"/>
        <a:buChar char="•"/>
        <a:defRPr sz="2667" kern="1200">
          <a:solidFill>
            <a:schemeClr val="tx1"/>
          </a:solidFill>
          <a:latin typeface="+mn-lt"/>
          <a:ea typeface="+mn-ea"/>
          <a:cs typeface="+mn-cs"/>
        </a:defRPr>
      </a:lvl6pPr>
      <a:lvl7pPr marL="3962153" indent="-304781" algn="l" defTabSz="609562" rtl="0" eaLnBrk="1" latinLnBrk="0" hangingPunct="1">
        <a:spcBef>
          <a:spcPct val="20000"/>
        </a:spcBef>
        <a:buFont typeface="Arial"/>
        <a:buChar char="•"/>
        <a:defRPr sz="2667" kern="1200">
          <a:solidFill>
            <a:schemeClr val="tx1"/>
          </a:solidFill>
          <a:latin typeface="+mn-lt"/>
          <a:ea typeface="+mn-ea"/>
          <a:cs typeface="+mn-cs"/>
        </a:defRPr>
      </a:lvl7pPr>
      <a:lvl8pPr marL="4571715" indent="-304781" algn="l" defTabSz="609562" rtl="0" eaLnBrk="1" latinLnBrk="0" hangingPunct="1">
        <a:spcBef>
          <a:spcPct val="20000"/>
        </a:spcBef>
        <a:buFont typeface="Arial"/>
        <a:buChar char="•"/>
        <a:defRPr sz="2667" kern="1200">
          <a:solidFill>
            <a:schemeClr val="tx1"/>
          </a:solidFill>
          <a:latin typeface="+mn-lt"/>
          <a:ea typeface="+mn-ea"/>
          <a:cs typeface="+mn-cs"/>
        </a:defRPr>
      </a:lvl8pPr>
      <a:lvl9pPr marL="5181276" indent="-304781" algn="l" defTabSz="609562"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62" rtl="0" eaLnBrk="1" latinLnBrk="0" hangingPunct="1">
        <a:defRPr sz="2400" kern="1200">
          <a:solidFill>
            <a:schemeClr val="tx1"/>
          </a:solidFill>
          <a:latin typeface="+mn-lt"/>
          <a:ea typeface="+mn-ea"/>
          <a:cs typeface="+mn-cs"/>
        </a:defRPr>
      </a:lvl1pPr>
      <a:lvl2pPr marL="609562" algn="l" defTabSz="609562" rtl="0" eaLnBrk="1" latinLnBrk="0" hangingPunct="1">
        <a:defRPr sz="2400" kern="1200">
          <a:solidFill>
            <a:schemeClr val="tx1"/>
          </a:solidFill>
          <a:latin typeface="+mn-lt"/>
          <a:ea typeface="+mn-ea"/>
          <a:cs typeface="+mn-cs"/>
        </a:defRPr>
      </a:lvl2pPr>
      <a:lvl3pPr marL="1219124" algn="l" defTabSz="609562" rtl="0" eaLnBrk="1" latinLnBrk="0" hangingPunct="1">
        <a:defRPr sz="2400" kern="1200">
          <a:solidFill>
            <a:schemeClr val="tx1"/>
          </a:solidFill>
          <a:latin typeface="+mn-lt"/>
          <a:ea typeface="+mn-ea"/>
          <a:cs typeface="+mn-cs"/>
        </a:defRPr>
      </a:lvl3pPr>
      <a:lvl4pPr marL="1828686" algn="l" defTabSz="609562" rtl="0" eaLnBrk="1" latinLnBrk="0" hangingPunct="1">
        <a:defRPr sz="2400" kern="1200">
          <a:solidFill>
            <a:schemeClr val="tx1"/>
          </a:solidFill>
          <a:latin typeface="+mn-lt"/>
          <a:ea typeface="+mn-ea"/>
          <a:cs typeface="+mn-cs"/>
        </a:defRPr>
      </a:lvl4pPr>
      <a:lvl5pPr marL="2438248" algn="l" defTabSz="609562" rtl="0" eaLnBrk="1" latinLnBrk="0" hangingPunct="1">
        <a:defRPr sz="2400" kern="1200">
          <a:solidFill>
            <a:schemeClr val="tx1"/>
          </a:solidFill>
          <a:latin typeface="+mn-lt"/>
          <a:ea typeface="+mn-ea"/>
          <a:cs typeface="+mn-cs"/>
        </a:defRPr>
      </a:lvl5pPr>
      <a:lvl6pPr marL="3047810" algn="l" defTabSz="609562" rtl="0" eaLnBrk="1" latinLnBrk="0" hangingPunct="1">
        <a:defRPr sz="2400" kern="1200">
          <a:solidFill>
            <a:schemeClr val="tx1"/>
          </a:solidFill>
          <a:latin typeface="+mn-lt"/>
          <a:ea typeface="+mn-ea"/>
          <a:cs typeface="+mn-cs"/>
        </a:defRPr>
      </a:lvl6pPr>
      <a:lvl7pPr marL="3657372" algn="l" defTabSz="609562" rtl="0" eaLnBrk="1" latinLnBrk="0" hangingPunct="1">
        <a:defRPr sz="2400" kern="1200">
          <a:solidFill>
            <a:schemeClr val="tx1"/>
          </a:solidFill>
          <a:latin typeface="+mn-lt"/>
          <a:ea typeface="+mn-ea"/>
          <a:cs typeface="+mn-cs"/>
        </a:defRPr>
      </a:lvl7pPr>
      <a:lvl8pPr marL="4266934" algn="l" defTabSz="609562" rtl="0" eaLnBrk="1" latinLnBrk="0" hangingPunct="1">
        <a:defRPr sz="2400" kern="1200">
          <a:solidFill>
            <a:schemeClr val="tx1"/>
          </a:solidFill>
          <a:latin typeface="+mn-lt"/>
          <a:ea typeface="+mn-ea"/>
          <a:cs typeface="+mn-cs"/>
        </a:defRPr>
      </a:lvl8pPr>
      <a:lvl9pPr marL="4876495" algn="l" defTabSz="609562"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itle Text"/>
          <p:cNvSpPr txBox="1">
            <a:spLocks noGrp="1"/>
          </p:cNvSpPr>
          <p:nvPr>
            <p:ph type="title"/>
          </p:nvPr>
        </p:nvSpPr>
        <p:spPr>
          <a:xfrm>
            <a:off x="450012" y="188640"/>
            <a:ext cx="11291183" cy="55143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r>
              <a:rPr lang="en-US" dirty="0"/>
              <a:t>Click to edit Master title style</a:t>
            </a:r>
            <a:endParaRPr dirty="0"/>
          </a:p>
        </p:txBody>
      </p:sp>
      <p:sp>
        <p:nvSpPr>
          <p:cNvPr id="6" name="Body Level One…"/>
          <p:cNvSpPr txBox="1">
            <a:spLocks noGrp="1"/>
          </p:cNvSpPr>
          <p:nvPr>
            <p:ph type="body" idx="1"/>
          </p:nvPr>
        </p:nvSpPr>
        <p:spPr>
          <a:xfrm>
            <a:off x="442941" y="1232694"/>
            <a:ext cx="11298253" cy="500459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3" name="Slide Number Placeholder 2"/>
          <p:cNvSpPr>
            <a:spLocks noGrp="1"/>
          </p:cNvSpPr>
          <p:nvPr>
            <p:ph type="sldNum" sz="quarter" idx="4"/>
          </p:nvPr>
        </p:nvSpPr>
        <p:spPr>
          <a:xfrm>
            <a:off x="11472977" y="6410279"/>
            <a:ext cx="252864" cy="178324"/>
          </a:xfrm>
          <a:prstGeom prst="rect">
            <a:avLst/>
          </a:prstGeom>
        </p:spPr>
        <p:txBody>
          <a:bodyPr vert="horz" lIns="91440" tIns="45720" rIns="91440" bIns="45720" rtlCol="0" anchor="b"/>
          <a:lstStyle>
            <a:lvl1pPr algn="r">
              <a:defRPr sz="800" b="0" i="0">
                <a:solidFill>
                  <a:schemeClr val="tx1"/>
                </a:solidFill>
                <a:latin typeface="IBM Plex Sans" charset="0"/>
                <a:ea typeface="IBM Plex Sans" charset="0"/>
                <a:cs typeface="IBM Plex Sans" charset="0"/>
              </a:defRPr>
            </a:lvl1pPr>
          </a:lstStyle>
          <a:p>
            <a:fld id="{CE99A73B-124F-5F40-B516-EAF367282871}" type="slidenum">
              <a:rPr lang="en-US" smtClean="0"/>
              <a:pPr/>
              <a:t>‹#›</a:t>
            </a:fld>
            <a:endParaRPr lang="en-US" dirty="0"/>
          </a:p>
        </p:txBody>
      </p:sp>
      <p:sp>
        <p:nvSpPr>
          <p:cNvPr id="4" name="Rectangle 3"/>
          <p:cNvSpPr/>
          <p:nvPr userDrawn="1"/>
        </p:nvSpPr>
        <p:spPr>
          <a:xfrm>
            <a:off x="442941" y="6373159"/>
            <a:ext cx="2824812" cy="215444"/>
          </a:xfrm>
          <a:prstGeom prst="rect">
            <a:avLst/>
          </a:prstGeom>
        </p:spPr>
        <p:txBody>
          <a:bodyPr wrap="none" anchor="b">
            <a:spAutoFit/>
          </a:bodyPr>
          <a:lstStyle/>
          <a:p>
            <a:r>
              <a:rPr lang="en-US" sz="800" dirty="0"/>
              <a:t>IBM MD&amp;I | 2018 | © IBM Corporation | </a:t>
            </a:r>
            <a:r>
              <a:rPr lang="en-US" sz="800" b="1" dirty="0"/>
              <a:t>IBM Confidential</a:t>
            </a:r>
          </a:p>
        </p:txBody>
      </p:sp>
    </p:spTree>
    <p:extLst>
      <p:ext uri="{BB962C8B-B14F-4D97-AF65-F5344CB8AC3E}">
        <p14:creationId xmlns:p14="http://schemas.microsoft.com/office/powerpoint/2010/main" val="27766324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Lst>
  <p:transition spd="med"/>
  <p:hf hdr="0" dt="0"/>
  <p:txStyles>
    <p:titleStyle>
      <a:lvl1pPr marL="0" marR="28572" indent="0" algn="l" defTabSz="641286" latinLnBrk="0">
        <a:lnSpc>
          <a:spcPct val="100000"/>
        </a:lnSpc>
        <a:spcBef>
          <a:spcPts val="0"/>
        </a:spcBef>
        <a:spcAft>
          <a:spcPts val="600"/>
        </a:spcAft>
        <a:buClrTx/>
        <a:buSzTx/>
        <a:buFontTx/>
        <a:buNone/>
        <a:tabLst/>
        <a:defRPr sz="3250" b="0" i="0" u="none" strike="noStrike" cap="none" spc="-72" baseline="0">
          <a:ln>
            <a:noFill/>
          </a:ln>
          <a:solidFill>
            <a:schemeClr val="tx1"/>
          </a:solidFill>
          <a:uFill>
            <a:solidFill>
              <a:srgbClr val="5E5E5E"/>
            </a:solidFill>
          </a:uFill>
          <a:latin typeface="IBM Plex Sans Light" charset="0"/>
          <a:ea typeface="IBM Plex Sans Light" charset="0"/>
          <a:cs typeface="IBM Plex Sans Light" charset="0"/>
          <a:sym typeface="IBM Plex Sans"/>
        </a:defRPr>
      </a:lvl1pPr>
      <a:lvl2pPr marL="0" marR="28572" indent="114289"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2pPr>
      <a:lvl3pPr marL="0" marR="28572" indent="228577"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3pPr>
      <a:lvl4pPr marL="0" marR="28572" indent="342866"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4pPr>
      <a:lvl5pPr marL="0" marR="28572" indent="457155"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5pPr>
      <a:lvl6pPr marL="0" marR="28572" indent="571443"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6pPr>
      <a:lvl7pPr marL="0" marR="28572" indent="685732"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7pPr>
      <a:lvl8pPr marL="0" marR="28572" indent="800020"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8pPr>
      <a:lvl9pPr marL="0" marR="28572" indent="914309" algn="l" defTabSz="641286" latinLnBrk="0">
        <a:lnSpc>
          <a:spcPct val="100000"/>
        </a:lnSpc>
        <a:spcBef>
          <a:spcPts val="0"/>
        </a:spcBef>
        <a:spcAft>
          <a:spcPts val="0"/>
        </a:spcAft>
        <a:buClrTx/>
        <a:buSzTx/>
        <a:buFontTx/>
        <a:buNone/>
        <a:tabLst/>
        <a:defRPr sz="2400" b="1" i="0" u="none" strike="noStrike" cap="none" spc="-72" baseline="0">
          <a:ln>
            <a:noFill/>
          </a:ln>
          <a:solidFill>
            <a:srgbClr val="5E5E5E"/>
          </a:solidFill>
          <a:uFill>
            <a:solidFill>
              <a:srgbClr val="5E5E5E"/>
            </a:solidFill>
          </a:uFill>
          <a:latin typeface="IBM Plex Sans"/>
          <a:ea typeface="IBM Plex Sans"/>
          <a:cs typeface="IBM Plex Sans"/>
          <a:sym typeface="IBM Plex Sans"/>
        </a:defRPr>
      </a:lvl9pPr>
    </p:titleStyle>
    <p:bodyStyle>
      <a:lvl1pPr marL="293047"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1pPr>
      <a:lvl2pPr marL="610516"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2pPr>
      <a:lvl3pPr marL="927984"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3pPr>
      <a:lvl4pPr marL="1245452"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4pPr>
      <a:lvl5pPr marL="1562920" marR="0" indent="-293047" algn="l" defTabSz="412709" latinLnBrk="0">
        <a:lnSpc>
          <a:spcPct val="120000"/>
        </a:lnSpc>
        <a:spcBef>
          <a:spcPts val="0"/>
        </a:spcBef>
        <a:spcAft>
          <a:spcPts val="0"/>
        </a:spcAft>
        <a:buClrTx/>
        <a:buSzPct val="100000"/>
        <a:buFont typeface=".AppleSystemUIFont" charset="-120"/>
        <a:buChar char="-"/>
        <a:tabLst/>
        <a:defRPr sz="1400" b="0" i="0" u="none" strike="noStrike" cap="none" spc="0" baseline="0">
          <a:ln>
            <a:noFill/>
          </a:ln>
          <a:solidFill>
            <a:schemeClr val="tx1"/>
          </a:solidFill>
          <a:uFillTx/>
          <a:latin typeface="IBM Plex Sans" charset="0"/>
          <a:ea typeface="IBM Plex Sans" charset="0"/>
          <a:cs typeface="IBM Plex Sans" charset="0"/>
          <a:sym typeface="HelvNeue Roman for IBM"/>
        </a:defRPr>
      </a:lvl5pPr>
      <a:lvl6pPr marL="1880389"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6pPr>
      <a:lvl7pPr marL="2197857"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7pPr>
      <a:lvl8pPr marL="2515325"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8pPr>
      <a:lvl9pPr marL="2832793" marR="0" indent="-293047" algn="l" defTabSz="412709" latinLnBrk="0">
        <a:lnSpc>
          <a:spcPct val="100000"/>
        </a:lnSpc>
        <a:spcBef>
          <a:spcPts val="2600"/>
        </a:spcBef>
        <a:spcAft>
          <a:spcPts val="0"/>
        </a:spcAft>
        <a:buClrTx/>
        <a:buSzPct val="75000"/>
        <a:buFontTx/>
        <a:buChar char="•"/>
        <a:tabLst/>
        <a:defRPr sz="2400" b="0" i="0" u="none" strike="noStrike" cap="none" spc="0" baseline="0">
          <a:ln>
            <a:noFill/>
          </a:ln>
          <a:solidFill>
            <a:schemeClr val="accent1">
              <a:hueOff val="-42353"/>
              <a:satOff val="-12282"/>
              <a:lumOff val="-14509"/>
            </a:schemeClr>
          </a:solidFill>
          <a:uFillTx/>
          <a:latin typeface="+mn-lt"/>
          <a:ea typeface="+mn-ea"/>
          <a:cs typeface="+mn-cs"/>
          <a:sym typeface="HelvNeue Roman for IBM"/>
        </a:defRPr>
      </a:lvl9pPr>
    </p:bodyStyle>
    <p:otherStyle>
      <a:lvl1pPr marL="0" marR="0" indent="0"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1pPr>
      <a:lvl2pPr marL="0" marR="0" indent="114289"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2pPr>
      <a:lvl3pPr marL="0" marR="0" indent="228577"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3pPr>
      <a:lvl4pPr marL="0" marR="0" indent="342866"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4pPr>
      <a:lvl5pPr marL="0" marR="0" indent="457155"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5pPr>
      <a:lvl6pPr marL="0" marR="0" indent="571443"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6pPr>
      <a:lvl7pPr marL="0" marR="0" indent="685732"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7pPr>
      <a:lvl8pPr marL="0" marR="0" indent="800020"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8pPr>
      <a:lvl9pPr marL="0" marR="0" indent="914309" algn="r" defTabSz="412709" latinLnBrk="0">
        <a:lnSpc>
          <a:spcPct val="100000"/>
        </a:lnSpc>
        <a:spcBef>
          <a:spcPts val="0"/>
        </a:spcBef>
        <a:spcAft>
          <a:spcPts val="0"/>
        </a:spcAft>
        <a:buClrTx/>
        <a:buSzTx/>
        <a:buFontTx/>
        <a:buNone/>
        <a:tabLst/>
        <a:defRPr sz="1050" b="0" i="0" u="none" strike="noStrike" cap="none" spc="0" baseline="0">
          <a:ln>
            <a:noFill/>
          </a:ln>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2" pos="558">
          <p15:clr>
            <a:srgbClr val="F26B43"/>
          </p15:clr>
        </p15:guide>
        <p15:guide id="3" pos="14778">
          <p15:clr>
            <a:srgbClr val="F26B43"/>
          </p15:clr>
        </p15:guide>
        <p15:guide id="4" orient="horz" pos="8312">
          <p15:clr>
            <a:srgbClr val="F26B43"/>
          </p15:clr>
        </p15:guide>
        <p15:guide id="5" orient="horz" pos="238">
          <p15:clr>
            <a:srgbClr val="F26B43"/>
          </p15:clr>
        </p15:guide>
        <p15:guide id="6" orient="horz" pos="7949">
          <p15:clr>
            <a:srgbClr val="F26B43"/>
          </p15:clr>
        </p15:guide>
        <p15:guide id="7" orient="horz" pos="1553">
          <p15:clr>
            <a:srgbClr val="F26B43"/>
          </p15:clr>
        </p15:guide>
        <p15:guide id="8" orient="horz" pos="785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075468"/>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 id="2147484048" r:id="rId18"/>
    <p:sldLayoutId id="2147484049" r:id="rId19"/>
    <p:sldLayoutId id="2147484050" r:id="rId20"/>
    <p:sldLayoutId id="2147484051" r:id="rId21"/>
    <p:sldLayoutId id="2147484052" r:id="rId22"/>
    <p:sldLayoutId id="2147484053" r:id="rId23"/>
  </p:sldLayoutIdLst>
  <p:hf hdr="0" ftr="0" dt="0"/>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1600"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9"/>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2352" name="think-cell Slide" r:id="rId10" imgW="270" imgH="270" progId="TCLayout.ActiveDocument.1">
                  <p:embed/>
                </p:oleObj>
              </mc:Choice>
              <mc:Fallback>
                <p:oleObj name="think-cell Slide" r:id="rId10" imgW="270" imgH="270" progId="TCLayout.ActiveDocument.1">
                  <p:embed/>
                  <p:pic>
                    <p:nvPicPr>
                      <p:cNvPr id="8" name="Object 7"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9" y="1597"/>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nvPr>
        </p:nvSpPr>
        <p:spPr>
          <a:xfrm>
            <a:off x="438912" y="292609"/>
            <a:ext cx="11277600" cy="688120"/>
          </a:xfrm>
          <a:prstGeom prst="rect">
            <a:avLst/>
          </a:prstGeom>
        </p:spPr>
        <p:txBody>
          <a:bodyPr vert="horz" lIns="0" tIns="34287" rIns="0" bIns="34287"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38912" y="1207008"/>
            <a:ext cx="11277600" cy="4864608"/>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Box 13"/>
          <p:cNvSpPr txBox="1"/>
          <p:nvPr userDrawn="1"/>
        </p:nvSpPr>
        <p:spPr>
          <a:xfrm>
            <a:off x="4240954" y="6601287"/>
            <a:ext cx="3673537" cy="192354"/>
          </a:xfrm>
          <a:prstGeom prst="rect">
            <a:avLst/>
          </a:prstGeom>
          <a:noFill/>
        </p:spPr>
        <p:txBody>
          <a:bodyPr wrap="square" lIns="68575" tIns="34287" rIns="68575" bIns="34287" rtlCol="0" anchor="ctr">
            <a:spAutoFit/>
          </a:bodyPr>
          <a:lstStyle/>
          <a:p>
            <a:pPr algn="ctr" defTabSz="685723" fontAlgn="auto">
              <a:lnSpc>
                <a:spcPct val="100000"/>
              </a:lnSpc>
              <a:spcBef>
                <a:spcPts val="0"/>
              </a:spcBef>
              <a:spcAft>
                <a:spcPts val="0"/>
              </a:spcAft>
            </a:pPr>
            <a:r>
              <a:rPr lang="en-US" sz="800" dirty="0">
                <a:solidFill>
                  <a:srgbClr val="4C6C9C"/>
                </a:solidFill>
                <a:latin typeface="IBM Plex Sans" panose="020B0503050203000203" pitchFamily="34" charset="0"/>
                <a:cs typeface="Arial" panose="020B0604020202020204" pitchFamily="34" charset="0"/>
                <a:sym typeface="Calibri" panose="020F0502020204030204" pitchFamily="34" charset="0"/>
              </a:rPr>
              <a:t>IBM CONFIDENTIAL</a:t>
            </a:r>
          </a:p>
        </p:txBody>
      </p:sp>
      <p:sp>
        <p:nvSpPr>
          <p:cNvPr id="9" name="TextBox 8"/>
          <p:cNvSpPr txBox="1"/>
          <p:nvPr userDrawn="1"/>
        </p:nvSpPr>
        <p:spPr>
          <a:xfrm>
            <a:off x="423140" y="6598693"/>
            <a:ext cx="234461" cy="127000"/>
          </a:xfrm>
          <a:prstGeom prst="rect">
            <a:avLst/>
          </a:prstGeom>
          <a:noFill/>
          <a:ln/>
          <a:effectLst/>
        </p:spPr>
        <p:txBody>
          <a:bodyPr wrap="none" lIns="0" tIns="0" rIns="0" bIns="0" rtlCol="0" anchor="t">
            <a:noAutofit/>
          </a:bodyPr>
          <a:lstStyle/>
          <a:p>
            <a:pPr algn="r" defTabSz="685723" fontAlgn="auto">
              <a:lnSpc>
                <a:spcPct val="100000"/>
              </a:lnSpc>
              <a:spcBef>
                <a:spcPts val="0"/>
              </a:spcBef>
              <a:spcAft>
                <a:spcPts val="0"/>
              </a:spcAft>
              <a:defRPr/>
            </a:pPr>
            <a:fld id="{9D53E389-1311-4796-9190-1F74A8EADEA2}" type="slidenum">
              <a:rPr lang="en-US" sz="1067" smtClean="0">
                <a:solidFill>
                  <a:srgbClr val="000000"/>
                </a:solidFill>
                <a:latin typeface="IBM Plex Sans" panose="020B0503050203000203" pitchFamily="34" charset="0"/>
                <a:cs typeface="Arial" panose="020B0604020202020204" pitchFamily="34" charset="0"/>
                <a:sym typeface="Calibri" panose="020F0502020204030204" pitchFamily="34" charset="0"/>
              </a:rPr>
              <a:pPr algn="r" defTabSz="685723" fontAlgn="auto">
                <a:lnSpc>
                  <a:spcPct val="100000"/>
                </a:lnSpc>
                <a:spcBef>
                  <a:spcPts val="0"/>
                </a:spcBef>
                <a:spcAft>
                  <a:spcPts val="0"/>
                </a:spcAft>
                <a:defRPr/>
              </a:pPr>
              <a:t>‹#›</a:t>
            </a:fld>
            <a:endParaRPr lang="en-US" sz="10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a:p>
            <a:pPr defTabSz="457149">
              <a:lnSpc>
                <a:spcPct val="100000"/>
              </a:lnSpc>
            </a:pPr>
            <a:endParaRPr lang="en-US" sz="1067" dirty="0">
              <a:solidFill>
                <a:srgbClr val="000000"/>
              </a:solidFill>
              <a:latin typeface="IBM Plex Sans" panose="020B0503050203000203" pitchFamily="34" charset="0"/>
              <a:cs typeface="Arial" panose="020B0604020202020204" pitchFamily="34" charset="0"/>
              <a:sym typeface="Calibri" panose="020F0502020204030204" pitchFamily="34" charset="0"/>
            </a:endParaRPr>
          </a:p>
        </p:txBody>
      </p:sp>
      <p:pic>
        <p:nvPicPr>
          <p:cNvPr id="10" name="Picture 53" descr="IBM-logo-50-black"/>
          <p:cNvPicPr>
            <a:picLocks noChangeAspect="1" noChangeArrowheads="1"/>
          </p:cNvPicPr>
          <p:nvPr userDrawn="1"/>
        </p:nvPicPr>
        <p:blipFill>
          <a:blip r:embed="rId12" cstate="print"/>
          <a:srcRect/>
          <a:stretch>
            <a:fillRect/>
          </a:stretch>
        </p:blipFill>
        <p:spPr bwMode="auto">
          <a:xfrm>
            <a:off x="11887613" y="6086159"/>
            <a:ext cx="215900" cy="577851"/>
          </a:xfrm>
          <a:prstGeom prst="rect">
            <a:avLst/>
          </a:prstGeom>
          <a:noFill/>
        </p:spPr>
      </p:pic>
    </p:spTree>
    <p:extLst>
      <p:ext uri="{BB962C8B-B14F-4D97-AF65-F5344CB8AC3E}">
        <p14:creationId xmlns:p14="http://schemas.microsoft.com/office/powerpoint/2010/main" val="165532177"/>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Lst>
  <p:hf hdr="0" ftr="0" dt="0"/>
  <p:txStyles>
    <p:titleStyle>
      <a:lvl1pPr algn="l" defTabSz="685723" rtl="0" eaLnBrk="1" latinLnBrk="0" hangingPunct="1">
        <a:spcBef>
          <a:spcPct val="0"/>
        </a:spcBef>
        <a:buNone/>
        <a:defRPr sz="2667" b="1" kern="1200">
          <a:solidFill>
            <a:srgbClr val="4C6C9C"/>
          </a:solidFill>
          <a:latin typeface="IBM Plex Sans" panose="020B0503050203000203" pitchFamily="34" charset="0"/>
          <a:ea typeface="+mj-ea"/>
          <a:cs typeface="+mj-cs"/>
        </a:defRPr>
      </a:lvl1pPr>
    </p:titleStyle>
    <p:bodyStyle>
      <a:lvl1pPr marL="0" indent="0" algn="l" defTabSz="685723" rtl="0" eaLnBrk="1" latinLnBrk="0" hangingPunct="1">
        <a:spcBef>
          <a:spcPct val="20000"/>
        </a:spcBef>
        <a:buFontTx/>
        <a:buNone/>
        <a:defRPr sz="1600" b="1" kern="1200">
          <a:solidFill>
            <a:srgbClr val="00B0DA"/>
          </a:solidFill>
          <a:latin typeface="IBM Plex Sans" panose="020B0503050203000203" pitchFamily="34" charset="0"/>
          <a:ea typeface="+mn-ea"/>
          <a:cs typeface="+mn-cs"/>
        </a:defRPr>
      </a:lvl1pPr>
      <a:lvl2pPr marL="342862" indent="-171430"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2pPr>
      <a:lvl3pPr marL="685723" indent="-171430"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3pPr>
      <a:lvl4pPr marL="1032157" indent="-175002"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4pPr>
      <a:lvl5pPr marL="1544068" indent="-172622" algn="l" defTabSz="685723" rtl="0" eaLnBrk="1" latinLnBrk="0" hangingPunct="1">
        <a:spcBef>
          <a:spcPct val="20000"/>
        </a:spcBef>
        <a:buClr>
          <a:srgbClr val="191919"/>
        </a:buClr>
        <a:buFont typeface="Arial" pitchFamily="34" charset="0"/>
        <a:buChar char="–"/>
        <a:defRPr sz="1600" kern="1200">
          <a:solidFill>
            <a:srgbClr val="191919"/>
          </a:solidFill>
          <a:latin typeface="IBM Plex Sans" panose="020B0503050203000203" pitchFamily="34" charset="0"/>
          <a:ea typeface="+mn-ea"/>
          <a:cs typeface="+mn-cs"/>
        </a:defRPr>
      </a:lvl5pPr>
      <a:lvl6pPr marL="1885738"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6pPr>
      <a:lvl7pPr marL="2228599"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7pPr>
      <a:lvl8pPr marL="2571460"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8pPr>
      <a:lvl9pPr marL="2914322" indent="-171430" algn="l" defTabSz="685723" rtl="0" eaLnBrk="1" latinLnBrk="0" hangingPunct="1">
        <a:spcBef>
          <a:spcPct val="20000"/>
        </a:spcBef>
        <a:buFont typeface="Arial" pitchFamily="34" charset="0"/>
        <a:buChar char="•"/>
        <a:defRPr sz="1467" kern="1200">
          <a:solidFill>
            <a:schemeClr val="tx1"/>
          </a:solidFill>
          <a:latin typeface="+mn-lt"/>
          <a:ea typeface="+mn-ea"/>
          <a:cs typeface="+mn-cs"/>
        </a:defRPr>
      </a:lvl9pPr>
    </p:bodyStyle>
    <p:otherStyle>
      <a:defPPr>
        <a:defRPr lang="en-US"/>
      </a:defPPr>
      <a:lvl1pPr marL="0" algn="l" defTabSz="685723" rtl="0" eaLnBrk="1" latinLnBrk="0" hangingPunct="1">
        <a:defRPr sz="1333" kern="1200">
          <a:solidFill>
            <a:schemeClr val="tx1"/>
          </a:solidFill>
          <a:latin typeface="+mn-lt"/>
          <a:ea typeface="+mn-ea"/>
          <a:cs typeface="+mn-cs"/>
        </a:defRPr>
      </a:lvl1pPr>
      <a:lvl2pPr marL="342862" algn="l" defTabSz="685723" rtl="0" eaLnBrk="1" latinLnBrk="0" hangingPunct="1">
        <a:defRPr sz="1333" kern="1200">
          <a:solidFill>
            <a:schemeClr val="tx1"/>
          </a:solidFill>
          <a:latin typeface="+mn-lt"/>
          <a:ea typeface="+mn-ea"/>
          <a:cs typeface="+mn-cs"/>
        </a:defRPr>
      </a:lvl2pPr>
      <a:lvl3pPr marL="685723" algn="l" defTabSz="685723" rtl="0" eaLnBrk="1" latinLnBrk="0" hangingPunct="1">
        <a:defRPr sz="1333" kern="1200">
          <a:solidFill>
            <a:schemeClr val="tx1"/>
          </a:solidFill>
          <a:latin typeface="+mn-lt"/>
          <a:ea typeface="+mn-ea"/>
          <a:cs typeface="+mn-cs"/>
        </a:defRPr>
      </a:lvl3pPr>
      <a:lvl4pPr marL="1028585" algn="l" defTabSz="685723" rtl="0" eaLnBrk="1" latinLnBrk="0" hangingPunct="1">
        <a:defRPr sz="1333" kern="1200">
          <a:solidFill>
            <a:schemeClr val="tx1"/>
          </a:solidFill>
          <a:latin typeface="+mn-lt"/>
          <a:ea typeface="+mn-ea"/>
          <a:cs typeface="+mn-cs"/>
        </a:defRPr>
      </a:lvl4pPr>
      <a:lvl5pPr marL="1371446" algn="l" defTabSz="685723" rtl="0" eaLnBrk="1" latinLnBrk="0" hangingPunct="1">
        <a:defRPr sz="1333" kern="1200">
          <a:solidFill>
            <a:schemeClr val="tx1"/>
          </a:solidFill>
          <a:latin typeface="+mn-lt"/>
          <a:ea typeface="+mn-ea"/>
          <a:cs typeface="+mn-cs"/>
        </a:defRPr>
      </a:lvl5pPr>
      <a:lvl6pPr marL="1714308" algn="l" defTabSz="685723" rtl="0" eaLnBrk="1" latinLnBrk="0" hangingPunct="1">
        <a:defRPr sz="1333" kern="1200">
          <a:solidFill>
            <a:schemeClr val="tx1"/>
          </a:solidFill>
          <a:latin typeface="+mn-lt"/>
          <a:ea typeface="+mn-ea"/>
          <a:cs typeface="+mn-cs"/>
        </a:defRPr>
      </a:lvl6pPr>
      <a:lvl7pPr marL="2057169" algn="l" defTabSz="685723" rtl="0" eaLnBrk="1" latinLnBrk="0" hangingPunct="1">
        <a:defRPr sz="1333" kern="1200">
          <a:solidFill>
            <a:schemeClr val="tx1"/>
          </a:solidFill>
          <a:latin typeface="+mn-lt"/>
          <a:ea typeface="+mn-ea"/>
          <a:cs typeface="+mn-cs"/>
        </a:defRPr>
      </a:lvl7pPr>
      <a:lvl8pPr marL="2400028" algn="l" defTabSz="685723" rtl="0" eaLnBrk="1" latinLnBrk="0" hangingPunct="1">
        <a:defRPr sz="1333" kern="1200">
          <a:solidFill>
            <a:schemeClr val="tx1"/>
          </a:solidFill>
          <a:latin typeface="+mn-lt"/>
          <a:ea typeface="+mn-ea"/>
          <a:cs typeface="+mn-cs"/>
        </a:defRPr>
      </a:lvl8pPr>
      <a:lvl9pPr marL="2742890" algn="l" defTabSz="685723" rtl="0" eaLnBrk="1" latinLnBrk="0" hangingPunct="1">
        <a:defRPr sz="1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67640" y="186267"/>
            <a:ext cx="8111067" cy="660400"/>
          </a:xfrm>
        </p:spPr>
        <p:txBody>
          <a:bodyPr/>
          <a:lstStyle/>
          <a:p>
            <a:r>
              <a:rPr lang="en-US" dirty="0">
                <a:latin typeface="IBM Plex Sans" panose="020B0503050203000203" pitchFamily="34" charset="77"/>
              </a:rPr>
              <a:t>Hyperledger Fabric</a:t>
            </a:r>
          </a:p>
        </p:txBody>
      </p:sp>
      <p:sp>
        <p:nvSpPr>
          <p:cNvPr id="6" name="Text Placeholder 5"/>
          <p:cNvSpPr>
            <a:spLocks noGrp="1"/>
          </p:cNvSpPr>
          <p:nvPr>
            <p:ph type="body" sz="quarter" idx="11"/>
          </p:nvPr>
        </p:nvSpPr>
        <p:spPr>
          <a:xfrm>
            <a:off x="167640" y="3374046"/>
            <a:ext cx="4064000" cy="1007245"/>
          </a:xfrm>
        </p:spPr>
        <p:txBody>
          <a:bodyPr/>
          <a:lstStyle/>
          <a:p>
            <a:r>
              <a:rPr lang="en-US" dirty="0">
                <a:latin typeface="IBM Plex Sans" panose="020B0503050203000203" pitchFamily="34" charset="77"/>
              </a:rPr>
              <a:t>Richard Marques</a:t>
            </a:r>
          </a:p>
          <a:p>
            <a:r>
              <a:rPr lang="en-US" dirty="0" err="1">
                <a:latin typeface="IBM Plex Sans" panose="020B0503050203000203" pitchFamily="34" charset="77"/>
              </a:rPr>
              <a:t>rseberin@br.ibm.com</a:t>
            </a:r>
            <a:endParaRPr lang="en-US" dirty="0">
              <a:latin typeface="IBM Plex Sans" panose="020B0503050203000203" pitchFamily="34" charset="77"/>
            </a:endParaRPr>
          </a:p>
        </p:txBody>
      </p:sp>
      <p:sp>
        <p:nvSpPr>
          <p:cNvPr id="8" name="Text Placeholder 6">
            <a:extLst>
              <a:ext uri="{FF2B5EF4-FFF2-40B4-BE49-F238E27FC236}">
                <a16:creationId xmlns:a16="http://schemas.microsoft.com/office/drawing/2014/main" xmlns="" id="{FEA61A5D-EE80-3846-8AE4-B109E9155822}"/>
              </a:ext>
            </a:extLst>
          </p:cNvPr>
          <p:cNvSpPr txBox="1">
            <a:spLocks/>
          </p:cNvSpPr>
          <p:nvPr/>
        </p:nvSpPr>
        <p:spPr>
          <a:xfrm>
            <a:off x="320041" y="1153017"/>
            <a:ext cx="8129692" cy="1068088"/>
          </a:xfrm>
          <a:prstGeom prst="rect">
            <a:avLst/>
          </a:prstGeom>
        </p:spPr>
        <p:txBody>
          <a:bodyPr vert="horz" lIns="91440" tIns="45720" rIns="91440" bIns="45720" rtlCol="0">
            <a:normAutofit fontScale="85000" lnSpcReduction="20000"/>
          </a:bodyPr>
          <a:lstStyle>
            <a:lvl1pPr marL="0" indent="0" algn="l" defTabSz="609585" rtl="0" eaLnBrk="1" latinLnBrk="0" hangingPunct="1">
              <a:spcBef>
                <a:spcPct val="20000"/>
              </a:spcBef>
              <a:buFont typeface="Arial"/>
              <a:buNone/>
              <a:defRPr sz="2133" kern="1200">
                <a:solidFill>
                  <a:srgbClr val="FFFFFF"/>
                </a:solidFill>
                <a:latin typeface="Arial"/>
                <a:ea typeface="+mn-ea"/>
                <a:cs typeface="Arial"/>
              </a:defRPr>
            </a:lvl1pPr>
            <a:lvl2pPr marL="990575" indent="-380990" algn="l" defTabSz="609585" rtl="0" eaLnBrk="1" latinLnBrk="0" hangingPunct="1">
              <a:spcBef>
                <a:spcPct val="20000"/>
              </a:spcBef>
              <a:buFont typeface="Arial"/>
              <a:buChar char="–"/>
              <a:defRPr sz="1600"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16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1600"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16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pt-BR" dirty="0">
                <a:latin typeface="IBM Plex Sans" panose="020B0503050203000203" pitchFamily="34" charset="77"/>
              </a:rPr>
              <a:t>Workshop de infraestrutura</a:t>
            </a:r>
          </a:p>
          <a:p>
            <a:endParaRPr lang="pt-BR" dirty="0">
              <a:latin typeface="IBM Plex Sans" panose="020B0503050203000203" pitchFamily="34" charset="77"/>
            </a:endParaRPr>
          </a:p>
          <a:p>
            <a:r>
              <a:rPr lang="pt-BR" sz="3300" dirty="0">
                <a:latin typeface="IBM Plex Sans" panose="020B0503050203000203" pitchFamily="34" charset="77"/>
              </a:rPr>
              <a:t>Módulo 05 – </a:t>
            </a:r>
            <a:r>
              <a:rPr lang="pt-BR" sz="3300" dirty="0" err="1">
                <a:latin typeface="IBM Plex Sans" panose="020B0503050203000203" pitchFamily="34" charset="77"/>
              </a:rPr>
              <a:t>Smart</a:t>
            </a:r>
            <a:r>
              <a:rPr lang="pt-BR" sz="3300" dirty="0">
                <a:latin typeface="IBM Plex Sans" panose="020B0503050203000203" pitchFamily="34" charset="77"/>
              </a:rPr>
              <a:t> </a:t>
            </a:r>
            <a:r>
              <a:rPr lang="pt-BR" sz="3300" dirty="0" err="1">
                <a:latin typeface="IBM Plex Sans" panose="020B0503050203000203" pitchFamily="34" charset="77"/>
              </a:rPr>
              <a:t>Contracts</a:t>
            </a:r>
            <a:endParaRPr lang="pt-BR" sz="3300" dirty="0">
              <a:latin typeface="IBM Plex Sans" panose="020B0503050203000203" pitchFamily="34" charset="77"/>
            </a:endParaRPr>
          </a:p>
        </p:txBody>
      </p:sp>
    </p:spTree>
    <p:extLst>
      <p:ext uri="{BB962C8B-B14F-4D97-AF65-F5344CB8AC3E}">
        <p14:creationId xmlns:p14="http://schemas.microsoft.com/office/powerpoint/2010/main" val="120532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xmlns="" id="{8AD34627-784F-2347-BD44-1A366FD4DA3B}"/>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10</a:t>
            </a:fld>
            <a:endParaRPr lang="en-US" dirty="0">
              <a:solidFill>
                <a:prstClr val="white">
                  <a:lumMod val="50000"/>
                </a:prstClr>
              </a:solidFill>
            </a:endParaRPr>
          </a:p>
        </p:txBody>
      </p:sp>
      <p:sp>
        <p:nvSpPr>
          <p:cNvPr id="3" name="Espaço Reservado para Texto 2">
            <a:extLst>
              <a:ext uri="{FF2B5EF4-FFF2-40B4-BE49-F238E27FC236}">
                <a16:creationId xmlns:a16="http://schemas.microsoft.com/office/drawing/2014/main" xmlns="" id="{5658F88E-B17D-F84B-B74B-7A00B19E7098}"/>
              </a:ext>
            </a:extLst>
          </p:cNvPr>
          <p:cNvSpPr>
            <a:spLocks noGrp="1"/>
          </p:cNvSpPr>
          <p:nvPr>
            <p:ph type="body" sz="quarter" idx="13"/>
          </p:nvPr>
        </p:nvSpPr>
        <p:spPr/>
        <p:txBody>
          <a:bodyPr/>
          <a:lstStyle/>
          <a:p>
            <a:r>
              <a:rPr lang="pt-BR" dirty="0"/>
              <a:t>Instalando o contrato assinado</a:t>
            </a:r>
          </a:p>
        </p:txBody>
      </p:sp>
      <p:sp>
        <p:nvSpPr>
          <p:cNvPr id="4" name="Espaço Reservado para Texto 3">
            <a:extLst>
              <a:ext uri="{FF2B5EF4-FFF2-40B4-BE49-F238E27FC236}">
                <a16:creationId xmlns:a16="http://schemas.microsoft.com/office/drawing/2014/main" xmlns="" id="{77A67DB0-23A7-D34B-AA36-63A3D39FB84E}"/>
              </a:ext>
            </a:extLst>
          </p:cNvPr>
          <p:cNvSpPr>
            <a:spLocks noGrp="1"/>
          </p:cNvSpPr>
          <p:nvPr>
            <p:ph type="body" sz="quarter" idx="15"/>
          </p:nvPr>
        </p:nvSpPr>
        <p:spPr/>
        <p:txBody>
          <a:bodyPr/>
          <a:lstStyle/>
          <a:p>
            <a:pPr marL="0" indent="0">
              <a:buNone/>
            </a:pPr>
            <a:r>
              <a:rPr lang="pt-BR" sz="2800" dirty="0"/>
              <a:t>Da mesma forma que o contrato instalado direto dos fontes, para instalar um contrato assinado usamos o utilitário </a:t>
            </a:r>
            <a:r>
              <a:rPr lang="pt-BR" sz="2800" dirty="0" err="1"/>
              <a:t>peer</a:t>
            </a:r>
            <a:r>
              <a:rPr lang="pt-BR" sz="2800" dirty="0"/>
              <a:t>:</a:t>
            </a:r>
          </a:p>
          <a:p>
            <a:pPr marL="0" indent="0">
              <a:buNone/>
            </a:pPr>
            <a:endParaRPr lang="pt-BR" sz="2800" dirty="0"/>
          </a:p>
          <a:p>
            <a:pPr marL="0" indent="0">
              <a:buNone/>
            </a:pPr>
            <a:r>
              <a:rPr lang="pt-BR" sz="2800" dirty="0" err="1">
                <a:solidFill>
                  <a:schemeClr val="tx2">
                    <a:lumMod val="75000"/>
                  </a:schemeClr>
                </a:solidFill>
              </a:rPr>
              <a:t>peer</a:t>
            </a:r>
            <a:r>
              <a:rPr lang="pt-BR" sz="2800" dirty="0">
                <a:solidFill>
                  <a:schemeClr val="tx2">
                    <a:lumMod val="75000"/>
                  </a:schemeClr>
                </a:solidFill>
              </a:rPr>
              <a:t> </a:t>
            </a:r>
            <a:r>
              <a:rPr lang="pt-BR" sz="2800" dirty="0" err="1">
                <a:solidFill>
                  <a:schemeClr val="tx2">
                    <a:lumMod val="75000"/>
                  </a:schemeClr>
                </a:solidFill>
              </a:rPr>
              <a:t>chaincode</a:t>
            </a:r>
            <a:r>
              <a:rPr lang="pt-BR" sz="2800" dirty="0">
                <a:solidFill>
                  <a:schemeClr val="tx2">
                    <a:lumMod val="75000"/>
                  </a:schemeClr>
                </a:solidFill>
              </a:rPr>
              <a:t> </a:t>
            </a:r>
            <a:r>
              <a:rPr lang="pt-BR" sz="2800" dirty="0" err="1">
                <a:solidFill>
                  <a:schemeClr val="tx2">
                    <a:lumMod val="75000"/>
                  </a:schemeClr>
                </a:solidFill>
              </a:rPr>
              <a:t>install</a:t>
            </a:r>
            <a:r>
              <a:rPr lang="pt-BR" sz="2800" dirty="0">
                <a:solidFill>
                  <a:schemeClr val="tx2">
                    <a:lumMod val="75000"/>
                  </a:schemeClr>
                </a:solidFill>
              </a:rPr>
              <a:t> /</a:t>
            </a:r>
            <a:r>
              <a:rPr lang="pt-BR" sz="2800" dirty="0" err="1">
                <a:solidFill>
                  <a:schemeClr val="tx2">
                    <a:lumMod val="75000"/>
                  </a:schemeClr>
                </a:solidFill>
              </a:rPr>
              <a:t>tmp</a:t>
            </a:r>
            <a:r>
              <a:rPr lang="pt-BR" sz="2800" dirty="0">
                <a:solidFill>
                  <a:schemeClr val="tx2">
                    <a:lumMod val="75000"/>
                  </a:schemeClr>
                </a:solidFill>
              </a:rPr>
              <a:t>/contrato_ibm_1.0.signed</a:t>
            </a:r>
          </a:p>
        </p:txBody>
      </p:sp>
    </p:spTree>
    <p:extLst>
      <p:ext uri="{BB962C8B-B14F-4D97-AF65-F5344CB8AC3E}">
        <p14:creationId xmlns:p14="http://schemas.microsoft.com/office/powerpoint/2010/main" val="257499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a:latin typeface="IBM Plex Sans" panose="020B0503050203000203" pitchFamily="34" charset="77"/>
              </a:rPr>
              <a:t>Executando o Contrato</a:t>
            </a:r>
          </a:p>
        </p:txBody>
      </p:sp>
    </p:spTree>
    <p:extLst>
      <p:ext uri="{BB962C8B-B14F-4D97-AF65-F5344CB8AC3E}">
        <p14:creationId xmlns:p14="http://schemas.microsoft.com/office/powerpoint/2010/main" val="187127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Instanciando o contrato</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324464" y="1106128"/>
            <a:ext cx="11302743" cy="5878532"/>
          </a:xfrm>
          <a:prstGeom prst="rect">
            <a:avLst/>
          </a:prstGeom>
          <a:noFill/>
        </p:spPr>
        <p:txBody>
          <a:bodyPr wrap="square" rtlCol="0">
            <a:spAutoFit/>
          </a:bodyPr>
          <a:lstStyle/>
          <a:p>
            <a:r>
              <a:rPr lang="pt-BR" sz="2400" dirty="0"/>
              <a:t>Antes que possa ser utilizado o contrato precisa ser instanciado</a:t>
            </a:r>
          </a:p>
          <a:p>
            <a:endParaRPr lang="pt-BR" sz="2400" dirty="0"/>
          </a:p>
          <a:p>
            <a:pPr marL="342900" indent="-342900">
              <a:buFont typeface="Arial" panose="020B0604020202020204" pitchFamily="34" charset="0"/>
              <a:buChar char="•"/>
            </a:pPr>
            <a:r>
              <a:rPr lang="pt-BR" sz="2400" dirty="0"/>
              <a:t>É feito uma única vez a partir de qualquer </a:t>
            </a:r>
            <a:r>
              <a:rPr lang="pt-BR" sz="2400" dirty="0" err="1"/>
              <a:t>peer</a:t>
            </a:r>
            <a:r>
              <a:rPr lang="pt-BR" sz="2400" dirty="0"/>
              <a:t> com acesso ao canal e que já tenha a versão desejada do contrato instalada</a:t>
            </a:r>
          </a:p>
          <a:p>
            <a:pPr marL="342900" indent="-342900">
              <a:buFont typeface="Arial" panose="020B0604020202020204" pitchFamily="34" charset="0"/>
              <a:buChar char="•"/>
            </a:pPr>
            <a:r>
              <a:rPr lang="pt-BR" sz="2400" dirty="0"/>
              <a:t>É possível ter mais do que uma versão do mesmo contrato instalada, porém só uma versão pode estar instanciada ao mesmo tempo no canal</a:t>
            </a:r>
          </a:p>
          <a:p>
            <a:pPr marL="342900" indent="-342900">
              <a:buFont typeface="Arial" panose="020B0604020202020204" pitchFamily="34" charset="0"/>
              <a:buChar char="•"/>
            </a:pPr>
            <a:r>
              <a:rPr lang="pt-BR" sz="2400" dirty="0"/>
              <a:t>Um container </a:t>
            </a:r>
            <a:r>
              <a:rPr lang="pt-BR" sz="2400" dirty="0" err="1"/>
              <a:t>docker</a:t>
            </a:r>
            <a:r>
              <a:rPr lang="pt-BR" sz="2400" dirty="0"/>
              <a:t> (que não é listado no </a:t>
            </a:r>
            <a:r>
              <a:rPr lang="pt-BR" sz="2400" dirty="0" err="1"/>
              <a:t>Kubernetes</a:t>
            </a:r>
            <a:r>
              <a:rPr lang="pt-BR" sz="2400" dirty="0"/>
              <a:t>) é criado para suportar a execução do </a:t>
            </a:r>
            <a:r>
              <a:rPr lang="pt-BR" sz="2400" dirty="0" err="1"/>
              <a:t>chaincode</a:t>
            </a:r>
            <a:endParaRPr lang="pt-BR" sz="2400" dirty="0"/>
          </a:p>
          <a:p>
            <a:pPr marL="342900" indent="-342900">
              <a:buFont typeface="Arial" panose="020B0604020202020204" pitchFamily="34" charset="0"/>
              <a:buChar char="•"/>
            </a:pPr>
            <a:r>
              <a:rPr lang="pt-BR" sz="2400" dirty="0"/>
              <a:t>É necessário passar os argumentos exigidos pelo contrato para inicia-lo</a:t>
            </a:r>
          </a:p>
          <a:p>
            <a:pPr marL="342900" indent="-342900">
              <a:buFont typeface="Arial" panose="020B0604020202020204" pitchFamily="34" charset="0"/>
              <a:buChar char="•"/>
            </a:pPr>
            <a:r>
              <a:rPr lang="pt-BR" sz="2400" dirty="0"/>
              <a:t>É possível passar o parâmetro –</a:t>
            </a:r>
            <a:r>
              <a:rPr lang="pt-BR" sz="2400" dirty="0" err="1"/>
              <a:t>P</a:t>
            </a:r>
            <a:r>
              <a:rPr lang="pt-BR" sz="2400" dirty="0"/>
              <a:t> com a política de </a:t>
            </a:r>
            <a:r>
              <a:rPr lang="pt-BR" sz="2400" dirty="0" err="1"/>
              <a:t>Endorsment</a:t>
            </a:r>
            <a:r>
              <a:rPr lang="pt-BR" sz="2400" dirty="0"/>
              <a:t>, caso omitido qualquer </a:t>
            </a:r>
            <a:r>
              <a:rPr lang="pt-BR" sz="2400" dirty="0" err="1"/>
              <a:t>peer</a:t>
            </a:r>
            <a:r>
              <a:rPr lang="pt-BR" sz="2400" dirty="0"/>
              <a:t> pode </a:t>
            </a:r>
            <a:r>
              <a:rPr lang="pt-BR" sz="2400" dirty="0" err="1"/>
              <a:t>endorsar</a:t>
            </a:r>
            <a:r>
              <a:rPr lang="pt-BR" sz="2400" dirty="0"/>
              <a:t> uma proposta de transação</a:t>
            </a:r>
          </a:p>
          <a:p>
            <a:endParaRPr lang="pt-BR" sz="24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instantiate</a:t>
            </a:r>
            <a:r>
              <a:rPr lang="pt-BR" sz="2000" dirty="0">
                <a:solidFill>
                  <a:schemeClr val="tx2">
                    <a:lumMod val="75000"/>
                  </a:schemeClr>
                </a:solidFill>
              </a:rPr>
              <a:t> --</a:t>
            </a:r>
            <a:r>
              <a:rPr lang="pt-BR" sz="2000" dirty="0" err="1">
                <a:solidFill>
                  <a:schemeClr val="tx2">
                    <a:lumMod val="75000"/>
                  </a:schemeClr>
                </a:solidFill>
              </a:rPr>
              <a:t>connTimeout</a:t>
            </a:r>
            <a:r>
              <a:rPr lang="pt-BR" sz="2000" dirty="0">
                <a:solidFill>
                  <a:schemeClr val="tx2">
                    <a:lumMod val="75000"/>
                  </a:schemeClr>
                </a:solidFill>
              </a:rPr>
              <a:t> 10s -o orderer-svc:7050 --</a:t>
            </a:r>
            <a:r>
              <a:rPr lang="pt-BR" sz="2000" dirty="0" err="1">
                <a:solidFill>
                  <a:schemeClr val="tx2">
                    <a:lumMod val="75000"/>
                  </a:schemeClr>
                </a:solidFill>
              </a:rPr>
              <a:t>tls</a:t>
            </a:r>
            <a:r>
              <a:rPr lang="pt-BR" sz="2000" dirty="0">
                <a:solidFill>
                  <a:schemeClr val="tx2">
                    <a:lumMod val="75000"/>
                  </a:schemeClr>
                </a:solidFill>
              </a:rPr>
              <a:t> --</a:t>
            </a:r>
            <a:r>
              <a:rPr lang="pt-BR" sz="2000" dirty="0" err="1">
                <a:solidFill>
                  <a:schemeClr val="tx2">
                    <a:lumMod val="75000"/>
                  </a:schemeClr>
                </a:solidFill>
              </a:rPr>
              <a:t>cafile</a:t>
            </a:r>
            <a:r>
              <a:rPr lang="pt-BR" sz="2000" dirty="0">
                <a:solidFill>
                  <a:schemeClr val="tx2">
                    <a:lumMod val="75000"/>
                  </a:schemeClr>
                </a:solidFill>
              </a:rPr>
              <a:t> </a:t>
            </a:r>
            <a:r>
              <a:rPr lang="pt-BR" sz="2000" dirty="0" err="1">
                <a:solidFill>
                  <a:schemeClr val="tx2">
                    <a:lumMod val="75000"/>
                  </a:schemeClr>
                </a:solidFill>
              </a:rPr>
              <a:t>tlsca.ibm.com-cert.pem</a:t>
            </a:r>
            <a:r>
              <a:rPr lang="pt-BR" sz="2000" dirty="0">
                <a:solidFill>
                  <a:schemeClr val="tx2">
                    <a:lumMod val="75000"/>
                  </a:schemeClr>
                </a:solidFill>
              </a:rPr>
              <a:t> -C </a:t>
            </a:r>
            <a:r>
              <a:rPr lang="pt-BR" sz="2000" dirty="0" err="1">
                <a:solidFill>
                  <a:schemeClr val="tx2">
                    <a:lumMod val="75000"/>
                  </a:schemeClr>
                </a:solidFill>
              </a:rPr>
              <a:t>ibm-channel</a:t>
            </a:r>
            <a:r>
              <a:rPr lang="pt-BR" sz="2000" dirty="0">
                <a:solidFill>
                  <a:schemeClr val="tx2">
                    <a:lumMod val="75000"/>
                  </a:schemeClr>
                </a:solidFill>
              </a:rPr>
              <a:t> -</a:t>
            </a:r>
            <a:r>
              <a:rPr lang="pt-BR" sz="2000" dirty="0" err="1">
                <a:solidFill>
                  <a:schemeClr val="tx2">
                    <a:lumMod val="75000"/>
                  </a:schemeClr>
                </a:solidFill>
              </a:rPr>
              <a:t>n</a:t>
            </a:r>
            <a:r>
              <a:rPr lang="pt-BR" sz="2000" dirty="0">
                <a:solidFill>
                  <a:schemeClr val="tx2">
                    <a:lumMod val="75000"/>
                  </a:schemeClr>
                </a:solidFill>
              </a:rPr>
              <a:t> contrato-</a:t>
            </a:r>
            <a:r>
              <a:rPr lang="pt-BR" sz="2000" dirty="0" err="1">
                <a:solidFill>
                  <a:schemeClr val="tx2">
                    <a:lumMod val="75000"/>
                  </a:schemeClr>
                </a:solidFill>
              </a:rPr>
              <a:t>ibm</a:t>
            </a:r>
            <a:r>
              <a:rPr lang="pt-BR" sz="2000" dirty="0">
                <a:solidFill>
                  <a:schemeClr val="tx2">
                    <a:lumMod val="75000"/>
                  </a:schemeClr>
                </a:solidFill>
              </a:rPr>
              <a:t> -</a:t>
            </a:r>
            <a:r>
              <a:rPr lang="pt-BR" sz="2000" dirty="0" err="1">
                <a:solidFill>
                  <a:schemeClr val="tx2">
                    <a:lumMod val="75000"/>
                  </a:schemeClr>
                </a:solidFill>
              </a:rPr>
              <a:t>v</a:t>
            </a:r>
            <a:r>
              <a:rPr lang="pt-BR" sz="2000" dirty="0">
                <a:solidFill>
                  <a:schemeClr val="tx2">
                    <a:lumMod val="75000"/>
                  </a:schemeClr>
                </a:solidFill>
              </a:rPr>
              <a:t> 1.0 -</a:t>
            </a:r>
            <a:r>
              <a:rPr lang="pt-BR" sz="2000" dirty="0" err="1">
                <a:solidFill>
                  <a:schemeClr val="tx2">
                    <a:lumMod val="75000"/>
                  </a:schemeClr>
                </a:solidFill>
              </a:rPr>
              <a:t>c</a:t>
            </a:r>
            <a:r>
              <a:rPr lang="pt-BR" sz="2000" dirty="0">
                <a:solidFill>
                  <a:schemeClr val="tx2">
                    <a:lumMod val="75000"/>
                  </a:schemeClr>
                </a:solidFill>
              </a:rPr>
              <a:t> '{"</a:t>
            </a:r>
            <a:r>
              <a:rPr lang="pt-BR" sz="2000" dirty="0" err="1">
                <a:solidFill>
                  <a:schemeClr val="tx2">
                    <a:lumMod val="75000"/>
                  </a:schemeClr>
                </a:solidFill>
              </a:rPr>
              <a:t>Args</a:t>
            </a:r>
            <a:r>
              <a:rPr lang="pt-BR" sz="2000" dirty="0">
                <a:solidFill>
                  <a:schemeClr val="tx2">
                    <a:lumMod val="75000"/>
                  </a:schemeClr>
                </a:solidFill>
              </a:rPr>
              <a:t>":["</a:t>
            </a:r>
            <a:r>
              <a:rPr lang="pt-BR" sz="2000" dirty="0" err="1">
                <a:solidFill>
                  <a:schemeClr val="tx2">
                    <a:lumMod val="75000"/>
                  </a:schemeClr>
                </a:solidFill>
              </a:rPr>
              <a:t>initLedger</a:t>
            </a:r>
            <a:r>
              <a:rPr lang="pt-BR" sz="2000" dirty="0">
                <a:solidFill>
                  <a:schemeClr val="tx2">
                    <a:lumMod val="75000"/>
                  </a:schemeClr>
                </a:solidFill>
              </a:rPr>
              <a:t>"]}’ </a:t>
            </a:r>
          </a:p>
          <a:p>
            <a:pPr marL="342900" indent="-342900">
              <a:buFont typeface="Arial" panose="020B0604020202020204" pitchFamily="34" charset="0"/>
              <a:buChar char="•"/>
            </a:pPr>
            <a:endParaRPr lang="pt-BR" sz="2400" dirty="0"/>
          </a:p>
          <a:p>
            <a:pPr marL="342900" indent="-342900">
              <a:buFont typeface="Arial" panose="020B0604020202020204" pitchFamily="34" charset="0"/>
              <a:buChar char="•"/>
            </a:pPr>
            <a:endParaRPr lang="pt-BR" sz="2400" dirty="0"/>
          </a:p>
        </p:txBody>
      </p:sp>
    </p:spTree>
    <p:extLst>
      <p:ext uri="{BB962C8B-B14F-4D97-AF65-F5344CB8AC3E}">
        <p14:creationId xmlns:p14="http://schemas.microsoft.com/office/powerpoint/2010/main" val="406803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normAutofit fontScale="85000" lnSpcReduction="10000"/>
          </a:bodyPr>
          <a:lstStyle/>
          <a:p>
            <a:r>
              <a:rPr lang="pt-BR" dirty="0"/>
              <a:t>Verificando quais contratos e versões estão instaladas</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4062651"/>
          </a:xfrm>
          <a:prstGeom prst="rect">
            <a:avLst/>
          </a:prstGeom>
          <a:noFill/>
        </p:spPr>
        <p:txBody>
          <a:bodyPr wrap="square" rtlCol="0">
            <a:spAutoFit/>
          </a:bodyPr>
          <a:lstStyle/>
          <a:p>
            <a:r>
              <a:rPr lang="pt-BR" sz="2400" dirty="0"/>
              <a:t>O comando para checar as versões instaladas tem que ser executada em cada </a:t>
            </a:r>
            <a:r>
              <a:rPr lang="pt-BR" sz="2400" dirty="0" err="1"/>
              <a:t>peer</a:t>
            </a:r>
            <a:r>
              <a:rPr lang="pt-BR" sz="2400" dirty="0"/>
              <a:t> pois o </a:t>
            </a:r>
            <a:r>
              <a:rPr lang="pt-BR" sz="2400" dirty="0" err="1"/>
              <a:t>chaincode</a:t>
            </a:r>
            <a:r>
              <a:rPr lang="pt-BR" sz="2400" dirty="0"/>
              <a:t> pode não estar instalado em todos os </a:t>
            </a:r>
            <a:r>
              <a:rPr lang="pt-BR" sz="2400" dirty="0" err="1"/>
              <a:t>peers</a:t>
            </a:r>
            <a:r>
              <a:rPr lang="pt-BR" sz="2400" dirty="0"/>
              <a:t>:</a:t>
            </a:r>
          </a:p>
          <a:p>
            <a:endParaRPr lang="pt-BR" sz="24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list</a:t>
            </a:r>
            <a:r>
              <a:rPr lang="pt-BR" sz="2000" dirty="0">
                <a:solidFill>
                  <a:schemeClr val="tx2">
                    <a:lumMod val="75000"/>
                  </a:schemeClr>
                </a:solidFill>
              </a:rPr>
              <a:t> –</a:t>
            </a:r>
            <a:r>
              <a:rPr lang="pt-BR" sz="2000" dirty="0" err="1">
                <a:solidFill>
                  <a:schemeClr val="tx2">
                    <a:lumMod val="75000"/>
                  </a:schemeClr>
                </a:solidFill>
              </a:rPr>
              <a:t>installed</a:t>
            </a:r>
            <a:endParaRPr lang="pt-BR" sz="2000" dirty="0">
              <a:solidFill>
                <a:schemeClr val="tx2">
                  <a:lumMod val="75000"/>
                </a:schemeClr>
              </a:solidFill>
            </a:endParaRPr>
          </a:p>
          <a:p>
            <a:endParaRPr lang="pt-BR" sz="2000" dirty="0">
              <a:solidFill>
                <a:schemeClr val="tx2">
                  <a:lumMod val="75000"/>
                </a:schemeClr>
              </a:solidFill>
            </a:endParaRPr>
          </a:p>
          <a:p>
            <a:r>
              <a:rPr lang="pt-BR" sz="2000" dirty="0"/>
              <a:t>O resultado será parecido com:</a:t>
            </a:r>
          </a:p>
          <a:p>
            <a:endParaRPr lang="pt-BR" sz="2000" dirty="0"/>
          </a:p>
          <a:p>
            <a:r>
              <a:rPr lang="pt-BR" sz="1400" dirty="0" err="1">
                <a:solidFill>
                  <a:schemeClr val="tx2">
                    <a:lumMod val="75000"/>
                  </a:schemeClr>
                </a:solidFill>
              </a:rPr>
              <a:t>Get</a:t>
            </a:r>
            <a:r>
              <a:rPr lang="pt-BR" sz="1400" dirty="0">
                <a:solidFill>
                  <a:schemeClr val="tx2">
                    <a:lumMod val="75000"/>
                  </a:schemeClr>
                </a:solidFill>
              </a:rPr>
              <a:t> </a:t>
            </a:r>
            <a:r>
              <a:rPr lang="pt-BR" sz="1400" dirty="0" err="1">
                <a:solidFill>
                  <a:schemeClr val="tx2">
                    <a:lumMod val="75000"/>
                  </a:schemeClr>
                </a:solidFill>
              </a:rPr>
              <a:t>installed</a:t>
            </a:r>
            <a:r>
              <a:rPr lang="pt-BR" sz="1400" dirty="0">
                <a:solidFill>
                  <a:schemeClr val="tx2">
                    <a:lumMod val="75000"/>
                  </a:schemeClr>
                </a:solidFill>
              </a:rPr>
              <a:t> </a:t>
            </a:r>
            <a:r>
              <a:rPr lang="pt-BR" sz="1400" dirty="0" err="1">
                <a:solidFill>
                  <a:schemeClr val="tx2">
                    <a:lumMod val="75000"/>
                  </a:schemeClr>
                </a:solidFill>
              </a:rPr>
              <a:t>chaincodes</a:t>
            </a:r>
            <a:r>
              <a:rPr lang="pt-BR" sz="1400" dirty="0">
                <a:solidFill>
                  <a:schemeClr val="tx2">
                    <a:lumMod val="75000"/>
                  </a:schemeClr>
                </a:solidFill>
              </a:rPr>
              <a:t> </a:t>
            </a:r>
            <a:r>
              <a:rPr lang="pt-BR" sz="1400" dirty="0" err="1">
                <a:solidFill>
                  <a:schemeClr val="tx2">
                    <a:lumMod val="75000"/>
                  </a:schemeClr>
                </a:solidFill>
              </a:rPr>
              <a:t>on</a:t>
            </a:r>
            <a:r>
              <a:rPr lang="pt-BR" sz="1400" dirty="0">
                <a:solidFill>
                  <a:schemeClr val="tx2">
                    <a:lumMod val="75000"/>
                  </a:schemeClr>
                </a:solidFill>
              </a:rPr>
              <a:t> </a:t>
            </a:r>
            <a:r>
              <a:rPr lang="pt-BR" sz="1400" dirty="0" err="1">
                <a:solidFill>
                  <a:schemeClr val="tx2">
                    <a:lumMod val="75000"/>
                  </a:schemeClr>
                </a:solidFill>
              </a:rPr>
              <a:t>peer</a:t>
            </a:r>
            <a:r>
              <a:rPr lang="pt-BR" sz="1400" dirty="0">
                <a:solidFill>
                  <a:schemeClr val="tx2">
                    <a:lumMod val="75000"/>
                  </a:schemeClr>
                </a:solidFill>
              </a:rPr>
              <a:t>:</a:t>
            </a:r>
          </a:p>
          <a:p>
            <a:r>
              <a:rPr lang="pt-BR" sz="1400" dirty="0" err="1">
                <a:solidFill>
                  <a:schemeClr val="tx2">
                    <a:lumMod val="75000"/>
                  </a:schemeClr>
                </a:solidFill>
              </a:rPr>
              <a:t>Name</a:t>
            </a:r>
            <a:r>
              <a:rPr lang="pt-BR" sz="1400" dirty="0">
                <a:solidFill>
                  <a:schemeClr val="tx2">
                    <a:lumMod val="75000"/>
                  </a:schemeClr>
                </a:solidFill>
              </a:rPr>
              <a:t>: contrato-</a:t>
            </a:r>
            <a:r>
              <a:rPr lang="pt-BR" sz="1400" dirty="0" err="1">
                <a:solidFill>
                  <a:schemeClr val="tx2">
                    <a:lumMod val="75000"/>
                  </a:schemeClr>
                </a:solidFill>
              </a:rPr>
              <a:t>ibm</a:t>
            </a:r>
            <a:r>
              <a:rPr lang="pt-BR" sz="1400" dirty="0">
                <a:solidFill>
                  <a:schemeClr val="tx2">
                    <a:lumMod val="75000"/>
                  </a:schemeClr>
                </a:solidFill>
              </a:rPr>
              <a:t>, </a:t>
            </a:r>
            <a:r>
              <a:rPr lang="pt-BR" sz="1400" dirty="0" err="1">
                <a:solidFill>
                  <a:schemeClr val="tx2">
                    <a:lumMod val="75000"/>
                  </a:schemeClr>
                </a:solidFill>
              </a:rPr>
              <a:t>Version</a:t>
            </a:r>
            <a:r>
              <a:rPr lang="pt-BR" sz="1400" dirty="0">
                <a:solidFill>
                  <a:schemeClr val="tx2">
                    <a:lumMod val="75000"/>
                  </a:schemeClr>
                </a:solidFill>
              </a:rPr>
              <a:t>: 1.0, Path: /</a:t>
            </a:r>
            <a:r>
              <a:rPr lang="pt-BR" sz="1400" dirty="0" err="1">
                <a:solidFill>
                  <a:schemeClr val="tx2">
                    <a:lumMod val="75000"/>
                  </a:schemeClr>
                </a:solidFill>
              </a:rPr>
              <a:t>opt</a:t>
            </a:r>
            <a:r>
              <a:rPr lang="pt-BR" sz="1400" dirty="0">
                <a:solidFill>
                  <a:schemeClr val="tx2">
                    <a:lumMod val="75000"/>
                  </a:schemeClr>
                </a:solidFill>
              </a:rPr>
              <a:t>/</a:t>
            </a:r>
            <a:r>
              <a:rPr lang="pt-BR" sz="1400" dirty="0" err="1">
                <a:solidFill>
                  <a:schemeClr val="tx2">
                    <a:lumMod val="75000"/>
                  </a:schemeClr>
                </a:solidFill>
              </a:rPr>
              <a:t>chaincode</a:t>
            </a:r>
            <a:r>
              <a:rPr lang="pt-BR" sz="1400" dirty="0">
                <a:solidFill>
                  <a:schemeClr val="tx2">
                    <a:lumMod val="75000"/>
                  </a:schemeClr>
                </a:solidFill>
              </a:rPr>
              <a:t>, Id: 6fa31fe4878108bd69c455769d7c97aa683f2e7cca00a304a6eb6563a8c958f1</a:t>
            </a:r>
          </a:p>
          <a:p>
            <a:r>
              <a:rPr lang="pt-BR" sz="1400" dirty="0" err="1">
                <a:solidFill>
                  <a:schemeClr val="tx2">
                    <a:lumMod val="75000"/>
                  </a:schemeClr>
                </a:solidFill>
              </a:rPr>
              <a:t>Name</a:t>
            </a:r>
            <a:r>
              <a:rPr lang="pt-BR" sz="1400" dirty="0">
                <a:solidFill>
                  <a:schemeClr val="tx2">
                    <a:lumMod val="75000"/>
                  </a:schemeClr>
                </a:solidFill>
              </a:rPr>
              <a:t>: contrato-</a:t>
            </a:r>
            <a:r>
              <a:rPr lang="pt-BR" sz="1400" dirty="0" err="1">
                <a:solidFill>
                  <a:schemeClr val="tx2">
                    <a:lumMod val="75000"/>
                  </a:schemeClr>
                </a:solidFill>
              </a:rPr>
              <a:t>ibm</a:t>
            </a:r>
            <a:r>
              <a:rPr lang="pt-BR" sz="1400" dirty="0">
                <a:solidFill>
                  <a:schemeClr val="tx2">
                    <a:lumMod val="75000"/>
                  </a:schemeClr>
                </a:solidFill>
              </a:rPr>
              <a:t>, </a:t>
            </a:r>
            <a:r>
              <a:rPr lang="pt-BR" sz="1400" dirty="0" err="1">
                <a:solidFill>
                  <a:schemeClr val="tx2">
                    <a:lumMod val="75000"/>
                  </a:schemeClr>
                </a:solidFill>
              </a:rPr>
              <a:t>Version</a:t>
            </a:r>
            <a:r>
              <a:rPr lang="pt-BR" sz="1400" dirty="0">
                <a:solidFill>
                  <a:schemeClr val="tx2">
                    <a:lumMod val="75000"/>
                  </a:schemeClr>
                </a:solidFill>
              </a:rPr>
              <a:t>: 1.1, Path: /</a:t>
            </a:r>
            <a:r>
              <a:rPr lang="pt-BR" sz="1400" dirty="0" err="1">
                <a:solidFill>
                  <a:schemeClr val="tx2">
                    <a:lumMod val="75000"/>
                  </a:schemeClr>
                </a:solidFill>
              </a:rPr>
              <a:t>opt</a:t>
            </a:r>
            <a:r>
              <a:rPr lang="pt-BR" sz="1400" dirty="0">
                <a:solidFill>
                  <a:schemeClr val="tx2">
                    <a:lumMod val="75000"/>
                  </a:schemeClr>
                </a:solidFill>
              </a:rPr>
              <a:t>/</a:t>
            </a:r>
            <a:r>
              <a:rPr lang="pt-BR" sz="1400" dirty="0" err="1">
                <a:solidFill>
                  <a:schemeClr val="tx2">
                    <a:lumMod val="75000"/>
                  </a:schemeClr>
                </a:solidFill>
              </a:rPr>
              <a:t>chaincode</a:t>
            </a:r>
            <a:r>
              <a:rPr lang="pt-BR" sz="1400" dirty="0">
                <a:solidFill>
                  <a:schemeClr val="tx2">
                    <a:lumMod val="75000"/>
                  </a:schemeClr>
                </a:solidFill>
              </a:rPr>
              <a:t>, Id: 7fa31fe4878108bd69c455743rfc97aa683f2e7cca00a304a6eb6563a8c95eee</a:t>
            </a:r>
          </a:p>
          <a:p>
            <a:endParaRPr lang="pt-BR" sz="2000" dirty="0"/>
          </a:p>
          <a:p>
            <a:endParaRPr lang="pt-BR" sz="2000" dirty="0">
              <a:solidFill>
                <a:schemeClr val="tx2">
                  <a:lumMod val="75000"/>
                </a:schemeClr>
              </a:solidFill>
            </a:endParaRPr>
          </a:p>
          <a:p>
            <a:pPr marL="342900" indent="-342900">
              <a:buFont typeface="Arial" panose="020B0604020202020204" pitchFamily="34" charset="0"/>
              <a:buChar char="•"/>
            </a:pPr>
            <a:endParaRPr lang="pt-BR" sz="2400" dirty="0"/>
          </a:p>
        </p:txBody>
      </p:sp>
    </p:spTree>
    <p:extLst>
      <p:ext uri="{BB962C8B-B14F-4D97-AF65-F5344CB8AC3E}">
        <p14:creationId xmlns:p14="http://schemas.microsoft.com/office/powerpoint/2010/main" val="278054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normAutofit/>
          </a:bodyPr>
          <a:lstStyle/>
          <a:p>
            <a:r>
              <a:rPr lang="pt-BR" dirty="0"/>
              <a:t>Verificando qual contrato está rodando no canal</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3908762"/>
          </a:xfrm>
          <a:prstGeom prst="rect">
            <a:avLst/>
          </a:prstGeom>
          <a:noFill/>
        </p:spPr>
        <p:txBody>
          <a:bodyPr wrap="square" rtlCol="0">
            <a:spAutoFit/>
          </a:bodyPr>
          <a:lstStyle/>
          <a:p>
            <a:r>
              <a:rPr lang="pt-BR" sz="2400" dirty="0"/>
              <a:t>O comando para checar a versão e nome do contrato instanciado no canal, podemos fazer de qualquer </a:t>
            </a:r>
            <a:r>
              <a:rPr lang="pt-BR" sz="2400" dirty="0" err="1"/>
              <a:t>peer</a:t>
            </a:r>
            <a:r>
              <a:rPr lang="pt-BR" sz="2400" dirty="0"/>
              <a:t>, e a responde deve ser a mesma, por que quando instanciado o </a:t>
            </a:r>
            <a:r>
              <a:rPr lang="pt-BR" sz="2400" dirty="0" err="1"/>
              <a:t>chaincode</a:t>
            </a:r>
            <a:r>
              <a:rPr lang="pt-BR" sz="2400" dirty="0"/>
              <a:t> ele é feito para o canal todo:</a:t>
            </a:r>
          </a:p>
          <a:p>
            <a:endParaRPr lang="pt-BR" sz="24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list</a:t>
            </a:r>
            <a:r>
              <a:rPr lang="pt-BR" sz="2000" dirty="0">
                <a:solidFill>
                  <a:schemeClr val="tx2">
                    <a:lumMod val="75000"/>
                  </a:schemeClr>
                </a:solidFill>
              </a:rPr>
              <a:t> --</a:t>
            </a:r>
            <a:r>
              <a:rPr lang="pt-BR" sz="2000" dirty="0" err="1">
                <a:solidFill>
                  <a:schemeClr val="tx2">
                    <a:lumMod val="75000"/>
                  </a:schemeClr>
                </a:solidFill>
              </a:rPr>
              <a:t>instantiated</a:t>
            </a:r>
            <a:r>
              <a:rPr lang="pt-BR" sz="2000" dirty="0">
                <a:solidFill>
                  <a:schemeClr val="tx2">
                    <a:lumMod val="75000"/>
                  </a:schemeClr>
                </a:solidFill>
              </a:rPr>
              <a:t> -C </a:t>
            </a:r>
            <a:r>
              <a:rPr lang="pt-BR" sz="2000" dirty="0" err="1">
                <a:solidFill>
                  <a:schemeClr val="tx2">
                    <a:lumMod val="75000"/>
                  </a:schemeClr>
                </a:solidFill>
              </a:rPr>
              <a:t>ibm-channel</a:t>
            </a:r>
            <a:endParaRPr lang="pt-BR" sz="2000" dirty="0">
              <a:solidFill>
                <a:schemeClr val="tx2">
                  <a:lumMod val="75000"/>
                </a:schemeClr>
              </a:solidFill>
            </a:endParaRPr>
          </a:p>
          <a:p>
            <a:endParaRPr lang="pt-BR" sz="2000" dirty="0">
              <a:solidFill>
                <a:schemeClr val="tx2">
                  <a:lumMod val="75000"/>
                </a:schemeClr>
              </a:solidFill>
            </a:endParaRPr>
          </a:p>
          <a:p>
            <a:r>
              <a:rPr lang="pt-BR" sz="2000" dirty="0"/>
              <a:t>O resultado será parecido com:</a:t>
            </a:r>
          </a:p>
          <a:p>
            <a:endParaRPr lang="pt-BR" sz="2000" dirty="0"/>
          </a:p>
          <a:p>
            <a:r>
              <a:rPr lang="pt-BR" sz="1400" dirty="0" err="1">
                <a:solidFill>
                  <a:schemeClr val="tx2">
                    <a:lumMod val="75000"/>
                  </a:schemeClr>
                </a:solidFill>
              </a:rPr>
              <a:t>Get</a:t>
            </a:r>
            <a:r>
              <a:rPr lang="pt-BR" sz="1400" dirty="0">
                <a:solidFill>
                  <a:schemeClr val="tx2">
                    <a:lumMod val="75000"/>
                  </a:schemeClr>
                </a:solidFill>
              </a:rPr>
              <a:t> </a:t>
            </a:r>
            <a:r>
              <a:rPr lang="pt-BR" sz="1400" dirty="0" err="1">
                <a:solidFill>
                  <a:schemeClr val="tx2">
                    <a:lumMod val="75000"/>
                  </a:schemeClr>
                </a:solidFill>
              </a:rPr>
              <a:t>instantiated</a:t>
            </a:r>
            <a:r>
              <a:rPr lang="pt-BR" sz="1400" dirty="0">
                <a:solidFill>
                  <a:schemeClr val="tx2">
                    <a:lumMod val="75000"/>
                  </a:schemeClr>
                </a:solidFill>
              </a:rPr>
              <a:t> </a:t>
            </a:r>
            <a:r>
              <a:rPr lang="pt-BR" sz="1400" dirty="0" err="1">
                <a:solidFill>
                  <a:schemeClr val="tx2">
                    <a:lumMod val="75000"/>
                  </a:schemeClr>
                </a:solidFill>
              </a:rPr>
              <a:t>chaincodes</a:t>
            </a:r>
            <a:r>
              <a:rPr lang="pt-BR" sz="1400" dirty="0">
                <a:solidFill>
                  <a:schemeClr val="tx2">
                    <a:lumMod val="75000"/>
                  </a:schemeClr>
                </a:solidFill>
              </a:rPr>
              <a:t> </a:t>
            </a:r>
            <a:r>
              <a:rPr lang="pt-BR" sz="1400" dirty="0" err="1">
                <a:solidFill>
                  <a:schemeClr val="tx2">
                    <a:lumMod val="75000"/>
                  </a:schemeClr>
                </a:solidFill>
              </a:rPr>
              <a:t>on</a:t>
            </a:r>
            <a:r>
              <a:rPr lang="pt-BR" sz="1400" dirty="0">
                <a:solidFill>
                  <a:schemeClr val="tx2">
                    <a:lumMod val="75000"/>
                  </a:schemeClr>
                </a:solidFill>
              </a:rPr>
              <a:t> </a:t>
            </a:r>
            <a:r>
              <a:rPr lang="pt-BR" sz="1400" dirty="0" err="1">
                <a:solidFill>
                  <a:schemeClr val="tx2">
                    <a:lumMod val="75000"/>
                  </a:schemeClr>
                </a:solidFill>
              </a:rPr>
              <a:t>channel</a:t>
            </a:r>
            <a:r>
              <a:rPr lang="pt-BR" sz="1400" dirty="0">
                <a:solidFill>
                  <a:schemeClr val="tx2">
                    <a:lumMod val="75000"/>
                  </a:schemeClr>
                </a:solidFill>
              </a:rPr>
              <a:t> </a:t>
            </a:r>
            <a:r>
              <a:rPr lang="pt-BR" sz="1400" dirty="0" err="1">
                <a:solidFill>
                  <a:schemeClr val="tx2">
                    <a:lumMod val="75000"/>
                  </a:schemeClr>
                </a:solidFill>
              </a:rPr>
              <a:t>ibm-channel</a:t>
            </a:r>
            <a:r>
              <a:rPr lang="pt-BR" sz="1400" dirty="0">
                <a:solidFill>
                  <a:schemeClr val="tx2">
                    <a:lumMod val="75000"/>
                  </a:schemeClr>
                </a:solidFill>
              </a:rPr>
              <a:t>:</a:t>
            </a:r>
          </a:p>
          <a:p>
            <a:r>
              <a:rPr lang="pt-BR" sz="1400" dirty="0" err="1">
                <a:solidFill>
                  <a:schemeClr val="tx2">
                    <a:lumMod val="75000"/>
                  </a:schemeClr>
                </a:solidFill>
              </a:rPr>
              <a:t>Name</a:t>
            </a:r>
            <a:r>
              <a:rPr lang="pt-BR" sz="1400" dirty="0">
                <a:solidFill>
                  <a:schemeClr val="tx2">
                    <a:lumMod val="75000"/>
                  </a:schemeClr>
                </a:solidFill>
              </a:rPr>
              <a:t>: contrato-</a:t>
            </a:r>
            <a:r>
              <a:rPr lang="pt-BR" sz="1400" dirty="0" err="1">
                <a:solidFill>
                  <a:schemeClr val="tx2">
                    <a:lumMod val="75000"/>
                  </a:schemeClr>
                </a:solidFill>
              </a:rPr>
              <a:t>ibm</a:t>
            </a:r>
            <a:r>
              <a:rPr lang="pt-BR" sz="1400" dirty="0">
                <a:solidFill>
                  <a:schemeClr val="tx2">
                    <a:lumMod val="75000"/>
                  </a:schemeClr>
                </a:solidFill>
              </a:rPr>
              <a:t>, </a:t>
            </a:r>
            <a:r>
              <a:rPr lang="pt-BR" sz="1400" dirty="0" err="1">
                <a:solidFill>
                  <a:schemeClr val="tx2">
                    <a:lumMod val="75000"/>
                  </a:schemeClr>
                </a:solidFill>
              </a:rPr>
              <a:t>Version</a:t>
            </a:r>
            <a:r>
              <a:rPr lang="pt-BR" sz="1400" dirty="0">
                <a:solidFill>
                  <a:schemeClr val="tx2">
                    <a:lumMod val="75000"/>
                  </a:schemeClr>
                </a:solidFill>
              </a:rPr>
              <a:t>: 1.0, Path: /</a:t>
            </a:r>
            <a:r>
              <a:rPr lang="pt-BR" sz="1400" dirty="0" err="1">
                <a:solidFill>
                  <a:schemeClr val="tx2">
                    <a:lumMod val="75000"/>
                  </a:schemeClr>
                </a:solidFill>
              </a:rPr>
              <a:t>opt</a:t>
            </a:r>
            <a:r>
              <a:rPr lang="pt-BR" sz="1400" dirty="0">
                <a:solidFill>
                  <a:schemeClr val="tx2">
                    <a:lumMod val="75000"/>
                  </a:schemeClr>
                </a:solidFill>
              </a:rPr>
              <a:t>/</a:t>
            </a:r>
            <a:r>
              <a:rPr lang="pt-BR" sz="1400" dirty="0" err="1">
                <a:solidFill>
                  <a:schemeClr val="tx2">
                    <a:lumMod val="75000"/>
                  </a:schemeClr>
                </a:solidFill>
              </a:rPr>
              <a:t>gopath</a:t>
            </a:r>
            <a:r>
              <a:rPr lang="pt-BR" sz="1400" dirty="0">
                <a:solidFill>
                  <a:schemeClr val="tx2">
                    <a:lumMod val="75000"/>
                  </a:schemeClr>
                </a:solidFill>
              </a:rPr>
              <a:t>/</a:t>
            </a:r>
            <a:r>
              <a:rPr lang="pt-BR" sz="1400" dirty="0" err="1">
                <a:solidFill>
                  <a:schemeClr val="tx2">
                    <a:lumMod val="75000"/>
                  </a:schemeClr>
                </a:solidFill>
              </a:rPr>
              <a:t>src</a:t>
            </a:r>
            <a:r>
              <a:rPr lang="pt-BR" sz="1400" dirty="0">
                <a:solidFill>
                  <a:schemeClr val="tx2">
                    <a:lumMod val="75000"/>
                  </a:schemeClr>
                </a:solidFill>
              </a:rPr>
              <a:t>/</a:t>
            </a:r>
            <a:r>
              <a:rPr lang="pt-BR" sz="1400" dirty="0" err="1">
                <a:solidFill>
                  <a:schemeClr val="tx2">
                    <a:lumMod val="75000"/>
                  </a:schemeClr>
                </a:solidFill>
              </a:rPr>
              <a:t>github.com</a:t>
            </a:r>
            <a:r>
              <a:rPr lang="pt-BR" sz="1400" dirty="0">
                <a:solidFill>
                  <a:schemeClr val="tx2">
                    <a:lumMod val="75000"/>
                  </a:schemeClr>
                </a:solidFill>
              </a:rPr>
              <a:t>/</a:t>
            </a:r>
            <a:r>
              <a:rPr lang="pt-BR" sz="1400" dirty="0" err="1">
                <a:solidFill>
                  <a:schemeClr val="tx2">
                    <a:lumMod val="75000"/>
                  </a:schemeClr>
                </a:solidFill>
              </a:rPr>
              <a:t>hyperledger</a:t>
            </a:r>
            <a:r>
              <a:rPr lang="pt-BR" sz="1400" dirty="0">
                <a:solidFill>
                  <a:schemeClr val="tx2">
                    <a:lumMod val="75000"/>
                  </a:schemeClr>
                </a:solidFill>
              </a:rPr>
              <a:t>/</a:t>
            </a:r>
            <a:r>
              <a:rPr lang="pt-BR" sz="1400" dirty="0" err="1">
                <a:solidFill>
                  <a:schemeClr val="tx2">
                    <a:lumMod val="75000"/>
                  </a:schemeClr>
                </a:solidFill>
              </a:rPr>
              <a:t>fabric</a:t>
            </a:r>
            <a:r>
              <a:rPr lang="pt-BR" sz="1400" dirty="0">
                <a:solidFill>
                  <a:schemeClr val="tx2">
                    <a:lumMod val="75000"/>
                  </a:schemeClr>
                </a:solidFill>
              </a:rPr>
              <a:t>/</a:t>
            </a:r>
            <a:r>
              <a:rPr lang="pt-BR" sz="1400" dirty="0" err="1">
                <a:solidFill>
                  <a:schemeClr val="tx2">
                    <a:lumMod val="75000"/>
                  </a:schemeClr>
                </a:solidFill>
              </a:rPr>
              <a:t>peer</a:t>
            </a:r>
            <a:r>
              <a:rPr lang="pt-BR" sz="1400" dirty="0">
                <a:solidFill>
                  <a:schemeClr val="tx2">
                    <a:lumMod val="75000"/>
                  </a:schemeClr>
                </a:solidFill>
              </a:rPr>
              <a:t>/</a:t>
            </a:r>
            <a:r>
              <a:rPr lang="pt-BR" sz="1400" dirty="0" err="1">
                <a:solidFill>
                  <a:schemeClr val="tx2">
                    <a:lumMod val="75000"/>
                  </a:schemeClr>
                </a:solidFill>
              </a:rPr>
              <a:t>chaincode</a:t>
            </a:r>
            <a:r>
              <a:rPr lang="pt-BR" sz="1400" dirty="0">
                <a:solidFill>
                  <a:schemeClr val="tx2">
                    <a:lumMod val="75000"/>
                  </a:schemeClr>
                </a:solidFill>
              </a:rPr>
              <a:t>, </a:t>
            </a:r>
            <a:r>
              <a:rPr lang="pt-BR" sz="1400" dirty="0" err="1">
                <a:solidFill>
                  <a:schemeClr val="tx2">
                    <a:lumMod val="75000"/>
                  </a:schemeClr>
                </a:solidFill>
              </a:rPr>
              <a:t>Escc</a:t>
            </a:r>
            <a:r>
              <a:rPr lang="pt-BR" sz="1400" dirty="0">
                <a:solidFill>
                  <a:schemeClr val="tx2">
                    <a:lumMod val="75000"/>
                  </a:schemeClr>
                </a:solidFill>
              </a:rPr>
              <a:t>: </a:t>
            </a:r>
            <a:r>
              <a:rPr lang="pt-BR" sz="1400" dirty="0" err="1">
                <a:solidFill>
                  <a:schemeClr val="tx2">
                    <a:lumMod val="75000"/>
                  </a:schemeClr>
                </a:solidFill>
              </a:rPr>
              <a:t>escc</a:t>
            </a:r>
            <a:r>
              <a:rPr lang="pt-BR" sz="1400" dirty="0">
                <a:solidFill>
                  <a:schemeClr val="tx2">
                    <a:lumMod val="75000"/>
                  </a:schemeClr>
                </a:solidFill>
              </a:rPr>
              <a:t>, </a:t>
            </a:r>
            <a:r>
              <a:rPr lang="pt-BR" sz="1400" dirty="0" err="1">
                <a:solidFill>
                  <a:schemeClr val="tx2">
                    <a:lumMod val="75000"/>
                  </a:schemeClr>
                </a:solidFill>
              </a:rPr>
              <a:t>Vscc</a:t>
            </a:r>
            <a:r>
              <a:rPr lang="pt-BR" sz="1400" dirty="0">
                <a:solidFill>
                  <a:schemeClr val="tx2">
                    <a:lumMod val="75000"/>
                  </a:schemeClr>
                </a:solidFill>
              </a:rPr>
              <a:t>: </a:t>
            </a:r>
            <a:r>
              <a:rPr lang="pt-BR" sz="1400" dirty="0" err="1">
                <a:solidFill>
                  <a:schemeClr val="tx2">
                    <a:lumMod val="75000"/>
                  </a:schemeClr>
                </a:solidFill>
              </a:rPr>
              <a:t>vscc</a:t>
            </a:r>
            <a:endParaRPr lang="pt-BR" sz="1400" dirty="0">
              <a:solidFill>
                <a:schemeClr val="tx2">
                  <a:lumMod val="75000"/>
                </a:schemeClr>
              </a:solidFill>
            </a:endParaRPr>
          </a:p>
          <a:p>
            <a:endParaRPr lang="pt-BR" sz="2000" dirty="0">
              <a:solidFill>
                <a:schemeClr val="tx2">
                  <a:lumMod val="75000"/>
                </a:schemeClr>
              </a:solidFill>
            </a:endParaRPr>
          </a:p>
          <a:p>
            <a:pPr marL="342900" indent="-342900">
              <a:buFont typeface="Arial" panose="020B0604020202020204" pitchFamily="34" charset="0"/>
              <a:buChar char="•"/>
            </a:pPr>
            <a:endParaRPr lang="pt-BR" sz="2400" dirty="0"/>
          </a:p>
        </p:txBody>
      </p:sp>
    </p:spTree>
    <p:extLst>
      <p:ext uri="{BB962C8B-B14F-4D97-AF65-F5344CB8AC3E}">
        <p14:creationId xmlns:p14="http://schemas.microsoft.com/office/powerpoint/2010/main" val="103188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Executando o contrato</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2800767"/>
          </a:xfrm>
          <a:prstGeom prst="rect">
            <a:avLst/>
          </a:prstGeom>
          <a:noFill/>
        </p:spPr>
        <p:txBody>
          <a:bodyPr wrap="square" rtlCol="0">
            <a:spAutoFit/>
          </a:bodyPr>
          <a:lstStyle/>
          <a:p>
            <a:r>
              <a:rPr lang="pt-BR" sz="2400" dirty="0"/>
              <a:t>Para executar o contrato utilizaremos também o utilitário </a:t>
            </a:r>
            <a:r>
              <a:rPr lang="pt-BR" sz="2400" dirty="0" err="1"/>
              <a:t>peer</a:t>
            </a:r>
            <a:r>
              <a:rPr lang="pt-BR" sz="2400" dirty="0"/>
              <a:t> e é necessário conhecer sua assinatura:</a:t>
            </a:r>
          </a:p>
          <a:p>
            <a:endParaRPr lang="pt-BR" sz="24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invoke</a:t>
            </a:r>
            <a:r>
              <a:rPr lang="pt-BR" sz="2000" dirty="0">
                <a:solidFill>
                  <a:schemeClr val="tx2">
                    <a:lumMod val="75000"/>
                  </a:schemeClr>
                </a:solidFill>
              </a:rPr>
              <a:t> -o orderer-svc:7050 --</a:t>
            </a:r>
            <a:r>
              <a:rPr lang="pt-BR" sz="2000" dirty="0" err="1">
                <a:solidFill>
                  <a:schemeClr val="tx2">
                    <a:lumMod val="75000"/>
                  </a:schemeClr>
                </a:solidFill>
              </a:rPr>
              <a:t>waitForEvent</a:t>
            </a:r>
            <a:r>
              <a:rPr lang="pt-BR" sz="2000" dirty="0">
                <a:solidFill>
                  <a:schemeClr val="tx2">
                    <a:lumMod val="75000"/>
                  </a:schemeClr>
                </a:solidFill>
              </a:rPr>
              <a:t> --</a:t>
            </a:r>
            <a:r>
              <a:rPr lang="pt-BR" sz="2000" dirty="0" err="1">
                <a:solidFill>
                  <a:schemeClr val="tx2">
                    <a:lumMod val="75000"/>
                  </a:schemeClr>
                </a:solidFill>
              </a:rPr>
              <a:t>waitForEventTimeout</a:t>
            </a:r>
            <a:r>
              <a:rPr lang="pt-BR" sz="2000" dirty="0">
                <a:solidFill>
                  <a:schemeClr val="tx2">
                    <a:lumMod val="75000"/>
                  </a:schemeClr>
                </a:solidFill>
              </a:rPr>
              <a:t> 60s --</a:t>
            </a:r>
            <a:r>
              <a:rPr lang="pt-BR" sz="2000" dirty="0" err="1">
                <a:solidFill>
                  <a:schemeClr val="tx2">
                    <a:lumMod val="75000"/>
                  </a:schemeClr>
                </a:solidFill>
              </a:rPr>
              <a:t>tls</a:t>
            </a:r>
            <a:r>
              <a:rPr lang="pt-BR" sz="2000" dirty="0">
                <a:solidFill>
                  <a:schemeClr val="tx2">
                    <a:lumMod val="75000"/>
                  </a:schemeClr>
                </a:solidFill>
              </a:rPr>
              <a:t> --</a:t>
            </a:r>
            <a:r>
              <a:rPr lang="pt-BR" sz="2000" dirty="0" err="1">
                <a:solidFill>
                  <a:schemeClr val="tx2">
                    <a:lumMod val="75000"/>
                  </a:schemeClr>
                </a:solidFill>
              </a:rPr>
              <a:t>cafile</a:t>
            </a:r>
            <a:r>
              <a:rPr lang="pt-BR" sz="2000" dirty="0">
                <a:solidFill>
                  <a:schemeClr val="tx2">
                    <a:lumMod val="75000"/>
                  </a:schemeClr>
                </a:solidFill>
              </a:rPr>
              <a:t> </a:t>
            </a:r>
            <a:r>
              <a:rPr lang="pt-BR" sz="2000" dirty="0" err="1">
                <a:solidFill>
                  <a:schemeClr val="tx2">
                    <a:lumMod val="75000"/>
                  </a:schemeClr>
                </a:solidFill>
              </a:rPr>
              <a:t>tlsca.ibm.com-cert.pem</a:t>
            </a:r>
            <a:r>
              <a:rPr lang="pt-BR" sz="2000" dirty="0">
                <a:solidFill>
                  <a:schemeClr val="tx2">
                    <a:lumMod val="75000"/>
                  </a:schemeClr>
                </a:solidFill>
              </a:rPr>
              <a:t> -C </a:t>
            </a:r>
            <a:r>
              <a:rPr lang="pt-BR" sz="2000" dirty="0" err="1">
                <a:solidFill>
                  <a:schemeClr val="tx2">
                    <a:lumMod val="75000"/>
                  </a:schemeClr>
                </a:solidFill>
              </a:rPr>
              <a:t>ibm-channel</a:t>
            </a:r>
            <a:r>
              <a:rPr lang="pt-BR" sz="2000" dirty="0">
                <a:solidFill>
                  <a:schemeClr val="tx2">
                    <a:lumMod val="75000"/>
                  </a:schemeClr>
                </a:solidFill>
              </a:rPr>
              <a:t> -</a:t>
            </a:r>
            <a:r>
              <a:rPr lang="pt-BR" sz="2000" dirty="0" err="1">
                <a:solidFill>
                  <a:schemeClr val="tx2">
                    <a:lumMod val="75000"/>
                  </a:schemeClr>
                </a:solidFill>
              </a:rPr>
              <a:t>n</a:t>
            </a:r>
            <a:r>
              <a:rPr lang="pt-BR" sz="2000" dirty="0">
                <a:solidFill>
                  <a:schemeClr val="tx2">
                    <a:lumMod val="75000"/>
                  </a:schemeClr>
                </a:solidFill>
              </a:rPr>
              <a:t> contrato-</a:t>
            </a:r>
            <a:r>
              <a:rPr lang="pt-BR" sz="2000" dirty="0" err="1">
                <a:solidFill>
                  <a:schemeClr val="tx2">
                    <a:lumMod val="75000"/>
                  </a:schemeClr>
                </a:solidFill>
              </a:rPr>
              <a:t>ibm</a:t>
            </a:r>
            <a:r>
              <a:rPr lang="pt-BR" sz="2000" dirty="0">
                <a:solidFill>
                  <a:schemeClr val="tx2">
                    <a:lumMod val="75000"/>
                  </a:schemeClr>
                </a:solidFill>
              </a:rPr>
              <a:t> --</a:t>
            </a:r>
            <a:r>
              <a:rPr lang="pt-BR" sz="2000" dirty="0" err="1">
                <a:solidFill>
                  <a:schemeClr val="tx2">
                    <a:lumMod val="75000"/>
                  </a:schemeClr>
                </a:solidFill>
              </a:rPr>
              <a:t>peerAddresses</a:t>
            </a:r>
            <a:r>
              <a:rPr lang="pt-BR" sz="2000" dirty="0">
                <a:solidFill>
                  <a:schemeClr val="tx2">
                    <a:lumMod val="75000"/>
                  </a:schemeClr>
                </a:solidFill>
              </a:rPr>
              <a:t> peer0:7151 --</a:t>
            </a:r>
            <a:r>
              <a:rPr lang="pt-BR" sz="2000" dirty="0" err="1">
                <a:solidFill>
                  <a:schemeClr val="tx2">
                    <a:lumMod val="75000"/>
                  </a:schemeClr>
                </a:solidFill>
              </a:rPr>
              <a:t>tlsRootCertFiles</a:t>
            </a:r>
            <a:r>
              <a:rPr lang="pt-BR" sz="2000" dirty="0">
                <a:solidFill>
                  <a:schemeClr val="tx2">
                    <a:lumMod val="75000"/>
                  </a:schemeClr>
                </a:solidFill>
              </a:rPr>
              <a:t> </a:t>
            </a:r>
            <a:r>
              <a:rPr lang="pt-BR" sz="2000" dirty="0" err="1">
                <a:solidFill>
                  <a:schemeClr val="tx2">
                    <a:lumMod val="75000"/>
                  </a:schemeClr>
                </a:solidFill>
              </a:rPr>
              <a:t>ca.crt</a:t>
            </a:r>
            <a:r>
              <a:rPr lang="pt-BR" sz="2000" dirty="0">
                <a:solidFill>
                  <a:schemeClr val="tx2">
                    <a:lumMod val="75000"/>
                  </a:schemeClr>
                </a:solidFill>
              </a:rPr>
              <a:t> -</a:t>
            </a:r>
            <a:r>
              <a:rPr lang="pt-BR" sz="2000" dirty="0" err="1">
                <a:solidFill>
                  <a:schemeClr val="tx2">
                    <a:lumMod val="75000"/>
                  </a:schemeClr>
                </a:solidFill>
              </a:rPr>
              <a:t>c</a:t>
            </a:r>
            <a:r>
              <a:rPr lang="pt-BR" sz="2000" dirty="0">
                <a:solidFill>
                  <a:schemeClr val="tx2">
                    <a:lumMod val="75000"/>
                  </a:schemeClr>
                </a:solidFill>
              </a:rPr>
              <a:t> '{"</a:t>
            </a:r>
            <a:r>
              <a:rPr lang="pt-BR" sz="2000" dirty="0" err="1">
                <a:solidFill>
                  <a:schemeClr val="tx2">
                    <a:lumMod val="75000"/>
                  </a:schemeClr>
                </a:solidFill>
              </a:rPr>
              <a:t>Args</a:t>
            </a:r>
            <a:r>
              <a:rPr lang="pt-BR" sz="2000" dirty="0">
                <a:solidFill>
                  <a:schemeClr val="tx2">
                    <a:lumMod val="75000"/>
                  </a:schemeClr>
                </a:solidFill>
              </a:rPr>
              <a:t>":["</a:t>
            </a:r>
            <a:r>
              <a:rPr lang="pt-BR" sz="2000" dirty="0" err="1">
                <a:solidFill>
                  <a:schemeClr val="tx2">
                    <a:lumMod val="75000"/>
                  </a:schemeClr>
                </a:solidFill>
              </a:rPr>
              <a:t>qualificaDispositivo</a:t>
            </a:r>
            <a:r>
              <a:rPr lang="pt-BR" sz="2000" dirty="0">
                <a:solidFill>
                  <a:schemeClr val="tx2">
                    <a:lumMod val="75000"/>
                  </a:schemeClr>
                </a:solidFill>
              </a:rPr>
              <a:t>", "623", "512", "512", "5", "</a:t>
            </a:r>
            <a:r>
              <a:rPr lang="pt-BR" sz="2000" dirty="0" err="1">
                <a:solidFill>
                  <a:schemeClr val="tx2">
                    <a:lumMod val="75000"/>
                  </a:schemeClr>
                </a:solidFill>
              </a:rPr>
              <a:t>descricao</a:t>
            </a:r>
            <a:r>
              <a:rPr lang="pt-BR" sz="2000" dirty="0">
                <a:solidFill>
                  <a:schemeClr val="tx2">
                    <a:lumMod val="75000"/>
                  </a:schemeClr>
                </a:solidFill>
              </a:rPr>
              <a:t> do motivo", "ref100", "080010", "assinatura", "</a:t>
            </a:r>
            <a:r>
              <a:rPr lang="pt-BR" sz="2000" dirty="0" err="1">
                <a:solidFill>
                  <a:schemeClr val="tx2">
                    <a:lumMod val="75000"/>
                  </a:schemeClr>
                </a:solidFill>
              </a:rPr>
              <a:t>idCertificado</a:t>
            </a:r>
            <a:r>
              <a:rPr lang="pt-BR" sz="2000" dirty="0">
                <a:solidFill>
                  <a:schemeClr val="tx2">
                    <a:lumMod val="75000"/>
                  </a:schemeClr>
                </a:solidFill>
              </a:rPr>
              <a:t>", "chave publica"]}'</a:t>
            </a:r>
          </a:p>
          <a:p>
            <a:pPr marL="342900" indent="-342900">
              <a:buFont typeface="Arial" panose="020B0604020202020204" pitchFamily="34" charset="0"/>
              <a:buChar char="•"/>
            </a:pPr>
            <a:endParaRPr lang="pt-BR" sz="2400" dirty="0"/>
          </a:p>
        </p:txBody>
      </p:sp>
    </p:spTree>
    <p:extLst>
      <p:ext uri="{BB962C8B-B14F-4D97-AF65-F5344CB8AC3E}">
        <p14:creationId xmlns:p14="http://schemas.microsoft.com/office/powerpoint/2010/main" val="36742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a:latin typeface="IBM Plex Sans" panose="020B0503050203000203" pitchFamily="34" charset="77"/>
              </a:rPr>
              <a:t>Laboratório 05</a:t>
            </a:r>
          </a:p>
        </p:txBody>
      </p:sp>
    </p:spTree>
    <p:extLst>
      <p:ext uri="{BB962C8B-B14F-4D97-AF65-F5344CB8AC3E}">
        <p14:creationId xmlns:p14="http://schemas.microsoft.com/office/powerpoint/2010/main" val="2276132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xmlns="" id="{6C92D4E7-0BE1-EA4E-9F8E-E4D0A46006B0}"/>
              </a:ext>
            </a:extLst>
          </p:cNvPr>
          <p:cNvSpPr>
            <a:spLocks noGrp="1"/>
          </p:cNvSpPr>
          <p:nvPr>
            <p:ph type="body" sz="quarter" idx="13"/>
          </p:nvPr>
        </p:nvSpPr>
        <p:spPr>
          <a:xfrm>
            <a:off x="167640" y="192619"/>
            <a:ext cx="10358120" cy="810271"/>
          </a:xfrm>
        </p:spPr>
        <p:txBody>
          <a:bodyPr/>
          <a:lstStyle/>
          <a:p>
            <a:r>
              <a:rPr lang="pt-BR" dirty="0"/>
              <a:t>Laboratório 5</a:t>
            </a:r>
          </a:p>
          <a:p>
            <a:endParaRPr lang="pt-BR" dirty="0"/>
          </a:p>
        </p:txBody>
      </p:sp>
      <p:sp>
        <p:nvSpPr>
          <p:cNvPr id="8" name="CaixaDeTexto 7">
            <a:extLst>
              <a:ext uri="{FF2B5EF4-FFF2-40B4-BE49-F238E27FC236}">
                <a16:creationId xmlns:a16="http://schemas.microsoft.com/office/drawing/2014/main" xmlns="" id="{843BDD9D-40A4-FC4F-B6B3-0F2A77457C76}"/>
              </a:ext>
            </a:extLst>
          </p:cNvPr>
          <p:cNvSpPr txBox="1"/>
          <p:nvPr/>
        </p:nvSpPr>
        <p:spPr>
          <a:xfrm>
            <a:off x="461147" y="1419816"/>
            <a:ext cx="10463015" cy="2308324"/>
          </a:xfrm>
          <a:prstGeom prst="rect">
            <a:avLst/>
          </a:prstGeom>
          <a:noFill/>
        </p:spPr>
        <p:txBody>
          <a:bodyPr wrap="square" rtlCol="0">
            <a:spAutoFit/>
          </a:bodyPr>
          <a:lstStyle/>
          <a:p>
            <a:pPr marL="285750" indent="-285750">
              <a:buFont typeface="Arial" panose="020B0604020202020204" pitchFamily="34" charset="0"/>
              <a:buChar char="•"/>
            </a:pPr>
            <a:r>
              <a:rPr lang="pt-BR" b="1" dirty="0"/>
              <a:t>Empacotar o </a:t>
            </a:r>
            <a:r>
              <a:rPr lang="pt-BR" b="1" dirty="0" err="1"/>
              <a:t>chaincode</a:t>
            </a:r>
            <a:endParaRPr lang="pt-BR" b="1" dirty="0"/>
          </a:p>
          <a:p>
            <a:pPr marL="285750" indent="-285750">
              <a:buFont typeface="Arial" panose="020B0604020202020204" pitchFamily="34" charset="0"/>
              <a:buChar char="•"/>
            </a:pPr>
            <a:r>
              <a:rPr lang="pt-BR" b="1" dirty="0"/>
              <a:t>Assinar o pacote</a:t>
            </a:r>
          </a:p>
          <a:p>
            <a:pPr marL="285750" indent="-285750">
              <a:buFont typeface="Arial" panose="020B0604020202020204" pitchFamily="34" charset="0"/>
              <a:buChar char="•"/>
            </a:pPr>
            <a:r>
              <a:rPr lang="pt-BR" b="1" dirty="0"/>
              <a:t>Instalar o pacote assinado do </a:t>
            </a:r>
            <a:r>
              <a:rPr lang="pt-BR" b="1" dirty="0" err="1"/>
              <a:t>chaincode</a:t>
            </a:r>
            <a:r>
              <a:rPr lang="pt-BR" b="1" dirty="0"/>
              <a:t> nos 3 </a:t>
            </a:r>
            <a:r>
              <a:rPr lang="pt-BR" b="1" dirty="0" err="1"/>
              <a:t>peers</a:t>
            </a:r>
            <a:endParaRPr lang="pt-BR" b="1" dirty="0"/>
          </a:p>
          <a:p>
            <a:pPr marL="285750" indent="-285750">
              <a:buFont typeface="Arial" panose="020B0604020202020204" pitchFamily="34" charset="0"/>
              <a:buChar char="•"/>
            </a:pPr>
            <a:r>
              <a:rPr lang="pt-BR" b="1" dirty="0"/>
              <a:t>Instanciar o </a:t>
            </a:r>
            <a:r>
              <a:rPr lang="pt-BR" b="1" dirty="0" err="1"/>
              <a:t>chaincode</a:t>
            </a:r>
            <a:r>
              <a:rPr lang="pt-BR" b="1" dirty="0"/>
              <a:t> no canal</a:t>
            </a:r>
          </a:p>
          <a:p>
            <a:pPr marL="285750" indent="-285750">
              <a:buFont typeface="Arial" panose="020B0604020202020204" pitchFamily="34" charset="0"/>
              <a:buChar char="•"/>
            </a:pPr>
            <a:r>
              <a:rPr lang="pt-BR" b="1" dirty="0"/>
              <a:t>Executar </a:t>
            </a:r>
            <a:r>
              <a:rPr lang="pt-BR" b="1" dirty="0" smtClean="0"/>
              <a:t>transações </a:t>
            </a:r>
            <a:r>
              <a:rPr lang="pt-BR" b="1" dirty="0"/>
              <a:t>a partir dos 3 peers</a:t>
            </a:r>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endParaRPr lang="pt-BR" b="1" dirty="0"/>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312200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658B2BC-C6C4-9148-9BBF-143F4F681F11}"/>
              </a:ext>
            </a:extLst>
          </p:cNvPr>
          <p:cNvSpPr>
            <a:spLocks noGrp="1"/>
          </p:cNvSpPr>
          <p:nvPr>
            <p:ph type="sldNum" sz="quarter" idx="12"/>
          </p:nvPr>
        </p:nvSpPr>
        <p:spPr/>
        <p:txBody>
          <a:bodyPr/>
          <a:lstStyle/>
          <a:p>
            <a:pPr defTabSz="914355"/>
            <a:fld id="{08BF69C1-739F-1B47-B5E3-FA651BCAB105}" type="slidenum">
              <a:rPr lang="en-US" smtClean="0">
                <a:solidFill>
                  <a:prstClr val="white">
                    <a:lumMod val="50000"/>
                  </a:prstClr>
                </a:solidFill>
              </a:rPr>
              <a:pPr defTabSz="914355"/>
              <a:t>2</a:t>
            </a:fld>
            <a:endParaRPr lang="en-US" dirty="0">
              <a:solidFill>
                <a:prstClr val="white">
                  <a:lumMod val="50000"/>
                </a:prstClr>
              </a:solidFill>
            </a:endParaRPr>
          </a:p>
        </p:txBody>
      </p:sp>
      <p:sp>
        <p:nvSpPr>
          <p:cNvPr id="3" name="Text Placeholder 2">
            <a:extLst>
              <a:ext uri="{FF2B5EF4-FFF2-40B4-BE49-F238E27FC236}">
                <a16:creationId xmlns:a16="http://schemas.microsoft.com/office/drawing/2014/main" xmlns="" id="{171BEE5F-EBC9-EA4A-B5CD-BF8CE6E591F7}"/>
              </a:ext>
            </a:extLst>
          </p:cNvPr>
          <p:cNvSpPr>
            <a:spLocks noGrp="1"/>
          </p:cNvSpPr>
          <p:nvPr>
            <p:ph type="body" sz="quarter" idx="13"/>
          </p:nvPr>
        </p:nvSpPr>
        <p:spPr/>
        <p:txBody>
          <a:bodyPr/>
          <a:lstStyle/>
          <a:p>
            <a:r>
              <a:rPr lang="en-US" dirty="0">
                <a:latin typeface="IBM Plex Sans" panose="020B0503050203000203" pitchFamily="34" charset="77"/>
              </a:rPr>
              <a:t>Agenda</a:t>
            </a:r>
          </a:p>
        </p:txBody>
      </p:sp>
      <p:sp>
        <p:nvSpPr>
          <p:cNvPr id="4" name="Text Placeholder 3">
            <a:extLst>
              <a:ext uri="{FF2B5EF4-FFF2-40B4-BE49-F238E27FC236}">
                <a16:creationId xmlns:a16="http://schemas.microsoft.com/office/drawing/2014/main" xmlns="" id="{739DBDAE-9B10-B342-A437-0A2AD53398CA}"/>
              </a:ext>
            </a:extLst>
          </p:cNvPr>
          <p:cNvSpPr>
            <a:spLocks noGrp="1"/>
          </p:cNvSpPr>
          <p:nvPr>
            <p:ph type="body" sz="quarter" idx="15"/>
          </p:nvPr>
        </p:nvSpPr>
        <p:spPr>
          <a:xfrm>
            <a:off x="166888" y="768051"/>
            <a:ext cx="9518650" cy="1250951"/>
          </a:xfrm>
        </p:spPr>
        <p:txBody>
          <a:bodyPr/>
          <a:lstStyle/>
          <a:p>
            <a:r>
              <a:rPr lang="pt-BR" dirty="0">
                <a:latin typeface="IBM Plex Sans" panose="020B0503050203000203" pitchFamily="34" charset="77"/>
              </a:rPr>
              <a:t>Contratos Inteligentes / </a:t>
            </a:r>
            <a:r>
              <a:rPr lang="pt-BR" dirty="0" err="1">
                <a:latin typeface="IBM Plex Sans" panose="020B0503050203000203" pitchFamily="34" charset="77"/>
              </a:rPr>
              <a:t>Chaincode</a:t>
            </a:r>
            <a:endParaRPr lang="pt-BR" dirty="0">
              <a:latin typeface="IBM Plex Sans" panose="020B0503050203000203" pitchFamily="34" charset="77"/>
            </a:endParaRPr>
          </a:p>
          <a:p>
            <a:r>
              <a:rPr lang="pt-BR" dirty="0">
                <a:latin typeface="IBM Plex Sans" panose="020B0503050203000203" pitchFamily="34" charset="77"/>
              </a:rPr>
              <a:t>Distribuindo o contrato</a:t>
            </a:r>
          </a:p>
          <a:p>
            <a:r>
              <a:rPr lang="pt-BR" dirty="0">
                <a:latin typeface="IBM Plex Sans" panose="020B0503050203000203" pitchFamily="34" charset="77"/>
              </a:rPr>
              <a:t>Executando o contrato</a:t>
            </a:r>
          </a:p>
          <a:p>
            <a:r>
              <a:rPr lang="pt-BR" dirty="0">
                <a:latin typeface="IBM Plex Sans" panose="020B0503050203000203" pitchFamily="34" charset="77"/>
              </a:rPr>
              <a:t>Laboratório 5</a:t>
            </a:r>
          </a:p>
          <a:p>
            <a:endParaRPr lang="pt-BR" dirty="0">
              <a:latin typeface="IBM Plex Sans" panose="020B0503050203000203" pitchFamily="34" charset="77"/>
            </a:endParaRPr>
          </a:p>
          <a:p>
            <a:endParaRPr lang="pt-BR" dirty="0">
              <a:latin typeface="IBM Plex Sans" panose="020B0503050203000203" pitchFamily="34" charset="77"/>
            </a:endParaRPr>
          </a:p>
          <a:p>
            <a:pPr lvl="1"/>
            <a:endParaRPr lang="pt-BR" dirty="0">
              <a:latin typeface="IBM Plex Sans" panose="020B0503050203000203" pitchFamily="34" charset="77"/>
            </a:endParaRPr>
          </a:p>
          <a:p>
            <a:endParaRPr lang="pt-BR" dirty="0">
              <a:latin typeface="IBM Plex Sans" panose="020B0503050203000203" pitchFamily="34" charset="77"/>
            </a:endParaRPr>
          </a:p>
        </p:txBody>
      </p:sp>
    </p:spTree>
    <p:extLst>
      <p:ext uri="{BB962C8B-B14F-4D97-AF65-F5344CB8AC3E}">
        <p14:creationId xmlns:p14="http://schemas.microsoft.com/office/powerpoint/2010/main" val="85835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err="1">
                <a:latin typeface="IBM Plex Sans" panose="020B0503050203000203" pitchFamily="34" charset="77"/>
              </a:rPr>
              <a:t>SmartContract</a:t>
            </a:r>
            <a:r>
              <a:rPr lang="pt-BR" dirty="0">
                <a:latin typeface="IBM Plex Sans" panose="020B0503050203000203" pitchFamily="34" charset="77"/>
              </a:rPr>
              <a:t> / </a:t>
            </a:r>
            <a:r>
              <a:rPr lang="pt-BR" dirty="0" err="1">
                <a:latin typeface="IBM Plex Sans" panose="020B0503050203000203" pitchFamily="34" charset="77"/>
              </a:rPr>
              <a:t>Chaincode</a:t>
            </a:r>
            <a:endParaRPr lang="pt-BR" dirty="0">
              <a:latin typeface="IBM Plex Sans" panose="020B0503050203000203" pitchFamily="34" charset="77"/>
            </a:endParaRPr>
          </a:p>
        </p:txBody>
      </p:sp>
    </p:spTree>
    <p:extLst>
      <p:ext uri="{BB962C8B-B14F-4D97-AF65-F5344CB8AC3E}">
        <p14:creationId xmlns:p14="http://schemas.microsoft.com/office/powerpoint/2010/main" val="194315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err="1"/>
              <a:t>Smart</a:t>
            </a:r>
            <a:r>
              <a:rPr lang="pt-BR" dirty="0"/>
              <a:t> </a:t>
            </a:r>
            <a:r>
              <a:rPr lang="pt-BR" dirty="0" err="1"/>
              <a:t>Contracts</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2308324"/>
          </a:xfrm>
          <a:prstGeom prst="rect">
            <a:avLst/>
          </a:prstGeom>
          <a:noFill/>
        </p:spPr>
        <p:txBody>
          <a:bodyPr wrap="square" rtlCol="0">
            <a:spAutoFit/>
          </a:bodyPr>
          <a:lstStyle/>
          <a:p>
            <a:r>
              <a:rPr lang="pt-BR" sz="2400" dirty="0"/>
              <a:t>São o coração da rede </a:t>
            </a:r>
            <a:r>
              <a:rPr lang="pt-BR" sz="2400" dirty="0" err="1"/>
              <a:t>Blockchain</a:t>
            </a:r>
            <a:r>
              <a:rPr lang="pt-BR" sz="2400" dirty="0"/>
              <a:t>, ele define entre outras coisas:</a:t>
            </a:r>
          </a:p>
          <a:p>
            <a:endParaRPr lang="pt-BR" sz="2400" dirty="0"/>
          </a:p>
          <a:p>
            <a:pPr marL="342900" indent="-342900">
              <a:buFont typeface="Arial" panose="020B0604020202020204" pitchFamily="34" charset="0"/>
              <a:buChar char="•"/>
            </a:pPr>
            <a:r>
              <a:rPr lang="pt-BR" sz="2400" dirty="0"/>
              <a:t>Estado dos objetos de negócio gerenciados pela rede</a:t>
            </a:r>
          </a:p>
          <a:p>
            <a:pPr marL="342900" indent="-342900">
              <a:buFont typeface="Arial" panose="020B0604020202020204" pitchFamily="34" charset="0"/>
              <a:buChar char="•"/>
            </a:pPr>
            <a:r>
              <a:rPr lang="pt-BR" sz="2400" dirty="0"/>
              <a:t>Governa o processo de mover o objeto entre diferentes estados</a:t>
            </a:r>
          </a:p>
          <a:p>
            <a:pPr marL="342900" indent="-342900">
              <a:buFont typeface="Arial" panose="020B0604020202020204" pitchFamily="34" charset="0"/>
              <a:buChar char="•"/>
            </a:pPr>
            <a:r>
              <a:rPr lang="pt-BR" sz="2400" dirty="0"/>
              <a:t>O processo chave do negócio</a:t>
            </a:r>
          </a:p>
          <a:p>
            <a:pPr marL="342900" indent="-342900">
              <a:buFont typeface="Arial" panose="020B0604020202020204" pitchFamily="34" charset="0"/>
              <a:buChar char="•"/>
            </a:pPr>
            <a:r>
              <a:rPr lang="pt-BR" sz="2400" dirty="0"/>
              <a:t>Os dados que são trafegados / trocados entre os participantes</a:t>
            </a:r>
          </a:p>
        </p:txBody>
      </p:sp>
    </p:spTree>
    <p:extLst>
      <p:ext uri="{BB962C8B-B14F-4D97-AF65-F5344CB8AC3E}">
        <p14:creationId xmlns:p14="http://schemas.microsoft.com/office/powerpoint/2010/main" val="35483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Implementando o Contrato Inteligente</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4893647"/>
          </a:xfrm>
          <a:prstGeom prst="rect">
            <a:avLst/>
          </a:prstGeom>
          <a:noFill/>
        </p:spPr>
        <p:txBody>
          <a:bodyPr wrap="square" rtlCol="0">
            <a:spAutoFit/>
          </a:bodyPr>
          <a:lstStyle/>
          <a:p>
            <a:r>
              <a:rPr lang="pt-BR" sz="2400" dirty="0"/>
              <a:t>A implementação dos contratos no </a:t>
            </a:r>
            <a:r>
              <a:rPr lang="pt-BR" sz="2400" dirty="0" err="1"/>
              <a:t>Hyperledger</a:t>
            </a:r>
            <a:r>
              <a:rPr lang="pt-BR" sz="2400" dirty="0"/>
              <a:t> </a:t>
            </a:r>
            <a:r>
              <a:rPr lang="pt-BR" sz="2400" dirty="0" err="1"/>
              <a:t>Fabric</a:t>
            </a:r>
            <a:r>
              <a:rPr lang="pt-BR" sz="2400" dirty="0"/>
              <a:t> são feitos com o </a:t>
            </a:r>
            <a:r>
              <a:rPr lang="pt-BR" sz="2400" dirty="0" err="1"/>
              <a:t>chaincode</a:t>
            </a:r>
            <a:r>
              <a:rPr lang="pt-BR" sz="2400" dirty="0"/>
              <a:t> que são programas escritos em linguagem de computador, até a versão corrente, são suportados dois </a:t>
            </a:r>
            <a:r>
              <a:rPr lang="pt-BR" sz="2400" dirty="0" err="1"/>
              <a:t>runtimes</a:t>
            </a:r>
            <a:r>
              <a:rPr lang="pt-BR" sz="2400" dirty="0"/>
              <a:t> diferentes:</a:t>
            </a:r>
          </a:p>
          <a:p>
            <a:endParaRPr lang="pt-BR" sz="2400" dirty="0"/>
          </a:p>
          <a:p>
            <a:pPr marL="342900" indent="-342900">
              <a:buFont typeface="Arial" panose="020B0604020202020204" pitchFamily="34" charset="0"/>
              <a:buChar char="•"/>
            </a:pPr>
            <a:r>
              <a:rPr lang="pt-BR" sz="2400" dirty="0"/>
              <a:t>Java Virtual </a:t>
            </a:r>
            <a:r>
              <a:rPr lang="pt-BR" sz="2400" dirty="0" err="1"/>
              <a:t>Machine</a:t>
            </a:r>
            <a:endParaRPr lang="pt-BR" sz="2400" dirty="0"/>
          </a:p>
          <a:p>
            <a:pPr marL="342900" indent="-342900">
              <a:buFont typeface="Arial" panose="020B0604020202020204" pitchFamily="34" charset="0"/>
              <a:buChar char="•"/>
            </a:pPr>
            <a:r>
              <a:rPr lang="pt-BR" sz="2400" dirty="0" err="1"/>
              <a:t>Node.js</a:t>
            </a:r>
            <a:endParaRPr lang="pt-BR" sz="2400" dirty="0"/>
          </a:p>
          <a:p>
            <a:pPr marL="342900" indent="-342900">
              <a:buFont typeface="Arial" panose="020B0604020202020204" pitchFamily="34" charset="0"/>
              <a:buChar char="•"/>
            </a:pPr>
            <a:endParaRPr lang="pt-BR" sz="2400" dirty="0"/>
          </a:p>
          <a:p>
            <a:r>
              <a:rPr lang="pt-BR" sz="2400" dirty="0"/>
              <a:t>Isso nos permite escrever o contrato nas seguintes linguagens:</a:t>
            </a:r>
          </a:p>
          <a:p>
            <a:endParaRPr lang="pt-BR" sz="2400" dirty="0"/>
          </a:p>
          <a:p>
            <a:pPr marL="342900" indent="-342900">
              <a:buFont typeface="Arial" panose="020B0604020202020204" pitchFamily="34" charset="0"/>
              <a:buChar char="•"/>
            </a:pPr>
            <a:r>
              <a:rPr lang="pt-BR" sz="2400" dirty="0"/>
              <a:t>Java</a:t>
            </a:r>
          </a:p>
          <a:p>
            <a:pPr marL="342900" indent="-342900">
              <a:buFont typeface="Arial" panose="020B0604020202020204" pitchFamily="34" charset="0"/>
              <a:buChar char="•"/>
            </a:pPr>
            <a:r>
              <a:rPr lang="pt-BR" sz="2400" dirty="0" err="1"/>
              <a:t>JavaScript</a:t>
            </a:r>
            <a:endParaRPr lang="pt-BR" sz="2400" dirty="0"/>
          </a:p>
          <a:p>
            <a:pPr marL="342900" indent="-342900">
              <a:buFont typeface="Arial" panose="020B0604020202020204" pitchFamily="34" charset="0"/>
              <a:buChar char="•"/>
            </a:pPr>
            <a:r>
              <a:rPr lang="pt-BR" sz="2400" dirty="0" err="1"/>
              <a:t>TypeScript</a:t>
            </a:r>
            <a:endParaRPr lang="pt-BR" sz="2400" dirty="0"/>
          </a:p>
          <a:p>
            <a:pPr marL="342900" indent="-342900">
              <a:buFont typeface="Arial" panose="020B0604020202020204" pitchFamily="34" charset="0"/>
              <a:buChar char="•"/>
            </a:pPr>
            <a:r>
              <a:rPr lang="pt-BR" sz="2400" dirty="0"/>
              <a:t>Ou qualquer outra linguagem suportada por esses </a:t>
            </a:r>
            <a:r>
              <a:rPr lang="pt-BR" sz="2400" dirty="0" err="1"/>
              <a:t>runtimes</a:t>
            </a:r>
            <a:endParaRPr lang="pt-BR" sz="2400" dirty="0"/>
          </a:p>
        </p:txBody>
      </p:sp>
    </p:spTree>
    <p:extLst>
      <p:ext uri="{BB962C8B-B14F-4D97-AF65-F5344CB8AC3E}">
        <p14:creationId xmlns:p14="http://schemas.microsoft.com/office/powerpoint/2010/main" val="248212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pt-BR" dirty="0">
                <a:latin typeface="IBM Plex Sans" panose="020B0503050203000203" pitchFamily="34" charset="77"/>
              </a:rPr>
              <a:t>Distribuindo o Contrato</a:t>
            </a:r>
          </a:p>
        </p:txBody>
      </p:sp>
    </p:spTree>
    <p:extLst>
      <p:ext uri="{BB962C8B-B14F-4D97-AF65-F5344CB8AC3E}">
        <p14:creationId xmlns:p14="http://schemas.microsoft.com/office/powerpoint/2010/main" val="56896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Distribuindo o contrato</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1938992"/>
          </a:xfrm>
          <a:prstGeom prst="rect">
            <a:avLst/>
          </a:prstGeom>
          <a:noFill/>
        </p:spPr>
        <p:txBody>
          <a:bodyPr wrap="square" rtlCol="0">
            <a:spAutoFit/>
          </a:bodyPr>
          <a:lstStyle/>
          <a:p>
            <a:r>
              <a:rPr lang="pt-BR" sz="2400" dirty="0"/>
              <a:t>O </a:t>
            </a:r>
            <a:r>
              <a:rPr lang="pt-BR" sz="2400" dirty="0" err="1"/>
              <a:t>chaincode</a:t>
            </a:r>
            <a:r>
              <a:rPr lang="pt-BR" sz="2400" dirty="0"/>
              <a:t> por ser instalado de duas formas:</a:t>
            </a:r>
          </a:p>
          <a:p>
            <a:endParaRPr lang="pt-BR" sz="2400" dirty="0"/>
          </a:p>
          <a:p>
            <a:pPr marL="342900" indent="-342900">
              <a:buFont typeface="Arial" panose="020B0604020202020204" pitchFamily="34" charset="0"/>
              <a:buChar char="•"/>
            </a:pPr>
            <a:r>
              <a:rPr lang="pt-BR" sz="2400" dirty="0"/>
              <a:t>Apontando para um diretório com todos os arquivos fontes do contrato</a:t>
            </a:r>
          </a:p>
          <a:p>
            <a:pPr marL="342900" indent="-342900">
              <a:buFont typeface="Arial" panose="020B0604020202020204" pitchFamily="34" charset="0"/>
              <a:buChar char="•"/>
            </a:pPr>
            <a:r>
              <a:rPr lang="pt-BR" sz="2400" dirty="0"/>
              <a:t>A partir de um arquivo com o </a:t>
            </a:r>
            <a:r>
              <a:rPr lang="pt-BR" sz="2400" dirty="0" err="1"/>
              <a:t>chaincode</a:t>
            </a:r>
            <a:r>
              <a:rPr lang="pt-BR" sz="2400" dirty="0"/>
              <a:t> empacotado</a:t>
            </a:r>
          </a:p>
          <a:p>
            <a:pPr marL="342900" indent="-342900">
              <a:buFont typeface="Arial" panose="020B0604020202020204" pitchFamily="34" charset="0"/>
              <a:buChar char="•"/>
            </a:pPr>
            <a:endParaRPr lang="pt-BR" sz="2400" dirty="0"/>
          </a:p>
        </p:txBody>
      </p:sp>
    </p:spTree>
    <p:extLst>
      <p:ext uri="{BB962C8B-B14F-4D97-AF65-F5344CB8AC3E}">
        <p14:creationId xmlns:p14="http://schemas.microsoft.com/office/powerpoint/2010/main" val="53136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Instalando a partir de um diretório</a:t>
            </a:r>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1938992"/>
          </a:xfrm>
          <a:prstGeom prst="rect">
            <a:avLst/>
          </a:prstGeom>
          <a:noFill/>
        </p:spPr>
        <p:txBody>
          <a:bodyPr wrap="square" rtlCol="0">
            <a:spAutoFit/>
          </a:bodyPr>
          <a:lstStyle/>
          <a:p>
            <a:r>
              <a:rPr lang="pt-BR" sz="2400" dirty="0"/>
              <a:t>Para manipular o </a:t>
            </a:r>
            <a:r>
              <a:rPr lang="pt-BR" sz="2400" dirty="0" err="1"/>
              <a:t>chaincode</a:t>
            </a:r>
            <a:r>
              <a:rPr lang="pt-BR" sz="2400" dirty="0"/>
              <a:t> usaremos sempre o utilitário </a:t>
            </a:r>
            <a:r>
              <a:rPr lang="pt-BR" sz="2400" dirty="0" err="1"/>
              <a:t>peer</a:t>
            </a:r>
            <a:r>
              <a:rPr lang="pt-BR" sz="2400" dirty="0"/>
              <a:t> através de uma instancia de cliente de </a:t>
            </a:r>
            <a:r>
              <a:rPr lang="pt-BR" sz="2400" dirty="0" err="1"/>
              <a:t>peer</a:t>
            </a:r>
            <a:endParaRPr lang="pt-BR" sz="2400" dirty="0"/>
          </a:p>
          <a:p>
            <a:endParaRPr lang="pt-BR" sz="2400" dirty="0"/>
          </a:p>
          <a:p>
            <a:pPr marL="342900" indent="-342900">
              <a:buFont typeface="Arial" panose="020B0604020202020204" pitchFamily="34" charset="0"/>
              <a:buChar char="•"/>
            </a:pPr>
            <a:endParaRPr lang="pt-BR" sz="2400" dirty="0"/>
          </a:p>
          <a:p>
            <a:r>
              <a:rPr lang="pt-BR" sz="2400" dirty="0" err="1">
                <a:solidFill>
                  <a:schemeClr val="tx2">
                    <a:lumMod val="75000"/>
                  </a:schemeClr>
                </a:solidFill>
              </a:rPr>
              <a:t>peer</a:t>
            </a:r>
            <a:r>
              <a:rPr lang="pt-BR" sz="2400" dirty="0">
                <a:solidFill>
                  <a:schemeClr val="tx2">
                    <a:lumMod val="75000"/>
                  </a:schemeClr>
                </a:solidFill>
              </a:rPr>
              <a:t> </a:t>
            </a:r>
            <a:r>
              <a:rPr lang="pt-BR" sz="2400" dirty="0" err="1">
                <a:solidFill>
                  <a:schemeClr val="tx2">
                    <a:lumMod val="75000"/>
                  </a:schemeClr>
                </a:solidFill>
              </a:rPr>
              <a:t>install</a:t>
            </a:r>
            <a:r>
              <a:rPr lang="pt-BR" sz="2400" dirty="0">
                <a:solidFill>
                  <a:schemeClr val="tx2">
                    <a:lumMod val="75000"/>
                  </a:schemeClr>
                </a:solidFill>
              </a:rPr>
              <a:t> -l node –</a:t>
            </a:r>
            <a:r>
              <a:rPr lang="pt-BR" sz="2400" dirty="0" err="1">
                <a:solidFill>
                  <a:schemeClr val="tx2">
                    <a:lumMod val="75000"/>
                  </a:schemeClr>
                </a:solidFill>
              </a:rPr>
              <a:t>p</a:t>
            </a:r>
            <a:r>
              <a:rPr lang="pt-BR" sz="2400" dirty="0">
                <a:solidFill>
                  <a:schemeClr val="tx2">
                    <a:lumMod val="75000"/>
                  </a:schemeClr>
                </a:solidFill>
              </a:rPr>
              <a:t> /</a:t>
            </a:r>
            <a:r>
              <a:rPr lang="pt-BR" sz="2400" dirty="0" err="1">
                <a:solidFill>
                  <a:schemeClr val="tx2">
                    <a:lumMod val="75000"/>
                  </a:schemeClr>
                </a:solidFill>
              </a:rPr>
              <a:t>opt</a:t>
            </a:r>
            <a:r>
              <a:rPr lang="pt-BR" sz="2400" dirty="0">
                <a:solidFill>
                  <a:schemeClr val="tx2">
                    <a:lumMod val="75000"/>
                  </a:schemeClr>
                </a:solidFill>
              </a:rPr>
              <a:t>/</a:t>
            </a:r>
            <a:r>
              <a:rPr lang="pt-BR" sz="2400" dirty="0" err="1">
                <a:solidFill>
                  <a:schemeClr val="tx2">
                    <a:lumMod val="75000"/>
                  </a:schemeClr>
                </a:solidFill>
              </a:rPr>
              <a:t>chaincode</a:t>
            </a:r>
            <a:r>
              <a:rPr lang="pt-BR" sz="2400" dirty="0">
                <a:solidFill>
                  <a:schemeClr val="tx2">
                    <a:lumMod val="75000"/>
                  </a:schemeClr>
                </a:solidFill>
              </a:rPr>
              <a:t> </a:t>
            </a:r>
          </a:p>
        </p:txBody>
      </p:sp>
    </p:spTree>
    <p:extLst>
      <p:ext uri="{BB962C8B-B14F-4D97-AF65-F5344CB8AC3E}">
        <p14:creationId xmlns:p14="http://schemas.microsoft.com/office/powerpoint/2010/main" val="294251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FA403DE-3C24-5348-8C1B-6D8E23CB55D1}"/>
              </a:ext>
            </a:extLst>
          </p:cNvPr>
          <p:cNvSpPr>
            <a:spLocks noGrp="1"/>
          </p:cNvSpPr>
          <p:nvPr>
            <p:ph type="body" sz="quarter" idx="13"/>
          </p:nvPr>
        </p:nvSpPr>
        <p:spPr/>
        <p:txBody>
          <a:bodyPr/>
          <a:lstStyle/>
          <a:p>
            <a:r>
              <a:rPr lang="pt-BR" dirty="0"/>
              <a:t>Empacotando nosso </a:t>
            </a:r>
            <a:r>
              <a:rPr lang="pt-BR" dirty="0" err="1"/>
              <a:t>chancode</a:t>
            </a:r>
            <a:endParaRPr lang="pt-BR" dirty="0"/>
          </a:p>
          <a:p>
            <a:endParaRPr lang="pt-BR" dirty="0"/>
          </a:p>
        </p:txBody>
      </p:sp>
      <p:sp>
        <p:nvSpPr>
          <p:cNvPr id="2" name="CaixaDeTexto 1">
            <a:extLst>
              <a:ext uri="{FF2B5EF4-FFF2-40B4-BE49-F238E27FC236}">
                <a16:creationId xmlns:a16="http://schemas.microsoft.com/office/drawing/2014/main" xmlns="" id="{D981D14F-55A6-A94A-8866-DFB711E13456}"/>
              </a:ext>
            </a:extLst>
          </p:cNvPr>
          <p:cNvSpPr txBox="1"/>
          <p:nvPr/>
        </p:nvSpPr>
        <p:spPr>
          <a:xfrm>
            <a:off x="427703" y="1460090"/>
            <a:ext cx="11302743" cy="4524315"/>
          </a:xfrm>
          <a:prstGeom prst="rect">
            <a:avLst/>
          </a:prstGeom>
          <a:noFill/>
        </p:spPr>
        <p:txBody>
          <a:bodyPr wrap="square" rtlCol="0">
            <a:spAutoFit/>
          </a:bodyPr>
          <a:lstStyle/>
          <a:p>
            <a:r>
              <a:rPr lang="pt-BR" sz="2400" dirty="0"/>
              <a:t>Para empacotar o </a:t>
            </a:r>
            <a:r>
              <a:rPr lang="pt-BR" sz="2400" dirty="0" err="1"/>
              <a:t>chaincode</a:t>
            </a:r>
            <a:r>
              <a:rPr lang="pt-BR" sz="2400" dirty="0"/>
              <a:t> usaremos também o utilitário </a:t>
            </a:r>
            <a:r>
              <a:rPr lang="pt-BR" sz="2400" dirty="0" err="1"/>
              <a:t>peer</a:t>
            </a:r>
            <a:endParaRPr lang="pt-BR" sz="2400" dirty="0"/>
          </a:p>
          <a:p>
            <a:endParaRPr lang="pt-BR" sz="24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package</a:t>
            </a:r>
            <a:r>
              <a:rPr lang="pt-BR" sz="2000" dirty="0">
                <a:solidFill>
                  <a:schemeClr val="tx2">
                    <a:lumMod val="75000"/>
                  </a:schemeClr>
                </a:solidFill>
              </a:rPr>
              <a:t> -</a:t>
            </a:r>
            <a:r>
              <a:rPr lang="pt-BR" sz="2000" dirty="0" err="1">
                <a:solidFill>
                  <a:schemeClr val="tx2">
                    <a:lumMod val="75000"/>
                  </a:schemeClr>
                </a:solidFill>
              </a:rPr>
              <a:t>n</a:t>
            </a:r>
            <a:r>
              <a:rPr lang="pt-BR" sz="2000" dirty="0">
                <a:solidFill>
                  <a:schemeClr val="tx2">
                    <a:lumMod val="75000"/>
                  </a:schemeClr>
                </a:solidFill>
              </a:rPr>
              <a:t> contrato-</a:t>
            </a:r>
            <a:r>
              <a:rPr lang="pt-BR" sz="2000" dirty="0" err="1">
                <a:solidFill>
                  <a:schemeClr val="tx2">
                    <a:lumMod val="75000"/>
                  </a:schemeClr>
                </a:solidFill>
              </a:rPr>
              <a:t>ibm</a:t>
            </a:r>
            <a:r>
              <a:rPr lang="pt-BR" sz="2000" dirty="0">
                <a:solidFill>
                  <a:schemeClr val="tx2">
                    <a:lumMod val="75000"/>
                  </a:schemeClr>
                </a:solidFill>
              </a:rPr>
              <a:t> -</a:t>
            </a:r>
            <a:r>
              <a:rPr lang="pt-BR" sz="2000" dirty="0" err="1">
                <a:solidFill>
                  <a:schemeClr val="tx2">
                    <a:lumMod val="75000"/>
                  </a:schemeClr>
                </a:solidFill>
              </a:rPr>
              <a:t>v</a:t>
            </a:r>
            <a:r>
              <a:rPr lang="pt-BR" sz="2000" dirty="0">
                <a:solidFill>
                  <a:schemeClr val="tx2">
                    <a:lumMod val="75000"/>
                  </a:schemeClr>
                </a:solidFill>
              </a:rPr>
              <a:t> 1.0 -l node -</a:t>
            </a:r>
            <a:r>
              <a:rPr lang="pt-BR" sz="2000" dirty="0" err="1">
                <a:solidFill>
                  <a:schemeClr val="tx2">
                    <a:lumMod val="75000"/>
                  </a:schemeClr>
                </a:solidFill>
              </a:rPr>
              <a:t>p</a:t>
            </a:r>
            <a:r>
              <a:rPr lang="pt-BR" sz="2000" dirty="0">
                <a:solidFill>
                  <a:schemeClr val="tx2">
                    <a:lumMod val="75000"/>
                  </a:schemeClr>
                </a:solidFill>
              </a:rPr>
              <a:t> /</a:t>
            </a:r>
            <a:r>
              <a:rPr lang="pt-BR" sz="2000" dirty="0" err="1">
                <a:solidFill>
                  <a:schemeClr val="tx2">
                    <a:lumMod val="75000"/>
                  </a:schemeClr>
                </a:solidFill>
              </a:rPr>
              <a:t>opt</a:t>
            </a:r>
            <a:r>
              <a:rPr lang="pt-BR" sz="2000" dirty="0">
                <a:solidFill>
                  <a:schemeClr val="tx2">
                    <a:lumMod val="75000"/>
                  </a:schemeClr>
                </a:solidFill>
              </a:rPr>
              <a:t>/</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s</a:t>
            </a:r>
            <a:r>
              <a:rPr lang="pt-BR" sz="2000" dirty="0">
                <a:solidFill>
                  <a:schemeClr val="tx2">
                    <a:lumMod val="75000"/>
                  </a:schemeClr>
                </a:solidFill>
              </a:rPr>
              <a:t> -</a:t>
            </a:r>
            <a:r>
              <a:rPr lang="pt-BR" sz="2000" dirty="0" err="1">
                <a:solidFill>
                  <a:schemeClr val="tx2">
                    <a:lumMod val="75000"/>
                  </a:schemeClr>
                </a:solidFill>
              </a:rPr>
              <a:t>S</a:t>
            </a:r>
            <a:r>
              <a:rPr lang="pt-BR" sz="2000" dirty="0">
                <a:solidFill>
                  <a:schemeClr val="tx2">
                    <a:lumMod val="75000"/>
                  </a:schemeClr>
                </a:solidFill>
              </a:rPr>
              <a:t> /</a:t>
            </a:r>
            <a:r>
              <a:rPr lang="pt-BR" sz="2000" dirty="0" err="1">
                <a:solidFill>
                  <a:schemeClr val="tx2">
                    <a:lumMod val="75000"/>
                  </a:schemeClr>
                </a:solidFill>
              </a:rPr>
              <a:t>tmp</a:t>
            </a:r>
            <a:r>
              <a:rPr lang="pt-BR" sz="2000" dirty="0">
                <a:solidFill>
                  <a:schemeClr val="tx2">
                    <a:lumMod val="75000"/>
                  </a:schemeClr>
                </a:solidFill>
              </a:rPr>
              <a:t>/contrato_ibm_1.0.pkg</a:t>
            </a:r>
          </a:p>
          <a:p>
            <a:endParaRPr lang="pt-BR" sz="2000" dirty="0">
              <a:solidFill>
                <a:schemeClr val="tx2">
                  <a:lumMod val="75000"/>
                </a:schemeClr>
              </a:solidFill>
            </a:endParaRPr>
          </a:p>
          <a:p>
            <a:r>
              <a:rPr lang="pt-BR" sz="2000" dirty="0"/>
              <a:t>Esse comando irá gerar o arquivo contrato_ibm_1.0.pkg, que podemos assinar para garantir que não seja manipulado / alterado:</a:t>
            </a:r>
          </a:p>
          <a:p>
            <a:endParaRPr lang="pt-BR" sz="2000" dirty="0"/>
          </a:p>
          <a:p>
            <a:r>
              <a:rPr lang="pt-BR" sz="2000" dirty="0" err="1">
                <a:solidFill>
                  <a:schemeClr val="tx2">
                    <a:lumMod val="75000"/>
                  </a:schemeClr>
                </a:solidFill>
              </a:rPr>
              <a:t>peer</a:t>
            </a:r>
            <a:r>
              <a:rPr lang="pt-BR" sz="2000" dirty="0">
                <a:solidFill>
                  <a:schemeClr val="tx2">
                    <a:lumMod val="75000"/>
                  </a:schemeClr>
                </a:solidFill>
              </a:rPr>
              <a:t> </a:t>
            </a:r>
            <a:r>
              <a:rPr lang="pt-BR" sz="2000" dirty="0" err="1">
                <a:solidFill>
                  <a:schemeClr val="tx2">
                    <a:lumMod val="75000"/>
                  </a:schemeClr>
                </a:solidFill>
              </a:rPr>
              <a:t>chaincode</a:t>
            </a:r>
            <a:r>
              <a:rPr lang="pt-BR" sz="2000" dirty="0">
                <a:solidFill>
                  <a:schemeClr val="tx2">
                    <a:lumMod val="75000"/>
                  </a:schemeClr>
                </a:solidFill>
              </a:rPr>
              <a:t> </a:t>
            </a:r>
            <a:r>
              <a:rPr lang="pt-BR" sz="2000" dirty="0" err="1">
                <a:solidFill>
                  <a:schemeClr val="tx2">
                    <a:lumMod val="75000"/>
                  </a:schemeClr>
                </a:solidFill>
              </a:rPr>
              <a:t>signpackage</a:t>
            </a:r>
            <a:r>
              <a:rPr lang="pt-BR" sz="2000" dirty="0">
                <a:solidFill>
                  <a:schemeClr val="tx2">
                    <a:lumMod val="75000"/>
                  </a:schemeClr>
                </a:solidFill>
              </a:rPr>
              <a:t> /</a:t>
            </a:r>
            <a:r>
              <a:rPr lang="pt-BR" sz="2000" dirty="0" err="1">
                <a:solidFill>
                  <a:schemeClr val="tx2">
                    <a:lumMod val="75000"/>
                  </a:schemeClr>
                </a:solidFill>
              </a:rPr>
              <a:t>tmp</a:t>
            </a:r>
            <a:r>
              <a:rPr lang="pt-BR" sz="2000" dirty="0">
                <a:solidFill>
                  <a:schemeClr val="tx2">
                    <a:lumMod val="75000"/>
                  </a:schemeClr>
                </a:solidFill>
              </a:rPr>
              <a:t>/contrato_ibm_1.0.pkg /</a:t>
            </a:r>
            <a:r>
              <a:rPr lang="pt-BR" sz="2000" dirty="0" err="1">
                <a:solidFill>
                  <a:schemeClr val="tx2">
                    <a:lumMod val="75000"/>
                  </a:schemeClr>
                </a:solidFill>
              </a:rPr>
              <a:t>tmp</a:t>
            </a:r>
            <a:r>
              <a:rPr lang="pt-BR" sz="2000" dirty="0">
                <a:solidFill>
                  <a:schemeClr val="tx2">
                    <a:lumMod val="75000"/>
                  </a:schemeClr>
                </a:solidFill>
              </a:rPr>
              <a:t>/contrato_ibm_1.0.signed</a:t>
            </a:r>
          </a:p>
          <a:p>
            <a:endParaRPr lang="pt-BR" sz="2000" dirty="0">
              <a:solidFill>
                <a:schemeClr val="tx2">
                  <a:lumMod val="75000"/>
                </a:schemeClr>
              </a:solidFill>
            </a:endParaRPr>
          </a:p>
          <a:p>
            <a:r>
              <a:rPr lang="pt-BR" sz="2000" dirty="0"/>
              <a:t>Esse comando irá gerar o arquivo contrato_ibm_1.0.signed, que deve ser instalado e todos os </a:t>
            </a:r>
            <a:r>
              <a:rPr lang="pt-BR" sz="2000" dirty="0" err="1"/>
              <a:t>peers</a:t>
            </a:r>
            <a:r>
              <a:rPr lang="pt-BR" sz="2000" dirty="0"/>
              <a:t> que participam do canal</a:t>
            </a:r>
          </a:p>
          <a:p>
            <a:endParaRPr lang="pt-BR" sz="2000" dirty="0">
              <a:solidFill>
                <a:schemeClr val="tx2">
                  <a:lumMod val="75000"/>
                </a:schemeClr>
              </a:solidFill>
            </a:endParaRPr>
          </a:p>
          <a:p>
            <a:endParaRPr lang="pt-BR" sz="2000" dirty="0">
              <a:solidFill>
                <a:schemeClr val="tx2">
                  <a:lumMod val="75000"/>
                </a:schemeClr>
              </a:solidFill>
            </a:endParaRPr>
          </a:p>
        </p:txBody>
      </p:sp>
    </p:spTree>
    <p:extLst>
      <p:ext uri="{BB962C8B-B14F-4D97-AF65-F5344CB8AC3E}">
        <p14:creationId xmlns:p14="http://schemas.microsoft.com/office/powerpoint/2010/main" val="30568346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588_IBM_Blockchain_MasterTemplate_101717 (1)">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Apex Plex (Light)">
  <a:themeElements>
    <a:clrScheme name="Apex - Plex - 3">
      <a:dk1>
        <a:srgbClr val="272727"/>
      </a:dk1>
      <a:lt1>
        <a:srgbClr val="F9F9F9"/>
      </a:lt1>
      <a:dk2>
        <a:srgbClr val="19273C"/>
      </a:dk2>
      <a:lt2>
        <a:srgbClr val="FFFFFF"/>
      </a:lt2>
      <a:accent1>
        <a:srgbClr val="00B5CA"/>
      </a:accent1>
      <a:accent2>
        <a:srgbClr val="105B8E"/>
      </a:accent2>
      <a:accent3>
        <a:srgbClr val="242C6B"/>
      </a:accent3>
      <a:accent4>
        <a:srgbClr val="5936CB"/>
      </a:accent4>
      <a:accent5>
        <a:srgbClr val="9413A4"/>
      </a:accent5>
      <a:accent6>
        <a:srgbClr val="FE8500"/>
      </a:accent6>
      <a:hlink>
        <a:srgbClr val="2D74DA"/>
      </a:hlink>
      <a:folHlink>
        <a:srgbClr val="9753E1"/>
      </a:folHlink>
    </a:clrScheme>
    <a:fontScheme name="Test">
      <a:majorFont>
        <a:latin typeface="IBM Plex Sans"/>
        <a:ea typeface=""/>
        <a:cs typeface=""/>
      </a:majorFont>
      <a:minorFont>
        <a:latin typeface="IBM Plex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noAutofit/>
      </a:bodyPr>
      <a:lstStyle>
        <a:defPPr>
          <a:defRPr sz="2800" dirty="0"/>
        </a:defPPr>
      </a:lst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noAutofit/>
      </a:bodyPr>
      <a:lstStyle>
        <a:defPPr marL="457200" marR="0" indent="-457200" algn="l" defTabSz="12700" rtl="0" fontAlgn="auto" latinLnBrk="0" hangingPunct="0">
          <a:lnSpc>
            <a:spcPct val="120000"/>
          </a:lnSpc>
          <a:spcAft>
            <a:spcPts val="0"/>
          </a:spcAft>
          <a:buClrTx/>
          <a:buSzTx/>
          <a:buFont typeface=".AppleSystemUIFont" charset="-12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2800" b="0" i="0" u="none" strike="noStrike" cap="none" spc="0" normalizeH="0" baseline="0" dirty="0" err="1" smtClean="0">
            <a:ln>
              <a:noFill/>
            </a:ln>
            <a:effectLst/>
            <a:uFillTx/>
            <a:ea typeface="IBM Plex Sans"/>
            <a:cs typeface="IBM Plex Sans"/>
            <a:sym typeface="IBM Plex Sans"/>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di-apex-template-pptx (Plex) - 01223018" id="{306EA119-0B15-9E4E-A962-432F146E9B46}" vid="{4641315D-7F9C-964B-987B-5699F4F3EF8A}"/>
    </a:ext>
  </a:extLst>
</a:theme>
</file>

<file path=ppt/theme/theme3.xml><?xml version="1.0" encoding="utf-8"?>
<a:theme xmlns:a="http://schemas.openxmlformats.org/drawingml/2006/main" name="7588_IBM_Blockchain_MasterTemplate_101017">
  <a:themeElements>
    <a:clrScheme name="Custom 4">
      <a:dk1>
        <a:sysClr val="windowText" lastClr="000000"/>
      </a:dk1>
      <a:lt1>
        <a:sysClr val="window" lastClr="FFFFFF"/>
      </a:lt1>
      <a:dk2>
        <a:srgbClr val="003BC9"/>
      </a:dk2>
      <a:lt2>
        <a:srgbClr val="FFFFFF"/>
      </a:lt2>
      <a:accent1>
        <a:srgbClr val="272727"/>
      </a:accent1>
      <a:accent2>
        <a:srgbClr val="5FC8F1"/>
      </a:accent2>
      <a:accent3>
        <a:srgbClr val="C6C6C6"/>
      </a:accent3>
      <a:accent4>
        <a:srgbClr val="0064FF"/>
      </a:accent4>
      <a:accent5>
        <a:srgbClr val="626262"/>
      </a:accent5>
      <a:accent6>
        <a:srgbClr val="EAEAEA"/>
      </a:accent6>
      <a:hlink>
        <a:srgbClr val="5FC8F1"/>
      </a:hlink>
      <a:folHlink>
        <a:srgbClr val="8C8C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Standard Theme">
  <a:themeElements>
    <a:clrScheme name="IBM">
      <a:dk1>
        <a:srgbClr val="191919"/>
      </a:dk1>
      <a:lt1>
        <a:srgbClr val="FFFFFF"/>
      </a:lt1>
      <a:dk2>
        <a:srgbClr val="364D6E"/>
      </a:dk2>
      <a:lt2>
        <a:srgbClr val="6D6E70"/>
      </a:lt2>
      <a:accent1>
        <a:srgbClr val="364D6E"/>
      </a:accent1>
      <a:accent2>
        <a:srgbClr val="4C6C9C"/>
      </a:accent2>
      <a:accent3>
        <a:srgbClr val="6F8DB9"/>
      </a:accent3>
      <a:accent4>
        <a:srgbClr val="9DB1CF"/>
      </a:accent4>
      <a:accent5>
        <a:srgbClr val="C3CFE1"/>
      </a:accent5>
      <a:accent6>
        <a:srgbClr val="DFE5EF"/>
      </a:accent6>
      <a:hlink>
        <a:srgbClr val="F19027"/>
      </a:hlink>
      <a:folHlink>
        <a:srgbClr val="FBE5D6"/>
      </a:folHlink>
    </a:clrScheme>
    <a:fontScheme name="Standard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CFCE"/>
        </a:solidFill>
        <a:ln w="9525">
          <a:solidFill>
            <a:srgbClr val="D0CFCE"/>
          </a:solidFill>
        </a:ln>
        <a:effectLst/>
      </a:spPr>
      <a:bodyPr tIns="90000" bIns="90000" rtlCol="0" anchor="ctr" anchorCtr="0"/>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tIns="90000" bIns="90000" rtlCol="0" anchor="t">
        <a:spAutoFit/>
      </a:bodyPr>
      <a:lstStyle>
        <a:defPPr algn="ctr">
          <a:defRPr sz="1400" dirty="0" smtClean="0"/>
        </a:defPPr>
      </a:lstStyle>
    </a:txDef>
  </a:objectDefaults>
  <a:extraClrSchemeLst/>
  <a:extLst>
    <a:ext uri="{05A4C25C-085E-4340-85A3-A5531E510DB2}">
      <thm15:themeFamily xmlns:thm15="http://schemas.microsoft.com/office/thememl/2012/main" name="blank.potx" id="{98392168-8DB2-48E3-954A-E67A120DAF6C}" vid="{F1724622-ED47-404F-95A5-51F4FEA5C66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39617</TotalTime>
  <Words>804</Words>
  <Application>Microsoft Office PowerPoint</Application>
  <PresentationFormat>Widescreen</PresentationFormat>
  <Paragraphs>129</Paragraphs>
  <Slides>17</Slides>
  <Notes>10</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1</vt:i4>
      </vt:variant>
      <vt:variant>
        <vt:lpstr>Slide Titles</vt:lpstr>
      </vt:variant>
      <vt:variant>
        <vt:i4>17</vt:i4>
      </vt:variant>
    </vt:vector>
  </HeadingPairs>
  <TitlesOfParts>
    <vt:vector size="33" baseType="lpstr">
      <vt:lpstr>.AppleSystemUIFont</vt:lpstr>
      <vt:lpstr>Arial</vt:lpstr>
      <vt:lpstr>Arial Regular</vt:lpstr>
      <vt:lpstr>Calibri</vt:lpstr>
      <vt:lpstr>Helvetica Neue</vt:lpstr>
      <vt:lpstr>HelvNeue Roman for IBM</vt:lpstr>
      <vt:lpstr>IBM Plex Sans</vt:lpstr>
      <vt:lpstr>IBM Plex Sans Light</vt:lpstr>
      <vt:lpstr>IBM Plex Sans SemiBold</vt:lpstr>
      <vt:lpstr>Symbol</vt:lpstr>
      <vt:lpstr>Wingdings</vt:lpstr>
      <vt:lpstr>7588_IBM_Blockchain_MasterTemplate_101717 (1)</vt:lpstr>
      <vt:lpstr>Apex Plex (Light)</vt:lpstr>
      <vt:lpstr>7588_IBM_Blockchain_MasterTemplate_101017</vt:lpstr>
      <vt:lpstr>Standard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KATHRYN HARRISON</dc:creator>
  <cp:lastModifiedBy>RICARDO SARTORI</cp:lastModifiedBy>
  <cp:revision>481</cp:revision>
  <dcterms:created xsi:type="dcterms:W3CDTF">2018-10-29T03:30:24Z</dcterms:created>
  <dcterms:modified xsi:type="dcterms:W3CDTF">2019-10-16T18:47:33Z</dcterms:modified>
</cp:coreProperties>
</file>