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tiff" ContentType="image/tif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719" r:id="rId2"/>
    <p:sldMasterId id="2147484030" r:id="rId3"/>
    <p:sldMasterId id="2147484054" r:id="rId4"/>
  </p:sldMasterIdLst>
  <p:notesMasterIdLst>
    <p:notesMasterId r:id="rId24"/>
  </p:notesMasterIdLst>
  <p:sldIdLst>
    <p:sldId id="256" r:id="rId5"/>
    <p:sldId id="2738" r:id="rId6"/>
    <p:sldId id="6160" r:id="rId7"/>
    <p:sldId id="6186" r:id="rId8"/>
    <p:sldId id="6187" r:id="rId9"/>
    <p:sldId id="6188" r:id="rId10"/>
    <p:sldId id="6189" r:id="rId11"/>
    <p:sldId id="6190" r:id="rId12"/>
    <p:sldId id="6191" r:id="rId13"/>
    <p:sldId id="6192" r:id="rId14"/>
    <p:sldId id="6193" r:id="rId15"/>
    <p:sldId id="6194" r:id="rId16"/>
    <p:sldId id="6197" r:id="rId17"/>
    <p:sldId id="6195" r:id="rId18"/>
    <p:sldId id="6196" r:id="rId19"/>
    <p:sldId id="6198" r:id="rId20"/>
    <p:sldId id="6199" r:id="rId21"/>
    <p:sldId id="6185" r:id="rId22"/>
    <p:sldId id="618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9FB"/>
    <a:srgbClr val="FFA7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39"/>
    <p:restoredTop sz="78027"/>
  </p:normalViewPr>
  <p:slideViewPr>
    <p:cSldViewPr snapToGrid="0" snapToObjects="1">
      <p:cViewPr varScale="1">
        <p:scale>
          <a:sx n="92" d="100"/>
          <a:sy n="92" d="100"/>
        </p:scale>
        <p:origin x="882"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E22B58-E4D3-E64C-8ADB-317FF28CA834}" type="datetimeFigureOut">
              <a:rPr lang="en-US" smtClean="0"/>
              <a:t>10/16/2019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FB2E8B-F7BF-674E-AB38-0104442169E4}" type="slidenum">
              <a:rPr lang="en-US" smtClean="0"/>
              <a:t>‹#›</a:t>
            </a:fld>
            <a:endParaRPr lang="en-US"/>
          </a:p>
        </p:txBody>
      </p:sp>
    </p:spTree>
    <p:extLst>
      <p:ext uri="{BB962C8B-B14F-4D97-AF65-F5344CB8AC3E}">
        <p14:creationId xmlns:p14="http://schemas.microsoft.com/office/powerpoint/2010/main" val="3797424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a:p>
            <a:r>
              <a:rPr lang="pt-BR" dirty="0"/>
              <a:t>Link para a documentação de Operação</a:t>
            </a:r>
          </a:p>
          <a:p>
            <a:r>
              <a:rPr lang="pt-BR" dirty="0" err="1"/>
              <a:t>https</a:t>
            </a:r>
            <a:r>
              <a:rPr lang="pt-BR" dirty="0"/>
              <a:t>://</a:t>
            </a:r>
            <a:r>
              <a:rPr lang="pt-BR" dirty="0" err="1"/>
              <a:t>hyperledger-fabric.readthedocs.io</a:t>
            </a:r>
            <a:r>
              <a:rPr lang="pt-BR" dirty="0"/>
              <a:t>/</a:t>
            </a:r>
            <a:r>
              <a:rPr lang="pt-BR" dirty="0" err="1"/>
              <a:t>en</a:t>
            </a:r>
            <a:r>
              <a:rPr lang="pt-BR" dirty="0"/>
              <a:t>/release-1.4/</a:t>
            </a:r>
            <a:r>
              <a:rPr lang="pt-BR" dirty="0" err="1"/>
              <a:t>operations_service.html</a:t>
            </a:r>
            <a:endParaRPr lang="pt-BR" dirty="0"/>
          </a:p>
          <a:p>
            <a:endParaRPr lang="pt-BR" dirty="0"/>
          </a:p>
        </p:txBody>
      </p:sp>
      <p:sp>
        <p:nvSpPr>
          <p:cNvPr id="4" name="Espaço Reservado para Número de Slide 3"/>
          <p:cNvSpPr>
            <a:spLocks noGrp="1"/>
          </p:cNvSpPr>
          <p:nvPr>
            <p:ph type="sldNum" sz="quarter" idx="5"/>
          </p:nvPr>
        </p:nvSpPr>
        <p:spPr/>
        <p:txBody>
          <a:bodyPr/>
          <a:lstStyle/>
          <a:p>
            <a:fld id="{EEFB2E8B-F7BF-674E-AB38-0104442169E4}" type="slidenum">
              <a:rPr lang="en-US" smtClean="0"/>
              <a:t>4</a:t>
            </a:fld>
            <a:endParaRPr lang="en-US"/>
          </a:p>
        </p:txBody>
      </p:sp>
    </p:spTree>
    <p:extLst>
      <p:ext uri="{BB962C8B-B14F-4D97-AF65-F5344CB8AC3E}">
        <p14:creationId xmlns:p14="http://schemas.microsoft.com/office/powerpoint/2010/main" val="42929106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Segue um link para a lista de todas as métricas disponíveis no </a:t>
            </a:r>
            <a:r>
              <a:rPr lang="pt-BR" dirty="0" err="1"/>
              <a:t>prometheus</a:t>
            </a:r>
            <a:r>
              <a:rPr lang="pt-BR" dirty="0"/>
              <a:t> para o </a:t>
            </a:r>
            <a:r>
              <a:rPr lang="pt-BR" dirty="0" err="1"/>
              <a:t>blockchain</a:t>
            </a:r>
            <a:endParaRPr lang="pt-BR" dirty="0"/>
          </a:p>
          <a:p>
            <a:r>
              <a:rPr lang="pt-BR" dirty="0" err="1"/>
              <a:t>https</a:t>
            </a:r>
            <a:r>
              <a:rPr lang="pt-BR" dirty="0"/>
              <a:t>://</a:t>
            </a:r>
            <a:r>
              <a:rPr lang="pt-BR" dirty="0" err="1"/>
              <a:t>hyperledger-fabric.readthedocs.io</a:t>
            </a:r>
            <a:r>
              <a:rPr lang="pt-BR" dirty="0"/>
              <a:t>/</a:t>
            </a:r>
            <a:r>
              <a:rPr lang="pt-BR" dirty="0" err="1"/>
              <a:t>en</a:t>
            </a:r>
            <a:r>
              <a:rPr lang="pt-BR" dirty="0"/>
              <a:t>/</a:t>
            </a:r>
            <a:r>
              <a:rPr lang="pt-BR" dirty="0" err="1"/>
              <a:t>latest</a:t>
            </a:r>
            <a:r>
              <a:rPr lang="pt-BR" dirty="0"/>
              <a:t>/</a:t>
            </a:r>
            <a:r>
              <a:rPr lang="pt-BR" dirty="0" err="1"/>
              <a:t>metrics_reference.html</a:t>
            </a:r>
            <a:endParaRPr lang="pt-BR" dirty="0"/>
          </a:p>
          <a:p>
            <a:endParaRPr lang="pt-BR" dirty="0"/>
          </a:p>
        </p:txBody>
      </p:sp>
      <p:sp>
        <p:nvSpPr>
          <p:cNvPr id="4" name="Espaço Reservado para Número de Slide 3"/>
          <p:cNvSpPr>
            <a:spLocks noGrp="1"/>
          </p:cNvSpPr>
          <p:nvPr>
            <p:ph type="sldNum" sz="quarter" idx="5"/>
          </p:nvPr>
        </p:nvSpPr>
        <p:spPr/>
        <p:txBody>
          <a:bodyPr/>
          <a:lstStyle/>
          <a:p>
            <a:fld id="{EEFB2E8B-F7BF-674E-AB38-0104442169E4}" type="slidenum">
              <a:rPr lang="en-US" smtClean="0"/>
              <a:t>15</a:t>
            </a:fld>
            <a:endParaRPr lang="en-US"/>
          </a:p>
        </p:txBody>
      </p:sp>
    </p:spTree>
    <p:extLst>
      <p:ext uri="{BB962C8B-B14F-4D97-AF65-F5344CB8AC3E}">
        <p14:creationId xmlns:p14="http://schemas.microsoft.com/office/powerpoint/2010/main" val="15918081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http</a:t>
            </a:r>
            <a:r>
              <a:rPr lang="pt-BR" dirty="0"/>
              <a:t>://172.16.31.148:31300/</a:t>
            </a:r>
            <a:r>
              <a:rPr lang="pt-BR"/>
              <a:t>login</a:t>
            </a:r>
            <a:endParaRPr lang="pt-BR" dirty="0"/>
          </a:p>
        </p:txBody>
      </p:sp>
      <p:sp>
        <p:nvSpPr>
          <p:cNvPr id="4" name="Espaço Reservado para Número de Slide 3"/>
          <p:cNvSpPr>
            <a:spLocks noGrp="1"/>
          </p:cNvSpPr>
          <p:nvPr>
            <p:ph type="sldNum" sz="quarter" idx="5"/>
          </p:nvPr>
        </p:nvSpPr>
        <p:spPr/>
        <p:txBody>
          <a:bodyPr/>
          <a:lstStyle/>
          <a:p>
            <a:fld id="{EEFB2E8B-F7BF-674E-AB38-0104442169E4}" type="slidenum">
              <a:rPr lang="en-US" smtClean="0"/>
              <a:t>17</a:t>
            </a:fld>
            <a:endParaRPr lang="en-US"/>
          </a:p>
        </p:txBody>
      </p:sp>
    </p:spTree>
    <p:extLst>
      <p:ext uri="{BB962C8B-B14F-4D97-AF65-F5344CB8AC3E}">
        <p14:creationId xmlns:p14="http://schemas.microsoft.com/office/powerpoint/2010/main" val="3459942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Corrigir</a:t>
            </a:r>
            <a:r>
              <a:rPr lang="en-US" baseline="0" dirty="0" smtClean="0"/>
              <a:t> Porta</a:t>
            </a:r>
            <a:endParaRPr lang="en-US" dirty="0" smtClean="0"/>
          </a:p>
        </p:txBody>
      </p:sp>
      <p:sp>
        <p:nvSpPr>
          <p:cNvPr id="4" name="Slide Number Placeholder 3"/>
          <p:cNvSpPr>
            <a:spLocks noGrp="1"/>
          </p:cNvSpPr>
          <p:nvPr>
            <p:ph type="sldNum" sz="quarter" idx="10"/>
          </p:nvPr>
        </p:nvSpPr>
        <p:spPr/>
        <p:txBody>
          <a:bodyPr/>
          <a:lstStyle/>
          <a:p>
            <a:fld id="{EEFB2E8B-F7BF-674E-AB38-0104442169E4}" type="slidenum">
              <a:rPr lang="en-US" smtClean="0"/>
              <a:t>19</a:t>
            </a:fld>
            <a:endParaRPr lang="en-US"/>
          </a:p>
        </p:txBody>
      </p:sp>
    </p:spTree>
    <p:extLst>
      <p:ext uri="{BB962C8B-B14F-4D97-AF65-F5344CB8AC3E}">
        <p14:creationId xmlns:p14="http://schemas.microsoft.com/office/powerpoint/2010/main" val="2647224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EFB2E8B-F7BF-674E-AB38-0104442169E4}" type="slidenum">
              <a:rPr lang="en-US" smtClean="0"/>
              <a:t>5</a:t>
            </a:fld>
            <a:endParaRPr lang="en-US"/>
          </a:p>
        </p:txBody>
      </p:sp>
    </p:spTree>
    <p:extLst>
      <p:ext uri="{BB962C8B-B14F-4D97-AF65-F5344CB8AC3E}">
        <p14:creationId xmlns:p14="http://schemas.microsoft.com/office/powerpoint/2010/main" val="1033360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EFB2E8B-F7BF-674E-AB38-0104442169E4}" type="slidenum">
              <a:rPr lang="en-US" smtClean="0"/>
              <a:t>6</a:t>
            </a:fld>
            <a:endParaRPr lang="en-US"/>
          </a:p>
        </p:txBody>
      </p:sp>
    </p:spTree>
    <p:extLst>
      <p:ext uri="{BB962C8B-B14F-4D97-AF65-F5344CB8AC3E}">
        <p14:creationId xmlns:p14="http://schemas.microsoft.com/office/powerpoint/2010/main" val="1029792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EFB2E8B-F7BF-674E-AB38-0104442169E4}" type="slidenum">
              <a:rPr lang="en-US" smtClean="0"/>
              <a:t>7</a:t>
            </a:fld>
            <a:endParaRPr lang="en-US"/>
          </a:p>
        </p:txBody>
      </p:sp>
    </p:spTree>
    <p:extLst>
      <p:ext uri="{BB962C8B-B14F-4D97-AF65-F5344CB8AC3E}">
        <p14:creationId xmlns:p14="http://schemas.microsoft.com/office/powerpoint/2010/main" val="854219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Health </a:t>
            </a:r>
            <a:r>
              <a:rPr lang="pt-BR" dirty="0" err="1"/>
              <a:t>Check</a:t>
            </a:r>
            <a:r>
              <a:rPr lang="pt-BR" dirty="0"/>
              <a:t> </a:t>
            </a:r>
            <a:r>
              <a:rPr lang="pt-BR" dirty="0" err="1"/>
              <a:t>Api</a:t>
            </a:r>
            <a:r>
              <a:rPr lang="pt-BR" dirty="0"/>
              <a:t> do ambiente:</a:t>
            </a:r>
          </a:p>
          <a:p>
            <a:r>
              <a:rPr lang="pt-BR" dirty="0"/>
              <a:t>Peer1 </a:t>
            </a:r>
            <a:r>
              <a:rPr lang="pt-BR" dirty="0" err="1"/>
              <a:t>http</a:t>
            </a:r>
            <a:r>
              <a:rPr lang="pt-BR" dirty="0"/>
              <a:t>://172.16.31.148:32446/</a:t>
            </a:r>
            <a:r>
              <a:rPr lang="pt-BR" dirty="0" err="1"/>
              <a:t>healthz</a:t>
            </a:r>
            <a:endParaRPr lang="pt-BR" dirty="0"/>
          </a:p>
          <a:p>
            <a:r>
              <a:rPr lang="pt-BR" dirty="0"/>
              <a:t>Peer2 </a:t>
            </a:r>
            <a:r>
              <a:rPr lang="pt-BR" dirty="0" err="1"/>
              <a:t>http</a:t>
            </a:r>
            <a:r>
              <a:rPr lang="pt-BR" dirty="0"/>
              <a:t>://172.16.31.148:32447/</a:t>
            </a:r>
            <a:r>
              <a:rPr lang="pt-BR" dirty="0" err="1"/>
              <a:t>healthz</a:t>
            </a:r>
            <a:endParaRPr lang="pt-BR" dirty="0"/>
          </a:p>
          <a:p>
            <a:r>
              <a:rPr lang="pt-BR" dirty="0"/>
              <a:t>Orderer1 </a:t>
            </a:r>
            <a:r>
              <a:rPr lang="pt-BR" dirty="0" err="1"/>
              <a:t>http</a:t>
            </a:r>
            <a:r>
              <a:rPr lang="pt-BR" dirty="0"/>
              <a:t>://172.16.31.148:32443/</a:t>
            </a:r>
            <a:r>
              <a:rPr lang="pt-BR" dirty="0" err="1"/>
              <a:t>healthz</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Orderer2 </a:t>
            </a:r>
            <a:r>
              <a:rPr lang="pt-BR" dirty="0" err="1"/>
              <a:t>http</a:t>
            </a:r>
            <a:r>
              <a:rPr lang="pt-BR" dirty="0"/>
              <a:t>://172.16.31.148:32444/</a:t>
            </a:r>
            <a:r>
              <a:rPr lang="pt-BR" dirty="0" err="1"/>
              <a:t>healthz</a:t>
            </a:r>
            <a:endParaRPr lang="pt-BR" dirty="0"/>
          </a:p>
          <a:p>
            <a:r>
              <a:rPr lang="pt-BR" dirty="0"/>
              <a:t>Orderer1 </a:t>
            </a:r>
            <a:r>
              <a:rPr lang="pt-BR" dirty="0" err="1"/>
              <a:t>http</a:t>
            </a:r>
            <a:r>
              <a:rPr lang="pt-BR" dirty="0"/>
              <a:t>://172.16.31.148:32445/</a:t>
            </a:r>
            <a:r>
              <a:rPr lang="pt-BR" dirty="0" err="1"/>
              <a:t>healthz</a:t>
            </a:r>
            <a:endParaRPr lang="pt-BR" dirty="0"/>
          </a:p>
          <a:p>
            <a:endParaRPr lang="pt-BR" dirty="0"/>
          </a:p>
        </p:txBody>
      </p:sp>
      <p:sp>
        <p:nvSpPr>
          <p:cNvPr id="4" name="Espaço Reservado para Número de Slide 3"/>
          <p:cNvSpPr>
            <a:spLocks noGrp="1"/>
          </p:cNvSpPr>
          <p:nvPr>
            <p:ph type="sldNum" sz="quarter" idx="5"/>
          </p:nvPr>
        </p:nvSpPr>
        <p:spPr/>
        <p:txBody>
          <a:bodyPr/>
          <a:lstStyle/>
          <a:p>
            <a:fld id="{EEFB2E8B-F7BF-674E-AB38-0104442169E4}" type="slidenum">
              <a:rPr lang="en-US" smtClean="0"/>
              <a:t>8</a:t>
            </a:fld>
            <a:endParaRPr lang="en-US"/>
          </a:p>
        </p:txBody>
      </p:sp>
    </p:spTree>
    <p:extLst>
      <p:ext uri="{BB962C8B-B14F-4D97-AF65-F5344CB8AC3E}">
        <p14:creationId xmlns:p14="http://schemas.microsoft.com/office/powerpoint/2010/main" val="4225709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Api</a:t>
            </a:r>
            <a:r>
              <a:rPr lang="pt-BR" dirty="0"/>
              <a:t> de métricas do ambiente:</a:t>
            </a:r>
          </a:p>
          <a:p>
            <a:r>
              <a:rPr lang="pt-BR" dirty="0"/>
              <a:t>Peer1 </a:t>
            </a:r>
            <a:r>
              <a:rPr lang="pt-BR" dirty="0" err="1"/>
              <a:t>http</a:t>
            </a:r>
            <a:r>
              <a:rPr lang="pt-BR" dirty="0"/>
              <a:t>://172.16.31.148:32446/</a:t>
            </a:r>
            <a:r>
              <a:rPr lang="pt-BR" dirty="0" err="1"/>
              <a:t>metrics</a:t>
            </a:r>
            <a:endParaRPr lang="pt-BR" dirty="0"/>
          </a:p>
          <a:p>
            <a:r>
              <a:rPr lang="pt-BR" dirty="0"/>
              <a:t>Peer2 </a:t>
            </a:r>
            <a:r>
              <a:rPr lang="pt-BR" dirty="0" err="1"/>
              <a:t>http</a:t>
            </a:r>
            <a:r>
              <a:rPr lang="pt-BR" dirty="0"/>
              <a:t>://172.16.31.148:32447/</a:t>
            </a:r>
            <a:r>
              <a:rPr lang="pt-BR" dirty="0" err="1"/>
              <a:t>metrics</a:t>
            </a:r>
            <a:endParaRPr lang="pt-BR" dirty="0"/>
          </a:p>
          <a:p>
            <a:r>
              <a:rPr lang="pt-BR" dirty="0"/>
              <a:t>Orderer1 </a:t>
            </a:r>
            <a:r>
              <a:rPr lang="pt-BR" dirty="0" err="1"/>
              <a:t>http</a:t>
            </a:r>
            <a:r>
              <a:rPr lang="pt-BR" dirty="0"/>
              <a:t>://172.16.31.148:32443/</a:t>
            </a:r>
            <a:r>
              <a:rPr lang="pt-BR" dirty="0" err="1"/>
              <a:t>metrics</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Orderer2 </a:t>
            </a:r>
            <a:r>
              <a:rPr lang="pt-BR" dirty="0" err="1"/>
              <a:t>http</a:t>
            </a:r>
            <a:r>
              <a:rPr lang="pt-BR" dirty="0"/>
              <a:t>://172.16.31.148:32444/</a:t>
            </a:r>
            <a:r>
              <a:rPr lang="pt-BR" dirty="0" err="1"/>
              <a:t>metrics</a:t>
            </a:r>
            <a:endParaRPr lang="pt-BR" dirty="0"/>
          </a:p>
          <a:p>
            <a:r>
              <a:rPr lang="pt-BR" dirty="0"/>
              <a:t>Orderer1 </a:t>
            </a:r>
            <a:r>
              <a:rPr lang="pt-BR" dirty="0" err="1"/>
              <a:t>http</a:t>
            </a:r>
            <a:r>
              <a:rPr lang="pt-BR" dirty="0"/>
              <a:t>://172.16.31.148:32445/</a:t>
            </a:r>
            <a:r>
              <a:rPr lang="pt-BR" dirty="0" err="1"/>
              <a:t>metrics</a:t>
            </a:r>
            <a:endParaRPr lang="pt-BR" dirty="0"/>
          </a:p>
          <a:p>
            <a:endParaRPr lang="pt-BR" dirty="0"/>
          </a:p>
        </p:txBody>
      </p:sp>
      <p:sp>
        <p:nvSpPr>
          <p:cNvPr id="4" name="Espaço Reservado para Número de Slide 3"/>
          <p:cNvSpPr>
            <a:spLocks noGrp="1"/>
          </p:cNvSpPr>
          <p:nvPr>
            <p:ph type="sldNum" sz="quarter" idx="5"/>
          </p:nvPr>
        </p:nvSpPr>
        <p:spPr/>
        <p:txBody>
          <a:bodyPr/>
          <a:lstStyle/>
          <a:p>
            <a:fld id="{EEFB2E8B-F7BF-674E-AB38-0104442169E4}" type="slidenum">
              <a:rPr lang="en-US" smtClean="0"/>
              <a:t>9</a:t>
            </a:fld>
            <a:endParaRPr lang="en-US"/>
          </a:p>
        </p:txBody>
      </p:sp>
    </p:spTree>
    <p:extLst>
      <p:ext uri="{BB962C8B-B14F-4D97-AF65-F5344CB8AC3E}">
        <p14:creationId xmlns:p14="http://schemas.microsoft.com/office/powerpoint/2010/main" val="3249344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EFB2E8B-F7BF-674E-AB38-0104442169E4}" type="slidenum">
              <a:rPr lang="en-US" smtClean="0"/>
              <a:t>10</a:t>
            </a:fld>
            <a:endParaRPr lang="en-US"/>
          </a:p>
        </p:txBody>
      </p:sp>
    </p:spTree>
    <p:extLst>
      <p:ext uri="{BB962C8B-B14F-4D97-AF65-F5344CB8AC3E}">
        <p14:creationId xmlns:p14="http://schemas.microsoft.com/office/powerpoint/2010/main" val="1182628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http</a:t>
            </a:r>
            <a:r>
              <a:rPr lang="pt-BR" dirty="0"/>
              <a:t>://172.16.31.148:31990/</a:t>
            </a:r>
            <a:r>
              <a:rPr lang="pt-BR" dirty="0" err="1"/>
              <a:t>graph</a:t>
            </a:r>
            <a:endParaRPr lang="pt-BR" dirty="0"/>
          </a:p>
        </p:txBody>
      </p:sp>
      <p:sp>
        <p:nvSpPr>
          <p:cNvPr id="4" name="Espaço Reservado para Número de Slide 3"/>
          <p:cNvSpPr>
            <a:spLocks noGrp="1"/>
          </p:cNvSpPr>
          <p:nvPr>
            <p:ph type="sldNum" sz="quarter" idx="5"/>
          </p:nvPr>
        </p:nvSpPr>
        <p:spPr/>
        <p:txBody>
          <a:bodyPr/>
          <a:lstStyle/>
          <a:p>
            <a:fld id="{EEFB2E8B-F7BF-674E-AB38-0104442169E4}" type="slidenum">
              <a:rPr lang="en-US" smtClean="0"/>
              <a:t>12</a:t>
            </a:fld>
            <a:endParaRPr lang="en-US"/>
          </a:p>
        </p:txBody>
      </p:sp>
    </p:spTree>
    <p:extLst>
      <p:ext uri="{BB962C8B-B14F-4D97-AF65-F5344CB8AC3E}">
        <p14:creationId xmlns:p14="http://schemas.microsoft.com/office/powerpoint/2010/main" val="3825608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Segue um link para a lista de todas as métricas disponíveis no </a:t>
            </a:r>
            <a:r>
              <a:rPr lang="pt-BR" dirty="0" err="1"/>
              <a:t>prometheus</a:t>
            </a:r>
            <a:r>
              <a:rPr lang="pt-BR" dirty="0"/>
              <a:t> para o </a:t>
            </a:r>
            <a:r>
              <a:rPr lang="pt-BR" dirty="0" err="1"/>
              <a:t>blockchain</a:t>
            </a:r>
            <a:endParaRPr lang="pt-BR" dirty="0"/>
          </a:p>
          <a:p>
            <a:r>
              <a:rPr lang="pt-BR" dirty="0" err="1"/>
              <a:t>https</a:t>
            </a:r>
            <a:r>
              <a:rPr lang="pt-BR" dirty="0"/>
              <a:t>://</a:t>
            </a:r>
            <a:r>
              <a:rPr lang="pt-BR" dirty="0" err="1"/>
              <a:t>hyperledger-fabric.readthedocs.io</a:t>
            </a:r>
            <a:r>
              <a:rPr lang="pt-BR" dirty="0"/>
              <a:t>/</a:t>
            </a:r>
            <a:r>
              <a:rPr lang="pt-BR" dirty="0" err="1"/>
              <a:t>en</a:t>
            </a:r>
            <a:r>
              <a:rPr lang="pt-BR" dirty="0"/>
              <a:t>/</a:t>
            </a:r>
            <a:r>
              <a:rPr lang="pt-BR" dirty="0" err="1"/>
              <a:t>latest</a:t>
            </a:r>
            <a:r>
              <a:rPr lang="pt-BR" dirty="0"/>
              <a:t>/</a:t>
            </a:r>
            <a:r>
              <a:rPr lang="pt-BR" dirty="0" err="1"/>
              <a:t>metrics_reference.html</a:t>
            </a:r>
            <a:endParaRPr lang="pt-BR" dirty="0"/>
          </a:p>
          <a:p>
            <a:endParaRPr lang="pt-BR" dirty="0"/>
          </a:p>
        </p:txBody>
      </p:sp>
      <p:sp>
        <p:nvSpPr>
          <p:cNvPr id="4" name="Espaço Reservado para Número de Slide 3"/>
          <p:cNvSpPr>
            <a:spLocks noGrp="1"/>
          </p:cNvSpPr>
          <p:nvPr>
            <p:ph type="sldNum" sz="quarter" idx="5"/>
          </p:nvPr>
        </p:nvSpPr>
        <p:spPr/>
        <p:txBody>
          <a:bodyPr/>
          <a:lstStyle/>
          <a:p>
            <a:fld id="{EEFB2E8B-F7BF-674E-AB38-0104442169E4}" type="slidenum">
              <a:rPr lang="en-US" smtClean="0"/>
              <a:t>14</a:t>
            </a:fld>
            <a:endParaRPr lang="en-US"/>
          </a:p>
        </p:txBody>
      </p:sp>
    </p:spTree>
    <p:extLst>
      <p:ext uri="{BB962C8B-B14F-4D97-AF65-F5344CB8AC3E}">
        <p14:creationId xmlns:p14="http://schemas.microsoft.com/office/powerpoint/2010/main" val="35619135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13.tiff"/><Relationship Id="rId3" Type="http://schemas.openxmlformats.org/officeDocument/2006/relationships/image" Target="../media/image2.emf"/><Relationship Id="rId7" Type="http://schemas.openxmlformats.org/officeDocument/2006/relationships/image" Target="../media/image12.tiff"/><Relationship Id="rId2" Type="http://schemas.openxmlformats.org/officeDocument/2006/relationships/image" Target="../media/image1.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11.png"/><Relationship Id="rId4" Type="http://schemas.openxmlformats.org/officeDocument/2006/relationships/image" Target="../media/image3.emf"/></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13.tiff"/><Relationship Id="rId3" Type="http://schemas.openxmlformats.org/officeDocument/2006/relationships/image" Target="../media/image3.emf"/><Relationship Id="rId7" Type="http://schemas.openxmlformats.org/officeDocument/2006/relationships/image" Target="../media/image12.tiff"/><Relationship Id="rId2" Type="http://schemas.openxmlformats.org/officeDocument/2006/relationships/image" Target="../media/image2.emf"/><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11.png"/><Relationship Id="rId4"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7.png"/><Relationship Id="rId1" Type="http://schemas.openxmlformats.org/officeDocument/2006/relationships/slideMaster" Target="../slideMasters/slideMaster3.xml"/><Relationship Id="rId4" Type="http://schemas.openxmlformats.org/officeDocument/2006/relationships/image" Target="../media/image3.emf"/></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3.xml"/><Relationship Id="rId4" Type="http://schemas.openxmlformats.org/officeDocument/2006/relationships/image" Target="../media/image17.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3.xml"/><Relationship Id="rId4" Type="http://schemas.openxmlformats.org/officeDocument/2006/relationships/image" Target="../media/image18.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3.xml"/><Relationship Id="rId4" Type="http://schemas.openxmlformats.org/officeDocument/2006/relationships/image" Target="../media/image1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5.emf"/><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3.xml"/><Relationship Id="rId4" Type="http://schemas.openxmlformats.org/officeDocument/2006/relationships/image" Target="../media/image18.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9.pn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3.xml"/><Relationship Id="rId4" Type="http://schemas.openxmlformats.org/officeDocument/2006/relationships/image" Target="../media/image18.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3.xml"/><Relationship Id="rId4" Type="http://schemas.openxmlformats.org/officeDocument/2006/relationships/image" Target="../media/image18.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3.xml"/><Relationship Id="rId4" Type="http://schemas.openxmlformats.org/officeDocument/2006/relationships/image" Target="../media/image18.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3.xml"/><Relationship Id="rId4" Type="http://schemas.openxmlformats.org/officeDocument/2006/relationships/image" Target="../media/image18.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3.xml"/><Relationship Id="rId4" Type="http://schemas.openxmlformats.org/officeDocument/2006/relationships/image" Target="../media/image18.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3.xml"/><Relationship Id="rId4" Type="http://schemas.openxmlformats.org/officeDocument/2006/relationships/image" Target="../media/image18.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emf"/><Relationship Id="rId1" Type="http://schemas.openxmlformats.org/officeDocument/2006/relationships/slideMaster" Target="../slideMasters/slideMaster3.xml"/><Relationship Id="rId4" Type="http://schemas.openxmlformats.org/officeDocument/2006/relationships/image" Target="../media/image3.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3.xml"/><Relationship Id="rId4" Type="http://schemas.openxmlformats.org/officeDocument/2006/relationships/image" Target="../media/image18.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9.png"/><Relationship Id="rId1" Type="http://schemas.openxmlformats.org/officeDocument/2006/relationships/slideMaster" Target="../slideMasters/slideMaster3.xml"/><Relationship Id="rId4" Type="http://schemas.openxmlformats.org/officeDocument/2006/relationships/image" Target="../media/image3.emf"/></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3.xml"/><Relationship Id="rId4" Type="http://schemas.openxmlformats.org/officeDocument/2006/relationships/image" Target="../media/image18.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3.xml"/><Relationship Id="rId4" Type="http://schemas.openxmlformats.org/officeDocument/2006/relationships/image" Target="../media/image18.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3.xml"/><Relationship Id="rId4" Type="http://schemas.openxmlformats.org/officeDocument/2006/relationships/image" Target="../media/image18.png"/></Relationships>
</file>

<file path=ppt/slideLayouts/_rels/slideLayout55.xml.rels><?xml version="1.0" encoding="UTF-8" standalone="yes"?>
<Relationships xmlns="http://schemas.openxmlformats.org/package/2006/relationships"><Relationship Id="rId8" Type="http://schemas.openxmlformats.org/officeDocument/2006/relationships/image" Target="../media/image22.tiff"/><Relationship Id="rId3" Type="http://schemas.openxmlformats.org/officeDocument/2006/relationships/image" Target="../media/image2.emf"/><Relationship Id="rId7" Type="http://schemas.openxmlformats.org/officeDocument/2006/relationships/image" Target="../media/image21.tiff"/><Relationship Id="rId2" Type="http://schemas.openxmlformats.org/officeDocument/2006/relationships/image" Target="../media/image17.png"/><Relationship Id="rId1" Type="http://schemas.openxmlformats.org/officeDocument/2006/relationships/slideMaster" Target="../slideMasters/slideMaster3.xml"/><Relationship Id="rId6" Type="http://schemas.microsoft.com/office/2007/relationships/hdphoto" Target="../media/hdphoto2.wdp"/><Relationship Id="rId5" Type="http://schemas.openxmlformats.org/officeDocument/2006/relationships/image" Target="../media/image20.png"/><Relationship Id="rId4" Type="http://schemas.openxmlformats.org/officeDocument/2006/relationships/image" Target="../media/image3.emf"/></Relationships>
</file>

<file path=ppt/slideLayouts/_rels/slideLayout56.xml.rels><?xml version="1.0" encoding="UTF-8" standalone="yes"?>
<Relationships xmlns="http://schemas.openxmlformats.org/package/2006/relationships"><Relationship Id="rId8" Type="http://schemas.openxmlformats.org/officeDocument/2006/relationships/image" Target="../media/image22.tiff"/><Relationship Id="rId3" Type="http://schemas.openxmlformats.org/officeDocument/2006/relationships/image" Target="../media/image3.emf"/><Relationship Id="rId7" Type="http://schemas.openxmlformats.org/officeDocument/2006/relationships/image" Target="../media/image21.tiff"/><Relationship Id="rId2" Type="http://schemas.openxmlformats.org/officeDocument/2006/relationships/image" Target="../media/image2.emf"/><Relationship Id="rId1" Type="http://schemas.openxmlformats.org/officeDocument/2006/relationships/slideMaster" Target="../slideMasters/slideMaster3.xml"/><Relationship Id="rId6" Type="http://schemas.microsoft.com/office/2007/relationships/hdphoto" Target="../media/hdphoto3.wdp"/><Relationship Id="rId5" Type="http://schemas.openxmlformats.org/officeDocument/2006/relationships/image" Target="../media/image20.png"/><Relationship Id="rId4" Type="http://schemas.openxmlformats.org/officeDocument/2006/relationships/image" Target="../media/image4.png"/></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6.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27.emf"/><Relationship Id="rId4" Type="http://schemas.openxmlformats.org/officeDocument/2006/relationships/oleObject" Target="../embeddings/oleObject2.bin"/></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 Blue">
    <p:bg>
      <p:bgPr>
        <a:solidFill>
          <a:srgbClr val="003BC9"/>
        </a:solidFill>
        <a:effectLst/>
      </p:bgPr>
    </p:bg>
    <p:spTree>
      <p:nvGrpSpPr>
        <p:cNvPr id="1" name=""/>
        <p:cNvGrpSpPr/>
        <p:nvPr/>
      </p:nvGrpSpPr>
      <p:grpSpPr>
        <a:xfrm>
          <a:off x="0" y="0"/>
          <a:ext cx="0" cy="0"/>
          <a:chOff x="0" y="0"/>
          <a:chExt cx="0" cy="0"/>
        </a:xfrm>
      </p:grpSpPr>
      <p:pic>
        <p:nvPicPr>
          <p:cNvPr id="13" name="Picture 12" descr="BLOCKCHAIN5_MARK_BLUE.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29972" y="1286934"/>
            <a:ext cx="4995340" cy="4995340"/>
          </a:xfrm>
          <a:prstGeom prst="rect">
            <a:avLst/>
          </a:prstGeom>
        </p:spPr>
      </p:pic>
      <p:sp>
        <p:nvSpPr>
          <p:cNvPr id="4" name="Text Placeholder 3"/>
          <p:cNvSpPr>
            <a:spLocks noGrp="1"/>
          </p:cNvSpPr>
          <p:nvPr>
            <p:ph type="body" sz="quarter" idx="10" hasCustomPrompt="1"/>
          </p:nvPr>
        </p:nvSpPr>
        <p:spPr>
          <a:xfrm>
            <a:off x="167640" y="186267"/>
            <a:ext cx="8111067" cy="660400"/>
          </a:xfrm>
        </p:spPr>
        <p:txBody>
          <a:bodyPr>
            <a:normAutofit/>
          </a:bodyPr>
          <a:lstStyle>
            <a:lvl1pPr marL="0" indent="0">
              <a:buNone/>
              <a:defRPr sz="3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Presentation title</a:t>
            </a:r>
          </a:p>
        </p:txBody>
      </p:sp>
      <p:sp>
        <p:nvSpPr>
          <p:cNvPr id="8" name="Text Placeholder 7"/>
          <p:cNvSpPr>
            <a:spLocks noGrp="1"/>
          </p:cNvSpPr>
          <p:nvPr>
            <p:ph type="body" sz="quarter" idx="11" hasCustomPrompt="1"/>
          </p:nvPr>
        </p:nvSpPr>
        <p:spPr>
          <a:xfrm>
            <a:off x="167640" y="3374046"/>
            <a:ext cx="4064000" cy="1007246"/>
          </a:xfrm>
        </p:spPr>
        <p:txBody>
          <a:bodyPr>
            <a:noAutofit/>
          </a:bodyPr>
          <a:lstStyle>
            <a:lvl1pPr marL="0" indent="0">
              <a:spcBef>
                <a:spcPts val="0"/>
              </a:spcBef>
              <a:buNone/>
              <a:defRPr sz="1867" i="1">
                <a:solidFill>
                  <a:schemeClr val="bg1"/>
                </a:solidFill>
              </a:defRPr>
            </a:lvl1pPr>
            <a:lvl2pPr>
              <a:defRPr sz="1867">
                <a:solidFill>
                  <a:schemeClr val="bg1"/>
                </a:solidFill>
              </a:defRPr>
            </a:lvl2pPr>
            <a:lvl3pPr>
              <a:defRPr sz="1867">
                <a:solidFill>
                  <a:schemeClr val="bg1"/>
                </a:solidFill>
              </a:defRPr>
            </a:lvl3pPr>
            <a:lvl4pPr>
              <a:defRPr sz="1867">
                <a:solidFill>
                  <a:schemeClr val="bg1"/>
                </a:solidFill>
              </a:defRPr>
            </a:lvl4pPr>
            <a:lvl5pPr>
              <a:defRPr sz="1867">
                <a:solidFill>
                  <a:schemeClr val="bg1"/>
                </a:solidFill>
              </a:defRPr>
            </a:lvl5pPr>
          </a:lstStyle>
          <a:p>
            <a:pPr lvl="0"/>
            <a:r>
              <a:rPr lang="en-US" dirty="0"/>
              <a:t>Presenter information</a:t>
            </a:r>
          </a:p>
        </p:txBody>
      </p:sp>
      <p:sp>
        <p:nvSpPr>
          <p:cNvPr id="5" name="Text Placeholder 4"/>
          <p:cNvSpPr>
            <a:spLocks noGrp="1"/>
          </p:cNvSpPr>
          <p:nvPr>
            <p:ph type="body" sz="quarter" idx="13" hasCustomPrompt="1"/>
          </p:nvPr>
        </p:nvSpPr>
        <p:spPr>
          <a:xfrm>
            <a:off x="167640" y="1000618"/>
            <a:ext cx="8129692" cy="1068088"/>
          </a:xfrm>
        </p:spPr>
        <p:txBody>
          <a:bodyPr>
            <a:normAutofit/>
          </a:bodyPr>
          <a:lstStyle>
            <a:lvl1pPr marL="0" indent="0">
              <a:buNone/>
              <a:defRPr sz="2133">
                <a:solidFill>
                  <a:srgbClr val="FFFFFF"/>
                </a:solidFill>
              </a:defRPr>
            </a:lvl1pPr>
          </a:lstStyle>
          <a:p>
            <a:pPr lvl="0"/>
            <a:r>
              <a:rPr lang="en-US" dirty="0"/>
              <a:t>Subtitle</a:t>
            </a:r>
          </a:p>
        </p:txBody>
      </p:sp>
      <p:pic>
        <p:nvPicPr>
          <p:cNvPr id="15" name="Picture 14" descr="BlockchainLogo_White.eps"/>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67642" y="6352712"/>
            <a:ext cx="1797450" cy="195072"/>
          </a:xfrm>
          <a:prstGeom prst="rect">
            <a:avLst/>
          </a:prstGeom>
        </p:spPr>
      </p:pic>
      <p:pic>
        <p:nvPicPr>
          <p:cNvPr id="16" name="Picture 15" descr="IBMLogo_White.eps"/>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spTree>
    <p:extLst>
      <p:ext uri="{BB962C8B-B14F-4D97-AF65-F5344CB8AC3E}">
        <p14:creationId xmlns:p14="http://schemas.microsoft.com/office/powerpoint/2010/main" val="3520590078"/>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pos="14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bject w/ Supporting Copy">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6" hasCustomPrompt="1"/>
          </p:nvPr>
        </p:nvSpPr>
        <p:spPr>
          <a:xfrm>
            <a:off x="2615958" y="1693176"/>
            <a:ext cx="9427552" cy="4409844"/>
          </a:xfrm>
        </p:spPr>
        <p:txBody>
          <a:bodyPr>
            <a:normAutofit/>
          </a:bodyPr>
          <a:lstStyle>
            <a:lvl1pPr marL="0" indent="0">
              <a:buNone/>
              <a:defRPr sz="1600" baseline="0"/>
            </a:lvl1pPr>
          </a:lstStyle>
          <a:p>
            <a:pPr lvl="0"/>
            <a:r>
              <a:rPr lang="en-US" dirty="0"/>
              <a:t>Content</a:t>
            </a:r>
          </a:p>
        </p:txBody>
      </p:sp>
      <p:sp>
        <p:nvSpPr>
          <p:cNvPr id="11" name="Text Placeholder 5"/>
          <p:cNvSpPr>
            <a:spLocks noGrp="1"/>
          </p:cNvSpPr>
          <p:nvPr>
            <p:ph type="body" sz="quarter" idx="22" hasCustomPrompt="1"/>
          </p:nvPr>
        </p:nvSpPr>
        <p:spPr>
          <a:xfrm>
            <a:off x="167640" y="1693176"/>
            <a:ext cx="2296666" cy="4409844"/>
          </a:xfrm>
        </p:spPr>
        <p:txBody>
          <a:bodyPr>
            <a:normAutofit/>
          </a:bodyPr>
          <a:lstStyle>
            <a:lvl1pPr marL="0" indent="0">
              <a:buNone/>
              <a:defRPr sz="1600" baseline="0"/>
            </a:lvl1pPr>
          </a:lstStyle>
          <a:p>
            <a:pPr lvl="0"/>
            <a:r>
              <a:rPr lang="en-US" dirty="0"/>
              <a:t>Content</a:t>
            </a:r>
          </a:p>
        </p:txBody>
      </p:sp>
      <p:pic>
        <p:nvPicPr>
          <p:cNvPr id="2" name="Picture 1" descr="BlockchainLogo_DarkGray.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67641" y="6352712"/>
            <a:ext cx="1797449" cy="195072"/>
          </a:xfrm>
          <a:prstGeom prst="rect">
            <a:avLst/>
          </a:prstGeom>
        </p:spPr>
      </p:pic>
      <p:pic>
        <p:nvPicPr>
          <p:cNvPr id="7" name="Picture 6" descr="IBMLogo_DarkGray.eps"/>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1507405" y="6352712"/>
            <a:ext cx="523467" cy="195072"/>
          </a:xfrm>
          <a:prstGeom prst="rect">
            <a:avLst/>
          </a:prstGeom>
        </p:spPr>
      </p:pic>
      <p:sp>
        <p:nvSpPr>
          <p:cNvPr id="10" name="Text Placeholder 7"/>
          <p:cNvSpPr>
            <a:spLocks noGrp="1"/>
          </p:cNvSpPr>
          <p:nvPr>
            <p:ph type="body" sz="quarter" idx="13"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2" name="Picture 11" descr="BLOCKCHAIN4_MARK_BLUE.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rot="16200000">
            <a:off x="11023333" y="347128"/>
            <a:ext cx="1162050" cy="853028"/>
          </a:xfrm>
          <a:prstGeom prst="rect">
            <a:avLst/>
          </a:prstGeom>
        </p:spPr>
      </p:pic>
      <p:sp>
        <p:nvSpPr>
          <p:cNvPr id="9" name="TextBox 8"/>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260825640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p:bg>
      <p:bgPr>
        <a:solidFill>
          <a:schemeClr val="bg1">
            <a:alpha val="30000"/>
          </a:schemeClr>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20"/>
          </p:nvPr>
        </p:nvSpPr>
        <p:spPr>
          <a:xfrm>
            <a:off x="167640" y="1693334"/>
            <a:ext cx="11863232" cy="4271014"/>
          </a:xfrm>
        </p:spPr>
        <p:txBody>
          <a:bodyPr>
            <a:normAutofit/>
          </a:bodyPr>
          <a:lstStyle>
            <a:lvl1pPr marL="0" indent="0" algn="ctr">
              <a:buNone/>
              <a:defRPr sz="1867" baseline="0"/>
            </a:lvl1pPr>
          </a:lstStyle>
          <a:p>
            <a:r>
              <a:rPr lang="en-US"/>
              <a:t>Drag picture to placeholder or click icon to add</a:t>
            </a:r>
            <a:endParaRPr lang="en-US" dirty="0"/>
          </a:p>
        </p:txBody>
      </p:sp>
      <p:pic>
        <p:nvPicPr>
          <p:cNvPr id="10" name="Picture 9" descr="BlockchainLogo_DarkGray.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67641" y="6352712"/>
            <a:ext cx="1797449" cy="195072"/>
          </a:xfrm>
          <a:prstGeom prst="rect">
            <a:avLst/>
          </a:prstGeom>
        </p:spPr>
      </p:pic>
      <p:pic>
        <p:nvPicPr>
          <p:cNvPr id="14" name="Picture 13" descr="IBMLogo_DarkGray.eps"/>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1507405" y="6352712"/>
            <a:ext cx="523467" cy="195072"/>
          </a:xfrm>
          <a:prstGeom prst="rect">
            <a:avLst/>
          </a:prstGeom>
        </p:spPr>
      </p:pic>
      <p:sp>
        <p:nvSpPr>
          <p:cNvPr id="11" name="Text Placeholder 7"/>
          <p:cNvSpPr>
            <a:spLocks noGrp="1"/>
          </p:cNvSpPr>
          <p:nvPr>
            <p:ph type="body" sz="quarter" idx="13"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2" name="Picture 11" descr="BLOCKCHAIN4_MARK_BLUE.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rot="16200000">
            <a:off x="11023333" y="347128"/>
            <a:ext cx="1162050" cy="853028"/>
          </a:xfrm>
          <a:prstGeom prst="rect">
            <a:avLst/>
          </a:prstGeom>
        </p:spPr>
      </p:pic>
      <p:sp>
        <p:nvSpPr>
          <p:cNvPr id="9" name="TextBox 8"/>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754302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se Study 2">
    <p:bg>
      <p:bgRef idx="1001">
        <a:schemeClr val="bg1"/>
      </p:bgRef>
    </p:bg>
    <p:spTree>
      <p:nvGrpSpPr>
        <p:cNvPr id="1" name=""/>
        <p:cNvGrpSpPr/>
        <p:nvPr/>
      </p:nvGrpSpPr>
      <p:grpSpPr>
        <a:xfrm>
          <a:off x="0" y="0"/>
          <a:ext cx="0" cy="0"/>
          <a:chOff x="0" y="0"/>
          <a:chExt cx="0" cy="0"/>
        </a:xfrm>
      </p:grpSpPr>
      <p:pic>
        <p:nvPicPr>
          <p:cNvPr id="11" name="Picture 10" descr="BlockchainLogo_DarkGray.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67641" y="6352712"/>
            <a:ext cx="1797449" cy="195072"/>
          </a:xfrm>
          <a:prstGeom prst="rect">
            <a:avLst/>
          </a:prstGeom>
        </p:spPr>
      </p:pic>
      <p:pic>
        <p:nvPicPr>
          <p:cNvPr id="14" name="Picture 13" descr="IBMLogo_DarkGray.eps"/>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1507405" y="6352712"/>
            <a:ext cx="523467" cy="195072"/>
          </a:xfrm>
          <a:prstGeom prst="rect">
            <a:avLst/>
          </a:prstGeom>
        </p:spPr>
      </p:pic>
      <p:sp>
        <p:nvSpPr>
          <p:cNvPr id="16" name="Text Placeholder 5"/>
          <p:cNvSpPr>
            <a:spLocks noGrp="1"/>
          </p:cNvSpPr>
          <p:nvPr>
            <p:ph type="body" sz="quarter" idx="22" hasCustomPrompt="1"/>
          </p:nvPr>
        </p:nvSpPr>
        <p:spPr>
          <a:xfrm>
            <a:off x="167218" y="1655829"/>
            <a:ext cx="2647935" cy="4453719"/>
          </a:xfrm>
        </p:spPr>
        <p:txBody>
          <a:bodyPr>
            <a:normAutofit/>
          </a:bodyPr>
          <a:lstStyle>
            <a:lvl1pPr marL="0" indent="0">
              <a:buNone/>
              <a:defRPr sz="2400" baseline="0"/>
            </a:lvl1pPr>
          </a:lstStyle>
          <a:p>
            <a:pPr lvl="0"/>
            <a:r>
              <a:rPr lang="en-US" dirty="0"/>
              <a:t>Body copy</a:t>
            </a:r>
          </a:p>
        </p:txBody>
      </p:sp>
      <p:sp>
        <p:nvSpPr>
          <p:cNvPr id="17" name="Text Placeholder 5"/>
          <p:cNvSpPr>
            <a:spLocks noGrp="1"/>
          </p:cNvSpPr>
          <p:nvPr>
            <p:ph type="body" sz="quarter" idx="24" hasCustomPrompt="1"/>
          </p:nvPr>
        </p:nvSpPr>
        <p:spPr>
          <a:xfrm>
            <a:off x="3036974" y="1786346"/>
            <a:ext cx="2292148" cy="4328148"/>
          </a:xfrm>
        </p:spPr>
        <p:txBody>
          <a:bodyPr>
            <a:normAutofit/>
          </a:bodyPr>
          <a:lstStyle>
            <a:lvl1pPr marL="0" indent="0">
              <a:buNone/>
              <a:defRPr sz="1867" baseline="0"/>
            </a:lvl1pPr>
          </a:lstStyle>
          <a:p>
            <a:pPr lvl="0"/>
            <a:r>
              <a:rPr lang="en-US" dirty="0"/>
              <a:t>Detail copy</a:t>
            </a:r>
          </a:p>
        </p:txBody>
      </p:sp>
      <p:sp>
        <p:nvSpPr>
          <p:cNvPr id="18" name="Text Placeholder 2"/>
          <p:cNvSpPr>
            <a:spLocks noGrp="1"/>
          </p:cNvSpPr>
          <p:nvPr>
            <p:ph type="body" sz="quarter" idx="25" hasCustomPrompt="1"/>
          </p:nvPr>
        </p:nvSpPr>
        <p:spPr>
          <a:xfrm>
            <a:off x="5558368" y="1655829"/>
            <a:ext cx="6383998" cy="3414148"/>
          </a:xfrm>
        </p:spPr>
        <p:txBody>
          <a:bodyPr>
            <a:normAutofit/>
          </a:bodyPr>
          <a:lstStyle>
            <a:lvl1pPr marL="0" indent="0">
              <a:buNone/>
              <a:defRPr sz="3200" baseline="0"/>
            </a:lvl1pPr>
          </a:lstStyle>
          <a:p>
            <a:pPr lvl="0"/>
            <a:r>
              <a:rPr lang="en-US" dirty="0"/>
              <a:t>Quote, stat, etc.</a:t>
            </a:r>
          </a:p>
        </p:txBody>
      </p:sp>
      <p:sp>
        <p:nvSpPr>
          <p:cNvPr id="19" name="Text Placeholder 7"/>
          <p:cNvSpPr>
            <a:spLocks noGrp="1"/>
          </p:cNvSpPr>
          <p:nvPr>
            <p:ph type="body" sz="quarter" idx="13"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20" name="Picture 19" descr="BLOCKCHAIN4_MARK_BLUE.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rot="16200000">
            <a:off x="11023333" y="347128"/>
            <a:ext cx="1162050" cy="853028"/>
          </a:xfrm>
          <a:prstGeom prst="rect">
            <a:avLst/>
          </a:prstGeom>
        </p:spPr>
      </p:pic>
      <p:sp>
        <p:nvSpPr>
          <p:cNvPr id="10" name="TextBox 9"/>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908561604"/>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Full-Width Copy">
    <p:bg>
      <p:bgRef idx="1001">
        <a:schemeClr val="bg1"/>
      </p:bgRef>
    </p:bg>
    <p:spTree>
      <p:nvGrpSpPr>
        <p:cNvPr id="1" name=""/>
        <p:cNvGrpSpPr/>
        <p:nvPr/>
      </p:nvGrpSpPr>
      <p:grpSpPr>
        <a:xfrm>
          <a:off x="0" y="0"/>
          <a:ext cx="0" cy="0"/>
          <a:chOff x="0" y="0"/>
          <a:chExt cx="0" cy="0"/>
        </a:xfrm>
      </p:grpSpPr>
      <p:sp>
        <p:nvSpPr>
          <p:cNvPr id="11" name="Text Placeholder 5"/>
          <p:cNvSpPr>
            <a:spLocks noGrp="1"/>
          </p:cNvSpPr>
          <p:nvPr>
            <p:ph type="body" sz="quarter" idx="22" hasCustomPrompt="1"/>
          </p:nvPr>
        </p:nvSpPr>
        <p:spPr>
          <a:xfrm>
            <a:off x="167640" y="1693177"/>
            <a:ext cx="11863232" cy="3954959"/>
          </a:xfrm>
        </p:spPr>
        <p:txBody>
          <a:bodyPr>
            <a:normAutofit/>
          </a:bodyPr>
          <a:lstStyle>
            <a:lvl1pPr marL="228586" indent="-228586">
              <a:buFont typeface="Arial"/>
              <a:buChar char="•"/>
              <a:defRPr sz="1600" baseline="0"/>
            </a:lvl1pPr>
          </a:lstStyle>
          <a:p>
            <a:pPr lvl="0"/>
            <a:r>
              <a:rPr lang="en-US" dirty="0"/>
              <a:t>Content</a:t>
            </a:r>
          </a:p>
        </p:txBody>
      </p:sp>
      <p:pic>
        <p:nvPicPr>
          <p:cNvPr id="9" name="Picture 8" descr="BlockchainLogo_White.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67642" y="6352712"/>
            <a:ext cx="1797450" cy="195072"/>
          </a:xfrm>
          <a:prstGeom prst="rect">
            <a:avLst/>
          </a:prstGeom>
        </p:spPr>
      </p:pic>
      <p:pic>
        <p:nvPicPr>
          <p:cNvPr id="10" name="Picture 9" descr="IBMLogo_White.eps"/>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sp>
        <p:nvSpPr>
          <p:cNvPr id="13" name="Text Placeholder 7"/>
          <p:cNvSpPr>
            <a:spLocks noGrp="1"/>
          </p:cNvSpPr>
          <p:nvPr>
            <p:ph type="body" sz="quarter" idx="13"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8" name="Picture 7" descr="BLOCKCHAIN4_MARK_BLUE.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rot="16200000">
            <a:off x="11023333" y="347128"/>
            <a:ext cx="1162050" cy="853028"/>
          </a:xfrm>
          <a:prstGeom prst="rect">
            <a:avLst/>
          </a:prstGeom>
        </p:spPr>
      </p:pic>
      <p:sp>
        <p:nvSpPr>
          <p:cNvPr id="14" name="TextBox 13"/>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190870305"/>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Full-Width Copy">
    <p:bg>
      <p:bgRef idx="1001">
        <a:schemeClr val="bg1"/>
      </p:bgRef>
    </p:bg>
    <p:spTree>
      <p:nvGrpSpPr>
        <p:cNvPr id="1" name=""/>
        <p:cNvGrpSpPr/>
        <p:nvPr/>
      </p:nvGrpSpPr>
      <p:grpSpPr>
        <a:xfrm>
          <a:off x="0" y="0"/>
          <a:ext cx="0" cy="0"/>
          <a:chOff x="0" y="0"/>
          <a:chExt cx="0" cy="0"/>
        </a:xfrm>
      </p:grpSpPr>
      <p:sp>
        <p:nvSpPr>
          <p:cNvPr id="5" name="Content Placeholder 4"/>
          <p:cNvSpPr>
            <a:spLocks noGrp="1"/>
          </p:cNvSpPr>
          <p:nvPr>
            <p:ph sz="quarter" idx="24" hasCustomPrompt="1"/>
          </p:nvPr>
        </p:nvSpPr>
        <p:spPr>
          <a:xfrm>
            <a:off x="167218" y="1693334"/>
            <a:ext cx="5835649" cy="3953934"/>
          </a:xfrm>
        </p:spPr>
        <p:txBody>
          <a:bodyPr>
            <a:normAutofit/>
          </a:bodyPr>
          <a:lstStyle>
            <a:lvl1pPr marL="0" indent="0">
              <a:buNone/>
              <a:defRPr sz="1600" baseline="0"/>
            </a:lvl1pPr>
          </a:lstStyle>
          <a:p>
            <a:pPr lvl="0"/>
            <a:r>
              <a:rPr lang="en-US" dirty="0"/>
              <a:t>Content</a:t>
            </a:r>
          </a:p>
        </p:txBody>
      </p:sp>
      <p:sp>
        <p:nvSpPr>
          <p:cNvPr id="10" name="Content Placeholder 4"/>
          <p:cNvSpPr>
            <a:spLocks noGrp="1"/>
          </p:cNvSpPr>
          <p:nvPr>
            <p:ph sz="quarter" idx="25" hasCustomPrompt="1"/>
          </p:nvPr>
        </p:nvSpPr>
        <p:spPr>
          <a:xfrm>
            <a:off x="6195224" y="1693334"/>
            <a:ext cx="5835649" cy="3953934"/>
          </a:xfrm>
        </p:spPr>
        <p:txBody>
          <a:bodyPr>
            <a:normAutofit/>
          </a:bodyPr>
          <a:lstStyle>
            <a:lvl1pPr marL="0" indent="0">
              <a:buNone/>
              <a:defRPr sz="1600" baseline="0"/>
            </a:lvl1pPr>
          </a:lstStyle>
          <a:p>
            <a:pPr lvl="0"/>
            <a:r>
              <a:rPr lang="en-US" dirty="0"/>
              <a:t>Content</a:t>
            </a:r>
          </a:p>
        </p:txBody>
      </p:sp>
      <p:pic>
        <p:nvPicPr>
          <p:cNvPr id="9" name="Picture 8" descr="BlockchainLogo_White.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67642" y="6352712"/>
            <a:ext cx="1797450" cy="195072"/>
          </a:xfrm>
          <a:prstGeom prst="rect">
            <a:avLst/>
          </a:prstGeom>
        </p:spPr>
      </p:pic>
      <p:pic>
        <p:nvPicPr>
          <p:cNvPr id="11" name="Picture 10" descr="IBMLogo_White.eps"/>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sp>
        <p:nvSpPr>
          <p:cNvPr id="13" name="Text Placeholder 7"/>
          <p:cNvSpPr>
            <a:spLocks noGrp="1"/>
          </p:cNvSpPr>
          <p:nvPr>
            <p:ph type="body" sz="quarter" idx="26"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6" name="Picture 15" descr="BLOCKCHAIN4_MARK_BLUE.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rot="16200000">
            <a:off x="11023333" y="347128"/>
            <a:ext cx="1162050" cy="853028"/>
          </a:xfrm>
          <a:prstGeom prst="rect">
            <a:avLst/>
          </a:prstGeom>
        </p:spPr>
      </p:pic>
      <p:sp>
        <p:nvSpPr>
          <p:cNvPr id="14" name="TextBox 13"/>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1814466286"/>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opy w/ Supporting Object">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67640" y="192619"/>
            <a:ext cx="4697787" cy="4090867"/>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sp>
        <p:nvSpPr>
          <p:cNvPr id="9" name="Content Placeholder 4"/>
          <p:cNvSpPr>
            <a:spLocks noGrp="1"/>
          </p:cNvSpPr>
          <p:nvPr>
            <p:ph sz="quarter" idx="24" hasCustomPrompt="1"/>
          </p:nvPr>
        </p:nvSpPr>
        <p:spPr>
          <a:xfrm>
            <a:off x="5447955" y="454884"/>
            <a:ext cx="1994197" cy="1757536"/>
          </a:xfrm>
        </p:spPr>
        <p:txBody>
          <a:bodyPr anchor="ctr">
            <a:normAutofit/>
          </a:bodyPr>
          <a:lstStyle>
            <a:lvl1pPr marL="0" indent="0" algn="ctr">
              <a:buNone/>
              <a:defRPr sz="1600" baseline="0"/>
            </a:lvl1pPr>
          </a:lstStyle>
          <a:p>
            <a:pPr lvl="0"/>
            <a:r>
              <a:rPr lang="en-US" dirty="0"/>
              <a:t>Content</a:t>
            </a:r>
          </a:p>
        </p:txBody>
      </p:sp>
      <p:sp>
        <p:nvSpPr>
          <p:cNvPr id="10" name="Content Placeholder 4"/>
          <p:cNvSpPr>
            <a:spLocks noGrp="1"/>
          </p:cNvSpPr>
          <p:nvPr>
            <p:ph sz="quarter" idx="25" hasCustomPrompt="1"/>
          </p:nvPr>
        </p:nvSpPr>
        <p:spPr>
          <a:xfrm>
            <a:off x="7698426" y="2563858"/>
            <a:ext cx="1994197" cy="1757536"/>
          </a:xfrm>
        </p:spPr>
        <p:txBody>
          <a:bodyPr anchor="ctr">
            <a:normAutofit/>
          </a:bodyPr>
          <a:lstStyle>
            <a:lvl1pPr marL="0" indent="0" algn="ctr">
              <a:buNone/>
              <a:defRPr sz="1600" baseline="0"/>
            </a:lvl1pPr>
          </a:lstStyle>
          <a:p>
            <a:pPr lvl="0"/>
            <a:r>
              <a:rPr lang="en-US" dirty="0"/>
              <a:t>Content</a:t>
            </a:r>
          </a:p>
        </p:txBody>
      </p:sp>
      <p:sp>
        <p:nvSpPr>
          <p:cNvPr id="13" name="Content Placeholder 4"/>
          <p:cNvSpPr>
            <a:spLocks noGrp="1"/>
          </p:cNvSpPr>
          <p:nvPr>
            <p:ph sz="quarter" idx="27" hasCustomPrompt="1"/>
          </p:nvPr>
        </p:nvSpPr>
        <p:spPr>
          <a:xfrm>
            <a:off x="9948896" y="4698103"/>
            <a:ext cx="1994197" cy="1757536"/>
          </a:xfrm>
        </p:spPr>
        <p:txBody>
          <a:bodyPr anchor="ctr">
            <a:normAutofit/>
          </a:bodyPr>
          <a:lstStyle>
            <a:lvl1pPr marL="0" indent="0" algn="ctr">
              <a:buNone/>
              <a:defRPr sz="1600" baseline="0"/>
            </a:lvl1pPr>
          </a:lstStyle>
          <a:p>
            <a:pPr lvl="0"/>
            <a:r>
              <a:rPr lang="en-US" dirty="0"/>
              <a:t>Content</a:t>
            </a:r>
          </a:p>
        </p:txBody>
      </p:sp>
      <p:pic>
        <p:nvPicPr>
          <p:cNvPr id="11" name="Picture 10" descr="BlockchainLogo_White.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67642" y="6352712"/>
            <a:ext cx="1797450" cy="195072"/>
          </a:xfrm>
          <a:prstGeom prst="rect">
            <a:avLst/>
          </a:prstGeom>
        </p:spPr>
      </p:pic>
      <p:pic>
        <p:nvPicPr>
          <p:cNvPr id="3" name="Picture 2" descr="3Grid_Dark.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328868" y="321565"/>
            <a:ext cx="8471251" cy="6226220"/>
          </a:xfrm>
          <a:prstGeom prst="rect">
            <a:avLst/>
          </a:prstGeom>
        </p:spPr>
      </p:pic>
      <p:pic>
        <p:nvPicPr>
          <p:cNvPr id="12" name="Picture 11" descr="IBMLogo_White.eps"/>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sp>
        <p:nvSpPr>
          <p:cNvPr id="14" name="TextBox 13"/>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3108699705"/>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4-Column">
    <p:bg>
      <p:bgRef idx="1001">
        <a:schemeClr val="bg1"/>
      </p:bgRef>
    </p:bg>
    <p:spTree>
      <p:nvGrpSpPr>
        <p:cNvPr id="1" name=""/>
        <p:cNvGrpSpPr/>
        <p:nvPr/>
      </p:nvGrpSpPr>
      <p:grpSpPr>
        <a:xfrm>
          <a:off x="0" y="0"/>
          <a:ext cx="0" cy="0"/>
          <a:chOff x="0" y="0"/>
          <a:chExt cx="0" cy="0"/>
        </a:xfrm>
      </p:grpSpPr>
      <p:sp>
        <p:nvSpPr>
          <p:cNvPr id="5" name="Content Placeholder 4"/>
          <p:cNvSpPr>
            <a:spLocks noGrp="1"/>
          </p:cNvSpPr>
          <p:nvPr>
            <p:ph sz="quarter" idx="24" hasCustomPrompt="1"/>
          </p:nvPr>
        </p:nvSpPr>
        <p:spPr>
          <a:xfrm>
            <a:off x="167641" y="1693334"/>
            <a:ext cx="2779593" cy="3953934"/>
          </a:xfrm>
        </p:spPr>
        <p:txBody>
          <a:bodyPr>
            <a:normAutofit/>
          </a:bodyPr>
          <a:lstStyle>
            <a:lvl1pPr marL="0" indent="0" algn="ctr">
              <a:buNone/>
              <a:defRPr sz="1600" baseline="0"/>
            </a:lvl1pPr>
          </a:lstStyle>
          <a:p>
            <a:pPr lvl="0"/>
            <a:r>
              <a:rPr lang="en-US" dirty="0"/>
              <a:t>Content</a:t>
            </a:r>
          </a:p>
        </p:txBody>
      </p:sp>
      <p:sp>
        <p:nvSpPr>
          <p:cNvPr id="10" name="Content Placeholder 4"/>
          <p:cNvSpPr>
            <a:spLocks noGrp="1"/>
          </p:cNvSpPr>
          <p:nvPr>
            <p:ph sz="quarter" idx="25" hasCustomPrompt="1"/>
          </p:nvPr>
        </p:nvSpPr>
        <p:spPr>
          <a:xfrm>
            <a:off x="3195521" y="1693334"/>
            <a:ext cx="2779593" cy="3953934"/>
          </a:xfrm>
        </p:spPr>
        <p:txBody>
          <a:bodyPr>
            <a:normAutofit/>
          </a:bodyPr>
          <a:lstStyle>
            <a:lvl1pPr marL="0" indent="0" algn="ctr">
              <a:buNone/>
              <a:defRPr sz="1600" baseline="0"/>
            </a:lvl1pPr>
          </a:lstStyle>
          <a:p>
            <a:pPr lvl="0"/>
            <a:r>
              <a:rPr lang="en-US" dirty="0"/>
              <a:t>Content</a:t>
            </a:r>
          </a:p>
        </p:txBody>
      </p:sp>
      <p:sp>
        <p:nvSpPr>
          <p:cNvPr id="9" name="Content Placeholder 4"/>
          <p:cNvSpPr>
            <a:spLocks noGrp="1"/>
          </p:cNvSpPr>
          <p:nvPr>
            <p:ph sz="quarter" idx="26" hasCustomPrompt="1"/>
          </p:nvPr>
        </p:nvSpPr>
        <p:spPr>
          <a:xfrm>
            <a:off x="6223401" y="1693334"/>
            <a:ext cx="2779593" cy="3953934"/>
          </a:xfrm>
        </p:spPr>
        <p:txBody>
          <a:bodyPr>
            <a:normAutofit/>
          </a:bodyPr>
          <a:lstStyle>
            <a:lvl1pPr marL="0" indent="0" algn="ctr">
              <a:buNone/>
              <a:defRPr sz="1600" baseline="0"/>
            </a:lvl1pPr>
          </a:lstStyle>
          <a:p>
            <a:pPr lvl="0"/>
            <a:r>
              <a:rPr lang="en-US" dirty="0"/>
              <a:t>Content</a:t>
            </a:r>
          </a:p>
        </p:txBody>
      </p:sp>
      <p:sp>
        <p:nvSpPr>
          <p:cNvPr id="11" name="Content Placeholder 4"/>
          <p:cNvSpPr>
            <a:spLocks noGrp="1"/>
          </p:cNvSpPr>
          <p:nvPr>
            <p:ph sz="quarter" idx="27" hasCustomPrompt="1"/>
          </p:nvPr>
        </p:nvSpPr>
        <p:spPr>
          <a:xfrm>
            <a:off x="9251280" y="1693334"/>
            <a:ext cx="2779593" cy="3953934"/>
          </a:xfrm>
        </p:spPr>
        <p:txBody>
          <a:bodyPr>
            <a:normAutofit/>
          </a:bodyPr>
          <a:lstStyle>
            <a:lvl1pPr marL="0" indent="0" algn="ctr">
              <a:buNone/>
              <a:defRPr sz="1600" baseline="0"/>
            </a:lvl1pPr>
          </a:lstStyle>
          <a:p>
            <a:pPr lvl="0"/>
            <a:r>
              <a:rPr lang="en-US" dirty="0"/>
              <a:t>Content</a:t>
            </a:r>
          </a:p>
        </p:txBody>
      </p:sp>
      <p:pic>
        <p:nvPicPr>
          <p:cNvPr id="12" name="Picture 11" descr="BlockchainLogo_White.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67642" y="6352712"/>
            <a:ext cx="1797450" cy="195072"/>
          </a:xfrm>
          <a:prstGeom prst="rect">
            <a:avLst/>
          </a:prstGeom>
        </p:spPr>
      </p:pic>
      <p:pic>
        <p:nvPicPr>
          <p:cNvPr id="13" name="Picture 12" descr="IBMLogo_White.eps"/>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sp>
        <p:nvSpPr>
          <p:cNvPr id="15" name="Text Placeholder 7"/>
          <p:cNvSpPr>
            <a:spLocks noGrp="1"/>
          </p:cNvSpPr>
          <p:nvPr>
            <p:ph type="body" sz="quarter" idx="13"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6" name="Picture 15" descr="BLOCKCHAIN4_MARK_BLUE.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rot="16200000">
            <a:off x="11023333" y="347128"/>
            <a:ext cx="1162050" cy="853028"/>
          </a:xfrm>
          <a:prstGeom prst="rect">
            <a:avLst/>
          </a:prstGeom>
        </p:spPr>
      </p:pic>
      <p:sp>
        <p:nvSpPr>
          <p:cNvPr id="14" name="TextBox 13"/>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194264887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opy w/ Supporting Object">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67734"/>
            <a:ext cx="12192000" cy="6695139"/>
          </a:xfrm>
          <a:prstGeom prst="rect">
            <a:avLst/>
          </a:prstGeom>
        </p:spPr>
      </p:pic>
      <p:sp>
        <p:nvSpPr>
          <p:cNvPr id="8" name="Text Placeholder 7"/>
          <p:cNvSpPr>
            <a:spLocks noGrp="1"/>
          </p:cNvSpPr>
          <p:nvPr>
            <p:ph type="body" sz="quarter" idx="13" hasCustomPrompt="1"/>
          </p:nvPr>
        </p:nvSpPr>
        <p:spPr>
          <a:xfrm>
            <a:off x="167640" y="192619"/>
            <a:ext cx="7048356" cy="1589008"/>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sp>
        <p:nvSpPr>
          <p:cNvPr id="13" name="Content Placeholder 4"/>
          <p:cNvSpPr>
            <a:spLocks noGrp="1"/>
          </p:cNvSpPr>
          <p:nvPr>
            <p:ph sz="quarter" idx="27" hasCustomPrompt="1"/>
          </p:nvPr>
        </p:nvSpPr>
        <p:spPr>
          <a:xfrm>
            <a:off x="6865353" y="4214551"/>
            <a:ext cx="1222628" cy="1190112"/>
          </a:xfrm>
        </p:spPr>
        <p:txBody>
          <a:bodyPr anchor="ctr">
            <a:normAutofit/>
          </a:bodyPr>
          <a:lstStyle>
            <a:lvl1pPr marL="0" indent="0" algn="ctr">
              <a:buNone/>
              <a:defRPr sz="1600" baseline="0"/>
            </a:lvl1pPr>
          </a:lstStyle>
          <a:p>
            <a:pPr lvl="0"/>
            <a:r>
              <a:rPr lang="en-US" dirty="0"/>
              <a:t>Content</a:t>
            </a:r>
          </a:p>
        </p:txBody>
      </p:sp>
      <p:sp>
        <p:nvSpPr>
          <p:cNvPr id="7" name="Content Placeholder 4"/>
          <p:cNvSpPr>
            <a:spLocks noGrp="1"/>
          </p:cNvSpPr>
          <p:nvPr>
            <p:ph sz="quarter" idx="28" hasCustomPrompt="1"/>
          </p:nvPr>
        </p:nvSpPr>
        <p:spPr>
          <a:xfrm>
            <a:off x="8227992" y="2838294"/>
            <a:ext cx="1222628" cy="1190112"/>
          </a:xfrm>
        </p:spPr>
        <p:txBody>
          <a:bodyPr anchor="ctr">
            <a:normAutofit/>
          </a:bodyPr>
          <a:lstStyle>
            <a:lvl1pPr marL="0" indent="0" algn="ctr">
              <a:buNone/>
              <a:defRPr sz="1600" baseline="0"/>
            </a:lvl1pPr>
          </a:lstStyle>
          <a:p>
            <a:pPr lvl="0"/>
            <a:r>
              <a:rPr lang="en-US" dirty="0"/>
              <a:t>Content</a:t>
            </a:r>
          </a:p>
        </p:txBody>
      </p:sp>
      <p:sp>
        <p:nvSpPr>
          <p:cNvPr id="9" name="Content Placeholder 4"/>
          <p:cNvSpPr>
            <a:spLocks noGrp="1"/>
          </p:cNvSpPr>
          <p:nvPr>
            <p:ph sz="quarter" idx="29" hasCustomPrompt="1"/>
          </p:nvPr>
        </p:nvSpPr>
        <p:spPr>
          <a:xfrm>
            <a:off x="4117693" y="4227187"/>
            <a:ext cx="1222628" cy="1190112"/>
          </a:xfrm>
        </p:spPr>
        <p:txBody>
          <a:bodyPr anchor="ctr">
            <a:normAutofit/>
          </a:bodyPr>
          <a:lstStyle>
            <a:lvl1pPr marL="0" indent="0" algn="ctr">
              <a:buNone/>
              <a:defRPr sz="1600" baseline="0"/>
            </a:lvl1pPr>
          </a:lstStyle>
          <a:p>
            <a:pPr lvl="0"/>
            <a:r>
              <a:rPr lang="en-US" dirty="0"/>
              <a:t>Content</a:t>
            </a:r>
          </a:p>
        </p:txBody>
      </p:sp>
      <p:sp>
        <p:nvSpPr>
          <p:cNvPr id="10" name="Content Placeholder 4"/>
          <p:cNvSpPr>
            <a:spLocks noGrp="1"/>
          </p:cNvSpPr>
          <p:nvPr>
            <p:ph sz="quarter" idx="30" hasCustomPrompt="1"/>
          </p:nvPr>
        </p:nvSpPr>
        <p:spPr>
          <a:xfrm>
            <a:off x="5480331" y="2850930"/>
            <a:ext cx="1222628" cy="1190112"/>
          </a:xfrm>
        </p:spPr>
        <p:txBody>
          <a:bodyPr anchor="ctr">
            <a:normAutofit/>
          </a:bodyPr>
          <a:lstStyle>
            <a:lvl1pPr marL="0" indent="0" algn="ctr">
              <a:buNone/>
              <a:defRPr sz="1600" baseline="0"/>
            </a:lvl1pPr>
          </a:lstStyle>
          <a:p>
            <a:pPr lvl="0"/>
            <a:r>
              <a:rPr lang="en-US" dirty="0"/>
              <a:t>Content</a:t>
            </a:r>
          </a:p>
        </p:txBody>
      </p:sp>
      <p:sp>
        <p:nvSpPr>
          <p:cNvPr id="12" name="Content Placeholder 4"/>
          <p:cNvSpPr>
            <a:spLocks noGrp="1"/>
          </p:cNvSpPr>
          <p:nvPr>
            <p:ph sz="quarter" idx="31" hasCustomPrompt="1"/>
          </p:nvPr>
        </p:nvSpPr>
        <p:spPr>
          <a:xfrm>
            <a:off x="2746105" y="5592870"/>
            <a:ext cx="1222628" cy="1190112"/>
          </a:xfrm>
        </p:spPr>
        <p:txBody>
          <a:bodyPr anchor="ctr">
            <a:normAutofit/>
          </a:bodyPr>
          <a:lstStyle>
            <a:lvl1pPr marL="0" indent="0" algn="ctr">
              <a:buNone/>
              <a:defRPr sz="1600" baseline="0"/>
            </a:lvl1pPr>
          </a:lstStyle>
          <a:p>
            <a:pPr lvl="0"/>
            <a:r>
              <a:rPr lang="en-US" dirty="0"/>
              <a:t>Content</a:t>
            </a:r>
          </a:p>
        </p:txBody>
      </p:sp>
      <p:sp>
        <p:nvSpPr>
          <p:cNvPr id="14" name="Content Placeholder 4"/>
          <p:cNvSpPr>
            <a:spLocks noGrp="1"/>
          </p:cNvSpPr>
          <p:nvPr>
            <p:ph sz="quarter" idx="32" hasCustomPrompt="1"/>
          </p:nvPr>
        </p:nvSpPr>
        <p:spPr>
          <a:xfrm>
            <a:off x="1366413" y="4216612"/>
            <a:ext cx="1222628" cy="1190112"/>
          </a:xfrm>
        </p:spPr>
        <p:txBody>
          <a:bodyPr anchor="ctr">
            <a:normAutofit/>
          </a:bodyPr>
          <a:lstStyle>
            <a:lvl1pPr marL="0" indent="0" algn="ctr">
              <a:buNone/>
              <a:defRPr sz="1600" baseline="0"/>
            </a:lvl1pPr>
          </a:lstStyle>
          <a:p>
            <a:pPr lvl="0"/>
            <a:r>
              <a:rPr lang="en-US" dirty="0"/>
              <a:t>Content</a:t>
            </a:r>
          </a:p>
        </p:txBody>
      </p:sp>
      <p:pic>
        <p:nvPicPr>
          <p:cNvPr id="17" name="Picture 16" descr="BlockchainLogo_White.eps"/>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67642" y="6352712"/>
            <a:ext cx="1797450" cy="195072"/>
          </a:xfrm>
          <a:prstGeom prst="rect">
            <a:avLst/>
          </a:prstGeom>
        </p:spPr>
      </p:pic>
      <p:pic>
        <p:nvPicPr>
          <p:cNvPr id="15" name="Picture 14" descr="IBMLogo_White.eps"/>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sp>
        <p:nvSpPr>
          <p:cNvPr id="16" name="TextBox 15"/>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3666017660"/>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Copy w/ Supporting Object">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67640" y="192619"/>
            <a:ext cx="5759333"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sp>
        <p:nvSpPr>
          <p:cNvPr id="11" name="Text Placeholder 5"/>
          <p:cNvSpPr>
            <a:spLocks noGrp="1"/>
          </p:cNvSpPr>
          <p:nvPr>
            <p:ph type="body" sz="quarter" idx="22" hasCustomPrompt="1"/>
          </p:nvPr>
        </p:nvSpPr>
        <p:spPr>
          <a:xfrm>
            <a:off x="167640" y="1693176"/>
            <a:ext cx="5759333" cy="4409844"/>
          </a:xfrm>
        </p:spPr>
        <p:txBody>
          <a:bodyPr>
            <a:normAutofit/>
          </a:bodyPr>
          <a:lstStyle>
            <a:lvl1pPr marL="0" indent="0">
              <a:buNone/>
              <a:defRPr sz="1600" baseline="0"/>
            </a:lvl1pPr>
          </a:lstStyle>
          <a:p>
            <a:pPr lvl="0"/>
            <a:r>
              <a:rPr lang="en-US" dirty="0"/>
              <a:t>Content</a:t>
            </a:r>
          </a:p>
        </p:txBody>
      </p:sp>
      <p:pic>
        <p:nvPicPr>
          <p:cNvPr id="7" name="Picture 6" descr="BlockchainLogo_White.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67642" y="6352712"/>
            <a:ext cx="1797450" cy="195072"/>
          </a:xfrm>
          <a:prstGeom prst="rect">
            <a:avLst/>
          </a:prstGeom>
        </p:spPr>
      </p:pic>
      <p:pic>
        <p:nvPicPr>
          <p:cNvPr id="10" name="Picture 9" descr="IBMLogo_White.eps"/>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sp>
        <p:nvSpPr>
          <p:cNvPr id="9" name="Content Placeholder 2"/>
          <p:cNvSpPr>
            <a:spLocks noGrp="1"/>
          </p:cNvSpPr>
          <p:nvPr>
            <p:ph sz="quarter" idx="16" hasCustomPrompt="1"/>
          </p:nvPr>
        </p:nvSpPr>
        <p:spPr>
          <a:xfrm>
            <a:off x="6103899" y="1693175"/>
            <a:ext cx="6088100" cy="4409846"/>
          </a:xfrm>
        </p:spPr>
        <p:txBody>
          <a:bodyPr>
            <a:normAutofit/>
          </a:bodyPr>
          <a:lstStyle>
            <a:lvl1pPr marL="0" indent="0">
              <a:buNone/>
              <a:defRPr sz="1600" baseline="0"/>
            </a:lvl1pPr>
          </a:lstStyle>
          <a:p>
            <a:pPr lvl="0"/>
            <a:r>
              <a:rPr lang="en-US" dirty="0"/>
              <a:t>Content</a:t>
            </a:r>
          </a:p>
        </p:txBody>
      </p:sp>
      <p:sp>
        <p:nvSpPr>
          <p:cNvPr id="14" name="Text Placeholder 7"/>
          <p:cNvSpPr>
            <a:spLocks noGrp="1"/>
          </p:cNvSpPr>
          <p:nvPr>
            <p:ph type="body" sz="quarter" idx="23"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5" name="Picture 14" descr="BLOCKCHAIN4_MARK_BLUE.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rot="16200000">
            <a:off x="11023333" y="347128"/>
            <a:ext cx="1162050" cy="853028"/>
          </a:xfrm>
          <a:prstGeom prst="rect">
            <a:avLst/>
          </a:prstGeom>
        </p:spPr>
      </p:pic>
      <p:sp>
        <p:nvSpPr>
          <p:cNvPr id="12" name="TextBox 11"/>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1029094267"/>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Object w/ Supporting Copy">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6" hasCustomPrompt="1"/>
          </p:nvPr>
        </p:nvSpPr>
        <p:spPr>
          <a:xfrm>
            <a:off x="2615958" y="1693176"/>
            <a:ext cx="9427552" cy="4409844"/>
          </a:xfrm>
        </p:spPr>
        <p:txBody>
          <a:bodyPr>
            <a:normAutofit/>
          </a:bodyPr>
          <a:lstStyle>
            <a:lvl1pPr marL="0" indent="0">
              <a:buNone/>
              <a:defRPr sz="1600" baseline="0"/>
            </a:lvl1pPr>
          </a:lstStyle>
          <a:p>
            <a:pPr lvl="0"/>
            <a:r>
              <a:rPr lang="en-US" dirty="0"/>
              <a:t>Content</a:t>
            </a:r>
          </a:p>
        </p:txBody>
      </p:sp>
      <p:sp>
        <p:nvSpPr>
          <p:cNvPr id="11" name="Text Placeholder 5"/>
          <p:cNvSpPr>
            <a:spLocks noGrp="1"/>
          </p:cNvSpPr>
          <p:nvPr>
            <p:ph type="body" sz="quarter" idx="22" hasCustomPrompt="1"/>
          </p:nvPr>
        </p:nvSpPr>
        <p:spPr>
          <a:xfrm>
            <a:off x="167640" y="1693176"/>
            <a:ext cx="2296666" cy="4409844"/>
          </a:xfrm>
        </p:spPr>
        <p:txBody>
          <a:bodyPr>
            <a:normAutofit/>
          </a:bodyPr>
          <a:lstStyle>
            <a:lvl1pPr marL="0" indent="0">
              <a:buNone/>
              <a:defRPr sz="1600" baseline="0"/>
            </a:lvl1pPr>
          </a:lstStyle>
          <a:p>
            <a:pPr lvl="0"/>
            <a:r>
              <a:rPr lang="en-US" dirty="0"/>
              <a:t>Content</a:t>
            </a:r>
          </a:p>
        </p:txBody>
      </p:sp>
      <p:pic>
        <p:nvPicPr>
          <p:cNvPr id="10" name="Picture 9" descr="BlockchainLogo_White.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67642" y="6352712"/>
            <a:ext cx="1797450" cy="195072"/>
          </a:xfrm>
          <a:prstGeom prst="rect">
            <a:avLst/>
          </a:prstGeom>
        </p:spPr>
      </p:pic>
      <p:pic>
        <p:nvPicPr>
          <p:cNvPr id="12" name="Picture 11" descr="IBMLogo_White.eps"/>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sp>
        <p:nvSpPr>
          <p:cNvPr id="16" name="Text Placeholder 7"/>
          <p:cNvSpPr>
            <a:spLocks noGrp="1"/>
          </p:cNvSpPr>
          <p:nvPr>
            <p:ph type="body" sz="quarter" idx="13"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7" name="Picture 16" descr="BLOCKCHAIN4_MARK_BLUE.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rot="16200000">
            <a:off x="11023333" y="347128"/>
            <a:ext cx="1162050" cy="853028"/>
          </a:xfrm>
          <a:prstGeom prst="rect">
            <a:avLst/>
          </a:prstGeom>
        </p:spPr>
      </p:pic>
      <p:sp>
        <p:nvSpPr>
          <p:cNvPr id="13" name="TextBox 12"/>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3044588518"/>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 Black">
    <p:bg>
      <p:bgPr>
        <a:solidFill>
          <a:schemeClr val="tx1"/>
        </a:solidFill>
        <a:effectLst/>
      </p:bgPr>
    </p:bg>
    <p:spTree>
      <p:nvGrpSpPr>
        <p:cNvPr id="1" name=""/>
        <p:cNvGrpSpPr/>
        <p:nvPr/>
      </p:nvGrpSpPr>
      <p:grpSpPr>
        <a:xfrm>
          <a:off x="0" y="0"/>
          <a:ext cx="0" cy="0"/>
          <a:chOff x="0" y="0"/>
          <a:chExt cx="0" cy="0"/>
        </a:xfrm>
      </p:grpSpPr>
      <p:sp>
        <p:nvSpPr>
          <p:cNvPr id="14" name="Text Placeholder 3"/>
          <p:cNvSpPr>
            <a:spLocks noGrp="1"/>
          </p:cNvSpPr>
          <p:nvPr>
            <p:ph type="body" sz="quarter" idx="10" hasCustomPrompt="1"/>
          </p:nvPr>
        </p:nvSpPr>
        <p:spPr>
          <a:xfrm>
            <a:off x="167640" y="186267"/>
            <a:ext cx="8111067" cy="660400"/>
          </a:xfrm>
        </p:spPr>
        <p:txBody>
          <a:bodyPr>
            <a:normAutofit/>
          </a:bodyPr>
          <a:lstStyle>
            <a:lvl1pPr marL="0" indent="0">
              <a:buNone/>
              <a:defRPr sz="3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Presentation title</a:t>
            </a:r>
          </a:p>
        </p:txBody>
      </p:sp>
      <p:sp>
        <p:nvSpPr>
          <p:cNvPr id="16" name="Text Placeholder 7"/>
          <p:cNvSpPr>
            <a:spLocks noGrp="1"/>
          </p:cNvSpPr>
          <p:nvPr>
            <p:ph type="body" sz="quarter" idx="11" hasCustomPrompt="1"/>
          </p:nvPr>
        </p:nvSpPr>
        <p:spPr>
          <a:xfrm>
            <a:off x="167640" y="3374046"/>
            <a:ext cx="4064000" cy="1007246"/>
          </a:xfrm>
        </p:spPr>
        <p:txBody>
          <a:bodyPr>
            <a:noAutofit/>
          </a:bodyPr>
          <a:lstStyle>
            <a:lvl1pPr marL="0" indent="0">
              <a:spcBef>
                <a:spcPts val="0"/>
              </a:spcBef>
              <a:buNone/>
              <a:defRPr sz="1867" i="1">
                <a:solidFill>
                  <a:schemeClr val="bg1"/>
                </a:solidFill>
              </a:defRPr>
            </a:lvl1pPr>
            <a:lvl2pPr>
              <a:defRPr sz="1867">
                <a:solidFill>
                  <a:schemeClr val="bg1"/>
                </a:solidFill>
              </a:defRPr>
            </a:lvl2pPr>
            <a:lvl3pPr>
              <a:defRPr sz="1867">
                <a:solidFill>
                  <a:schemeClr val="bg1"/>
                </a:solidFill>
              </a:defRPr>
            </a:lvl3pPr>
            <a:lvl4pPr>
              <a:defRPr sz="1867">
                <a:solidFill>
                  <a:schemeClr val="bg1"/>
                </a:solidFill>
              </a:defRPr>
            </a:lvl4pPr>
            <a:lvl5pPr>
              <a:defRPr sz="1867">
                <a:solidFill>
                  <a:schemeClr val="bg1"/>
                </a:solidFill>
              </a:defRPr>
            </a:lvl5pPr>
          </a:lstStyle>
          <a:p>
            <a:pPr lvl="0"/>
            <a:r>
              <a:rPr lang="en-US" dirty="0"/>
              <a:t>Presenter information</a:t>
            </a:r>
          </a:p>
        </p:txBody>
      </p:sp>
      <p:sp>
        <p:nvSpPr>
          <p:cNvPr id="17" name="Text Placeholder 4"/>
          <p:cNvSpPr>
            <a:spLocks noGrp="1"/>
          </p:cNvSpPr>
          <p:nvPr>
            <p:ph type="body" sz="quarter" idx="13" hasCustomPrompt="1"/>
          </p:nvPr>
        </p:nvSpPr>
        <p:spPr>
          <a:xfrm>
            <a:off x="167640" y="1000618"/>
            <a:ext cx="8129692" cy="1068088"/>
          </a:xfrm>
        </p:spPr>
        <p:txBody>
          <a:bodyPr>
            <a:normAutofit/>
          </a:bodyPr>
          <a:lstStyle>
            <a:lvl1pPr marL="0" indent="0">
              <a:buNone/>
              <a:defRPr sz="2133">
                <a:solidFill>
                  <a:srgbClr val="FFFFFF"/>
                </a:solidFill>
              </a:defRPr>
            </a:lvl1pPr>
          </a:lstStyle>
          <a:p>
            <a:pPr lvl="0"/>
            <a:r>
              <a:rPr lang="en-US" dirty="0"/>
              <a:t>Subtitle</a:t>
            </a:r>
          </a:p>
        </p:txBody>
      </p:sp>
      <p:pic>
        <p:nvPicPr>
          <p:cNvPr id="9" name="Picture 8" descr="BlockchainLogo_White.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67642" y="6352712"/>
            <a:ext cx="1797450" cy="195072"/>
          </a:xfrm>
          <a:prstGeom prst="rect">
            <a:avLst/>
          </a:prstGeom>
        </p:spPr>
      </p:pic>
      <p:pic>
        <p:nvPicPr>
          <p:cNvPr id="12" name="Picture 11" descr="IBMLogo_White.eps"/>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pic>
        <p:nvPicPr>
          <p:cNvPr id="3" name="Picture 2"/>
          <p:cNvPicPr>
            <a:picLocks noChangeAspect="1"/>
          </p:cNvPicPr>
          <p:nvPr userDrawn="1"/>
        </p:nvPicPr>
        <p:blipFill>
          <a:blip r:embed="rId4"/>
          <a:stretch>
            <a:fillRect/>
          </a:stretch>
        </p:blipFill>
        <p:spPr>
          <a:xfrm>
            <a:off x="6807969" y="1269910"/>
            <a:ext cx="5012268" cy="5012268"/>
          </a:xfrm>
          <a:prstGeom prst="rect">
            <a:avLst/>
          </a:prstGeom>
        </p:spPr>
      </p:pic>
    </p:spTree>
    <p:extLst>
      <p:ext uri="{BB962C8B-B14F-4D97-AF65-F5344CB8AC3E}">
        <p14:creationId xmlns:p14="http://schemas.microsoft.com/office/powerpoint/2010/main" val="471634046"/>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pos="14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ase Study 2">
    <p:bg>
      <p:bgRef idx="1001">
        <a:schemeClr val="bg1"/>
      </p:bgRef>
    </p:bg>
    <p:spTree>
      <p:nvGrpSpPr>
        <p:cNvPr id="1" name=""/>
        <p:cNvGrpSpPr/>
        <p:nvPr/>
      </p:nvGrpSpPr>
      <p:grpSpPr>
        <a:xfrm>
          <a:off x="0" y="0"/>
          <a:ext cx="0" cy="0"/>
          <a:chOff x="0" y="0"/>
          <a:chExt cx="0" cy="0"/>
        </a:xfrm>
      </p:grpSpPr>
      <p:pic>
        <p:nvPicPr>
          <p:cNvPr id="9" name="Picture 8" descr="BlockchainLogo_White.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67642" y="6352712"/>
            <a:ext cx="1797450" cy="195072"/>
          </a:xfrm>
          <a:prstGeom prst="rect">
            <a:avLst/>
          </a:prstGeom>
        </p:spPr>
      </p:pic>
      <p:pic>
        <p:nvPicPr>
          <p:cNvPr id="10" name="Picture 9" descr="IBMLogo_White.eps"/>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sp>
        <p:nvSpPr>
          <p:cNvPr id="15" name="Text Placeholder 5"/>
          <p:cNvSpPr>
            <a:spLocks noGrp="1"/>
          </p:cNvSpPr>
          <p:nvPr>
            <p:ph type="body" sz="quarter" idx="22" hasCustomPrompt="1"/>
          </p:nvPr>
        </p:nvSpPr>
        <p:spPr>
          <a:xfrm>
            <a:off x="167218" y="1655829"/>
            <a:ext cx="2647935" cy="4453719"/>
          </a:xfrm>
        </p:spPr>
        <p:txBody>
          <a:bodyPr>
            <a:normAutofit/>
          </a:bodyPr>
          <a:lstStyle>
            <a:lvl1pPr marL="0" indent="0">
              <a:buNone/>
              <a:defRPr sz="2400" baseline="0"/>
            </a:lvl1pPr>
          </a:lstStyle>
          <a:p>
            <a:pPr lvl="0"/>
            <a:r>
              <a:rPr lang="en-US" dirty="0"/>
              <a:t>Body copy</a:t>
            </a:r>
          </a:p>
        </p:txBody>
      </p:sp>
      <p:sp>
        <p:nvSpPr>
          <p:cNvPr id="16" name="Text Placeholder 5"/>
          <p:cNvSpPr>
            <a:spLocks noGrp="1"/>
          </p:cNvSpPr>
          <p:nvPr>
            <p:ph type="body" sz="quarter" idx="24" hasCustomPrompt="1"/>
          </p:nvPr>
        </p:nvSpPr>
        <p:spPr>
          <a:xfrm>
            <a:off x="3036974" y="1786346"/>
            <a:ext cx="2292148" cy="4328148"/>
          </a:xfrm>
        </p:spPr>
        <p:txBody>
          <a:bodyPr>
            <a:normAutofit/>
          </a:bodyPr>
          <a:lstStyle>
            <a:lvl1pPr marL="0" indent="0">
              <a:buNone/>
              <a:defRPr sz="1867" baseline="0"/>
            </a:lvl1pPr>
          </a:lstStyle>
          <a:p>
            <a:pPr lvl="0"/>
            <a:r>
              <a:rPr lang="en-US" dirty="0"/>
              <a:t>Detail copy</a:t>
            </a:r>
          </a:p>
        </p:txBody>
      </p:sp>
      <p:sp>
        <p:nvSpPr>
          <p:cNvPr id="17" name="Text Placeholder 2"/>
          <p:cNvSpPr>
            <a:spLocks noGrp="1"/>
          </p:cNvSpPr>
          <p:nvPr>
            <p:ph type="body" sz="quarter" idx="25" hasCustomPrompt="1"/>
          </p:nvPr>
        </p:nvSpPr>
        <p:spPr>
          <a:xfrm>
            <a:off x="5558368" y="1655829"/>
            <a:ext cx="6383998" cy="3414148"/>
          </a:xfrm>
        </p:spPr>
        <p:txBody>
          <a:bodyPr>
            <a:normAutofit/>
          </a:bodyPr>
          <a:lstStyle>
            <a:lvl1pPr marL="0" indent="0">
              <a:buNone/>
              <a:defRPr sz="3200" baseline="0"/>
            </a:lvl1pPr>
          </a:lstStyle>
          <a:p>
            <a:pPr lvl="0"/>
            <a:r>
              <a:rPr lang="en-US" dirty="0"/>
              <a:t>Quote, stat, etc.</a:t>
            </a:r>
          </a:p>
        </p:txBody>
      </p:sp>
      <p:sp>
        <p:nvSpPr>
          <p:cNvPr id="18" name="Text Placeholder 7"/>
          <p:cNvSpPr>
            <a:spLocks noGrp="1"/>
          </p:cNvSpPr>
          <p:nvPr>
            <p:ph type="body" sz="quarter" idx="13"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9" name="Picture 18" descr="BLOCKCHAIN4_MARK_BLUE.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rot="16200000">
            <a:off x="11023333" y="347128"/>
            <a:ext cx="1162050" cy="853028"/>
          </a:xfrm>
          <a:prstGeom prst="rect">
            <a:avLst/>
          </a:prstGeom>
        </p:spPr>
      </p:pic>
      <p:sp>
        <p:nvSpPr>
          <p:cNvPr id="12" name="TextBox 11"/>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2388326760"/>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utro – Blue">
    <p:bg>
      <p:bgPr>
        <a:solidFill>
          <a:srgbClr val="003BC9"/>
        </a:solidFill>
        <a:effectLst/>
      </p:bgPr>
    </p:bg>
    <p:spTree>
      <p:nvGrpSpPr>
        <p:cNvPr id="1" name=""/>
        <p:cNvGrpSpPr/>
        <p:nvPr/>
      </p:nvGrpSpPr>
      <p:grpSpPr>
        <a:xfrm>
          <a:off x="0" y="0"/>
          <a:ext cx="0" cy="0"/>
          <a:chOff x="0" y="0"/>
          <a:chExt cx="0" cy="0"/>
        </a:xfrm>
      </p:grpSpPr>
      <p:pic>
        <p:nvPicPr>
          <p:cNvPr id="13" name="Picture 12" descr="BLOCKCHAIN5_MARK_BLUE.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29972" y="1286934"/>
            <a:ext cx="4995340" cy="4995340"/>
          </a:xfrm>
          <a:prstGeom prst="rect">
            <a:avLst/>
          </a:prstGeom>
        </p:spPr>
      </p:pic>
      <p:sp>
        <p:nvSpPr>
          <p:cNvPr id="4" name="Text Placeholder 3"/>
          <p:cNvSpPr>
            <a:spLocks noGrp="1"/>
          </p:cNvSpPr>
          <p:nvPr>
            <p:ph type="body" sz="quarter" idx="10" hasCustomPrompt="1"/>
          </p:nvPr>
        </p:nvSpPr>
        <p:spPr>
          <a:xfrm>
            <a:off x="186267" y="186267"/>
            <a:ext cx="8111067" cy="660400"/>
          </a:xfrm>
        </p:spPr>
        <p:txBody>
          <a:bodyPr>
            <a:normAutofit/>
          </a:bodyPr>
          <a:lstStyle>
            <a:lvl1pPr marL="0" indent="0">
              <a:buNone/>
              <a:defRPr sz="3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Thank you!</a:t>
            </a:r>
          </a:p>
        </p:txBody>
      </p:sp>
      <p:sp>
        <p:nvSpPr>
          <p:cNvPr id="8" name="Text Placeholder 7"/>
          <p:cNvSpPr>
            <a:spLocks noGrp="1"/>
          </p:cNvSpPr>
          <p:nvPr>
            <p:ph type="body" sz="quarter" idx="11" hasCustomPrompt="1"/>
          </p:nvPr>
        </p:nvSpPr>
        <p:spPr>
          <a:xfrm>
            <a:off x="177800" y="2495648"/>
            <a:ext cx="4064000" cy="1007246"/>
          </a:xfrm>
        </p:spPr>
        <p:txBody>
          <a:bodyPr>
            <a:noAutofit/>
          </a:bodyPr>
          <a:lstStyle>
            <a:lvl1pPr marL="0" indent="0">
              <a:spcBef>
                <a:spcPts val="0"/>
              </a:spcBef>
              <a:buNone/>
              <a:defRPr sz="1867" i="1" baseline="0">
                <a:solidFill>
                  <a:schemeClr val="bg1"/>
                </a:solidFill>
              </a:defRPr>
            </a:lvl1pPr>
            <a:lvl2pPr>
              <a:defRPr sz="1867">
                <a:solidFill>
                  <a:schemeClr val="bg1"/>
                </a:solidFill>
              </a:defRPr>
            </a:lvl2pPr>
            <a:lvl3pPr>
              <a:defRPr sz="1867">
                <a:solidFill>
                  <a:schemeClr val="bg1"/>
                </a:solidFill>
              </a:defRPr>
            </a:lvl3pPr>
            <a:lvl4pPr>
              <a:defRPr sz="1867">
                <a:solidFill>
                  <a:schemeClr val="bg1"/>
                </a:solidFill>
              </a:defRPr>
            </a:lvl4pPr>
            <a:lvl5pPr>
              <a:defRPr sz="1867">
                <a:solidFill>
                  <a:schemeClr val="bg1"/>
                </a:solidFill>
              </a:defRPr>
            </a:lvl5pPr>
          </a:lstStyle>
          <a:p>
            <a:pPr lvl="0"/>
            <a:r>
              <a:rPr lang="en-US" dirty="0"/>
              <a:t>Presenter Name</a:t>
            </a:r>
          </a:p>
          <a:p>
            <a:pPr lvl="0"/>
            <a:r>
              <a:rPr lang="en-US" dirty="0"/>
              <a:t>Presenter Email</a:t>
            </a:r>
          </a:p>
          <a:p>
            <a:pPr lvl="0"/>
            <a:r>
              <a:rPr lang="en-US" dirty="0"/>
              <a:t>Presenter Phone</a:t>
            </a:r>
          </a:p>
        </p:txBody>
      </p:sp>
      <p:pic>
        <p:nvPicPr>
          <p:cNvPr id="10" name="Picture 9" descr="BlockchainLogo_White.eps"/>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67642" y="6352712"/>
            <a:ext cx="1797450" cy="195072"/>
          </a:xfrm>
          <a:prstGeom prst="rect">
            <a:avLst/>
          </a:prstGeom>
        </p:spPr>
      </p:pic>
      <p:pic>
        <p:nvPicPr>
          <p:cNvPr id="12" name="Picture 11" descr="IBMLogo_White.eps"/>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grpSp>
        <p:nvGrpSpPr>
          <p:cNvPr id="7" name="Group 6"/>
          <p:cNvGrpSpPr/>
          <p:nvPr userDrawn="1"/>
        </p:nvGrpSpPr>
        <p:grpSpPr>
          <a:xfrm>
            <a:off x="120908" y="4503855"/>
            <a:ext cx="3013271" cy="1381494"/>
            <a:chOff x="90681" y="2914901"/>
            <a:chExt cx="2259953" cy="1036120"/>
          </a:xfrm>
        </p:grpSpPr>
        <p:sp>
          <p:nvSpPr>
            <p:cNvPr id="9" name="Rectangle 8"/>
            <p:cNvSpPr/>
            <p:nvPr/>
          </p:nvSpPr>
          <p:spPr>
            <a:xfrm>
              <a:off x="90681" y="2914901"/>
              <a:ext cx="1772498" cy="377218"/>
            </a:xfrm>
            <a:prstGeom prst="rect">
              <a:avLst/>
            </a:prstGeom>
          </p:spPr>
          <p:txBody>
            <a:bodyPr wrap="square">
              <a:spAutoFit/>
            </a:bodyPr>
            <a:lstStyle/>
            <a:p>
              <a:r>
                <a:rPr lang="en-US" sz="1334" b="1" i="1" dirty="0">
                  <a:solidFill>
                    <a:schemeClr val="bg1">
                      <a:lumMod val="75000"/>
                    </a:schemeClr>
                  </a:solidFill>
                  <a:latin typeface="+mj-lt"/>
                </a:rPr>
                <a:t>Questions? Tweet us or go to ibm.com/blockchain</a:t>
              </a:r>
            </a:p>
          </p:txBody>
        </p:sp>
        <p:grpSp>
          <p:nvGrpSpPr>
            <p:cNvPr id="11" name="Group 10"/>
            <p:cNvGrpSpPr/>
            <p:nvPr/>
          </p:nvGrpSpPr>
          <p:grpSpPr>
            <a:xfrm>
              <a:off x="128914" y="3305231"/>
              <a:ext cx="2221720" cy="264627"/>
              <a:chOff x="128914" y="3235781"/>
              <a:chExt cx="2221720" cy="264627"/>
            </a:xfrm>
          </p:grpSpPr>
          <p:pic>
            <p:nvPicPr>
              <p:cNvPr id="20" name="Picture 2" descr="mage result for twitter logo png"/>
              <p:cNvPicPr>
                <a:picLocks noChangeAspect="1" noChangeArrowheads="1"/>
              </p:cNvPicPr>
              <p:nvPr/>
            </p:nvPicPr>
            <p:blipFill>
              <a:blip r:embed="rId5" cstate="print">
                <a:duotone>
                  <a:schemeClr val="accent5">
                    <a:shade val="45000"/>
                    <a:satMod val="135000"/>
                  </a:schemeClr>
                  <a:prstClr val="white"/>
                </a:duotone>
                <a:extLst>
                  <a:ext uri="{BEBA8EAE-BF5A-486C-A8C5-ECC9F3942E4B}">
                    <a14:imgProps xmlns:a14="http://schemas.microsoft.com/office/drawing/2010/main">
                      <a14:imgLayer r:embed="rId6">
                        <a14:imgEffect>
                          <a14:colorTemperature colorTemp="8800"/>
                        </a14:imgEffect>
                        <a14:imgEffect>
                          <a14:saturation sat="0"/>
                        </a14:imgEffect>
                      </a14:imgLayer>
                    </a14:imgProps>
                  </a:ext>
                  <a:ext uri="{28A0092B-C50C-407E-A947-70E740481C1C}">
                    <a14:useLocalDpi xmlns:a14="http://schemas.microsoft.com/office/drawing/2010/main"/>
                  </a:ext>
                </a:extLst>
              </a:blip>
              <a:srcRect/>
              <a:stretch>
                <a:fillRect/>
              </a:stretch>
            </p:blipFill>
            <p:spPr bwMode="auto">
              <a:xfrm>
                <a:off x="128914" y="3235781"/>
                <a:ext cx="264627" cy="264627"/>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330852" y="3237461"/>
                <a:ext cx="2019782" cy="223235"/>
              </a:xfrm>
              <a:prstGeom prst="rect">
                <a:avLst/>
              </a:prstGeom>
            </p:spPr>
            <p:txBody>
              <a:bodyPr wrap="square">
                <a:spAutoFit/>
              </a:bodyPr>
              <a:lstStyle/>
              <a:p>
                <a:r>
                  <a:rPr lang="en-US" sz="1334">
                    <a:solidFill>
                      <a:schemeClr val="bg1">
                        <a:lumMod val="75000"/>
                      </a:schemeClr>
                    </a:solidFill>
                  </a:rPr>
                  <a:t>@IBMBlockchain</a:t>
                </a:r>
                <a:endParaRPr lang="en-US" sz="1334" dirty="0">
                  <a:solidFill>
                    <a:schemeClr val="bg1">
                      <a:lumMod val="75000"/>
                    </a:schemeClr>
                  </a:solidFill>
                </a:endParaRPr>
              </a:p>
            </p:txBody>
          </p:sp>
        </p:grpSp>
        <p:grpSp>
          <p:nvGrpSpPr>
            <p:cNvPr id="14" name="Group 13"/>
            <p:cNvGrpSpPr/>
            <p:nvPr/>
          </p:nvGrpSpPr>
          <p:grpSpPr>
            <a:xfrm>
              <a:off x="128913" y="3523757"/>
              <a:ext cx="1238059" cy="235670"/>
              <a:chOff x="128913" y="3570057"/>
              <a:chExt cx="1238059" cy="235670"/>
            </a:xfrm>
          </p:grpSpPr>
          <p:pic>
            <p:nvPicPr>
              <p:cNvPr id="18" name="Picture 17"/>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28913" y="3575824"/>
                <a:ext cx="229903" cy="229903"/>
              </a:xfrm>
              <a:prstGeom prst="rect">
                <a:avLst/>
              </a:prstGeom>
            </p:spPr>
          </p:pic>
          <p:sp>
            <p:nvSpPr>
              <p:cNvPr id="19" name="Rectangle 18"/>
              <p:cNvSpPr/>
              <p:nvPr/>
            </p:nvSpPr>
            <p:spPr>
              <a:xfrm>
                <a:off x="346019" y="3570057"/>
                <a:ext cx="1020953" cy="223234"/>
              </a:xfrm>
              <a:prstGeom prst="rect">
                <a:avLst/>
              </a:prstGeom>
            </p:spPr>
            <p:txBody>
              <a:bodyPr wrap="none">
                <a:spAutoFit/>
              </a:bodyPr>
              <a:lstStyle/>
              <a:p>
                <a:r>
                  <a:rPr lang="en-US" sz="1334" dirty="0">
                    <a:solidFill>
                      <a:schemeClr val="bg1">
                        <a:lumMod val="75000"/>
                      </a:schemeClr>
                    </a:solidFill>
                  </a:rPr>
                  <a:t>IBM Blockchain</a:t>
                </a:r>
              </a:p>
            </p:txBody>
          </p:sp>
        </p:grpSp>
        <p:grpSp>
          <p:nvGrpSpPr>
            <p:cNvPr id="15" name="Group 14"/>
            <p:cNvGrpSpPr/>
            <p:nvPr/>
          </p:nvGrpSpPr>
          <p:grpSpPr>
            <a:xfrm>
              <a:off x="152867" y="3727787"/>
              <a:ext cx="1214104" cy="223234"/>
              <a:chOff x="152867" y="3947712"/>
              <a:chExt cx="1214104" cy="223234"/>
            </a:xfrm>
          </p:grpSpPr>
          <p:pic>
            <p:nvPicPr>
              <p:cNvPr id="16" name="Picture 15"/>
              <p:cNvPicPr>
                <a:picLocks noChangeAspect="1"/>
              </p:cNvPicPr>
              <p:nvPr/>
            </p:nvPicPr>
            <p:blipFill>
              <a:blip r:embed="rId8"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52867" y="4002806"/>
                <a:ext cx="183604" cy="129276"/>
              </a:xfrm>
              <a:prstGeom prst="rect">
                <a:avLst/>
              </a:prstGeom>
            </p:spPr>
          </p:pic>
          <p:sp>
            <p:nvSpPr>
              <p:cNvPr id="17" name="Rectangle 16"/>
              <p:cNvSpPr/>
              <p:nvPr/>
            </p:nvSpPr>
            <p:spPr>
              <a:xfrm>
                <a:off x="346018" y="3947712"/>
                <a:ext cx="1020953" cy="223234"/>
              </a:xfrm>
              <a:prstGeom prst="rect">
                <a:avLst/>
              </a:prstGeom>
            </p:spPr>
            <p:txBody>
              <a:bodyPr wrap="none">
                <a:spAutoFit/>
              </a:bodyPr>
              <a:lstStyle/>
              <a:p>
                <a:r>
                  <a:rPr lang="en-US" sz="1334" dirty="0">
                    <a:solidFill>
                      <a:schemeClr val="bg1">
                        <a:lumMod val="75000"/>
                      </a:schemeClr>
                    </a:solidFill>
                  </a:rPr>
                  <a:t>IBM Blockchain</a:t>
                </a:r>
              </a:p>
            </p:txBody>
          </p:sp>
        </p:grpSp>
      </p:grpSp>
    </p:spTree>
    <p:extLst>
      <p:ext uri="{BB962C8B-B14F-4D97-AF65-F5344CB8AC3E}">
        <p14:creationId xmlns:p14="http://schemas.microsoft.com/office/powerpoint/2010/main" val="1924886641"/>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pos="14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utro – Black">
    <p:bg>
      <p:bgPr>
        <a:solidFill>
          <a:schemeClr val="tx1"/>
        </a:solidFill>
        <a:effectLst/>
      </p:bgPr>
    </p:bg>
    <p:spTree>
      <p:nvGrpSpPr>
        <p:cNvPr id="1" name=""/>
        <p:cNvGrpSpPr/>
        <p:nvPr/>
      </p:nvGrpSpPr>
      <p:grpSpPr>
        <a:xfrm>
          <a:off x="0" y="0"/>
          <a:ext cx="0" cy="0"/>
          <a:chOff x="0" y="0"/>
          <a:chExt cx="0" cy="0"/>
        </a:xfrm>
      </p:grpSpPr>
      <p:sp>
        <p:nvSpPr>
          <p:cNvPr id="12" name="Text Placeholder 3"/>
          <p:cNvSpPr>
            <a:spLocks noGrp="1"/>
          </p:cNvSpPr>
          <p:nvPr>
            <p:ph type="body" sz="quarter" idx="10" hasCustomPrompt="1"/>
          </p:nvPr>
        </p:nvSpPr>
        <p:spPr>
          <a:xfrm>
            <a:off x="186267" y="186267"/>
            <a:ext cx="8111067" cy="660400"/>
          </a:xfrm>
        </p:spPr>
        <p:txBody>
          <a:bodyPr>
            <a:normAutofit/>
          </a:bodyPr>
          <a:lstStyle>
            <a:lvl1pPr marL="0" indent="0">
              <a:buNone/>
              <a:defRPr sz="3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Thank you!</a:t>
            </a:r>
          </a:p>
        </p:txBody>
      </p:sp>
      <p:sp>
        <p:nvSpPr>
          <p:cNvPr id="13" name="Text Placeholder 7"/>
          <p:cNvSpPr>
            <a:spLocks noGrp="1"/>
          </p:cNvSpPr>
          <p:nvPr>
            <p:ph type="body" sz="quarter" idx="11" hasCustomPrompt="1"/>
          </p:nvPr>
        </p:nvSpPr>
        <p:spPr>
          <a:xfrm>
            <a:off x="177800" y="2495648"/>
            <a:ext cx="4064000" cy="1007246"/>
          </a:xfrm>
        </p:spPr>
        <p:txBody>
          <a:bodyPr>
            <a:noAutofit/>
          </a:bodyPr>
          <a:lstStyle>
            <a:lvl1pPr marL="0" indent="0">
              <a:spcBef>
                <a:spcPts val="0"/>
              </a:spcBef>
              <a:buNone/>
              <a:defRPr sz="1867" i="1" baseline="0">
                <a:solidFill>
                  <a:schemeClr val="bg1"/>
                </a:solidFill>
              </a:defRPr>
            </a:lvl1pPr>
            <a:lvl2pPr>
              <a:defRPr sz="1867">
                <a:solidFill>
                  <a:schemeClr val="bg1"/>
                </a:solidFill>
              </a:defRPr>
            </a:lvl2pPr>
            <a:lvl3pPr>
              <a:defRPr sz="1867">
                <a:solidFill>
                  <a:schemeClr val="bg1"/>
                </a:solidFill>
              </a:defRPr>
            </a:lvl3pPr>
            <a:lvl4pPr>
              <a:defRPr sz="1867">
                <a:solidFill>
                  <a:schemeClr val="bg1"/>
                </a:solidFill>
              </a:defRPr>
            </a:lvl4pPr>
            <a:lvl5pPr>
              <a:defRPr sz="1867">
                <a:solidFill>
                  <a:schemeClr val="bg1"/>
                </a:solidFill>
              </a:defRPr>
            </a:lvl5pPr>
          </a:lstStyle>
          <a:p>
            <a:pPr lvl="0"/>
            <a:r>
              <a:rPr lang="en-US" dirty="0"/>
              <a:t>Presenter Name</a:t>
            </a:r>
          </a:p>
          <a:p>
            <a:pPr lvl="0"/>
            <a:r>
              <a:rPr lang="en-US" dirty="0"/>
              <a:t>Presenter Email</a:t>
            </a:r>
          </a:p>
          <a:p>
            <a:pPr lvl="0"/>
            <a:r>
              <a:rPr lang="en-US" dirty="0"/>
              <a:t>Presenter Phone</a:t>
            </a:r>
          </a:p>
        </p:txBody>
      </p:sp>
      <p:pic>
        <p:nvPicPr>
          <p:cNvPr id="8" name="Picture 7" descr="BlockchainLogo_White.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67642" y="6352712"/>
            <a:ext cx="1797450" cy="195072"/>
          </a:xfrm>
          <a:prstGeom prst="rect">
            <a:avLst/>
          </a:prstGeom>
        </p:spPr>
      </p:pic>
      <p:pic>
        <p:nvPicPr>
          <p:cNvPr id="9" name="Picture 8" descr="IBMLogo_White.eps"/>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pic>
        <p:nvPicPr>
          <p:cNvPr id="7" name="Picture 6"/>
          <p:cNvPicPr>
            <a:picLocks noChangeAspect="1"/>
          </p:cNvPicPr>
          <p:nvPr userDrawn="1"/>
        </p:nvPicPr>
        <p:blipFill>
          <a:blip r:embed="rId4"/>
          <a:stretch>
            <a:fillRect/>
          </a:stretch>
        </p:blipFill>
        <p:spPr>
          <a:xfrm>
            <a:off x="6807969" y="1269910"/>
            <a:ext cx="5012268" cy="5012268"/>
          </a:xfrm>
          <a:prstGeom prst="rect">
            <a:avLst/>
          </a:prstGeom>
        </p:spPr>
      </p:pic>
      <p:grpSp>
        <p:nvGrpSpPr>
          <p:cNvPr id="10" name="Group 9"/>
          <p:cNvGrpSpPr/>
          <p:nvPr userDrawn="1"/>
        </p:nvGrpSpPr>
        <p:grpSpPr>
          <a:xfrm>
            <a:off x="120908" y="4503855"/>
            <a:ext cx="3013271" cy="1381494"/>
            <a:chOff x="90681" y="2914901"/>
            <a:chExt cx="2259953" cy="1036120"/>
          </a:xfrm>
        </p:grpSpPr>
        <p:sp>
          <p:nvSpPr>
            <p:cNvPr id="11" name="Rectangle 10"/>
            <p:cNvSpPr/>
            <p:nvPr/>
          </p:nvSpPr>
          <p:spPr>
            <a:xfrm>
              <a:off x="90681" y="2914901"/>
              <a:ext cx="1772498" cy="377218"/>
            </a:xfrm>
            <a:prstGeom prst="rect">
              <a:avLst/>
            </a:prstGeom>
          </p:spPr>
          <p:txBody>
            <a:bodyPr wrap="square">
              <a:spAutoFit/>
            </a:bodyPr>
            <a:lstStyle/>
            <a:p>
              <a:r>
                <a:rPr lang="en-US" sz="1334" b="1" i="1" dirty="0">
                  <a:solidFill>
                    <a:schemeClr val="bg1">
                      <a:lumMod val="75000"/>
                    </a:schemeClr>
                  </a:solidFill>
                  <a:latin typeface="+mj-lt"/>
                </a:rPr>
                <a:t>Questions? Tweet us or go to ibm.com/blockchain</a:t>
              </a:r>
            </a:p>
          </p:txBody>
        </p:sp>
        <p:grpSp>
          <p:nvGrpSpPr>
            <p:cNvPr id="14" name="Group 13"/>
            <p:cNvGrpSpPr/>
            <p:nvPr/>
          </p:nvGrpSpPr>
          <p:grpSpPr>
            <a:xfrm>
              <a:off x="128914" y="3305231"/>
              <a:ext cx="2221720" cy="264627"/>
              <a:chOff x="128914" y="3235781"/>
              <a:chExt cx="2221720" cy="264627"/>
            </a:xfrm>
          </p:grpSpPr>
          <p:pic>
            <p:nvPicPr>
              <p:cNvPr id="21" name="Picture 2" descr="mage result for twitter logo png"/>
              <p:cNvPicPr>
                <a:picLocks noChangeAspect="1" noChangeArrowheads="1"/>
              </p:cNvPicPr>
              <p:nvPr/>
            </p:nvPicPr>
            <p:blipFill>
              <a:blip r:embed="rId5" cstate="print">
                <a:duotone>
                  <a:schemeClr val="accent5">
                    <a:shade val="45000"/>
                    <a:satMod val="135000"/>
                  </a:schemeClr>
                  <a:prstClr val="white"/>
                </a:duotone>
                <a:extLst>
                  <a:ext uri="{BEBA8EAE-BF5A-486C-A8C5-ECC9F3942E4B}">
                    <a14:imgProps xmlns:a14="http://schemas.microsoft.com/office/drawing/2010/main">
                      <a14:imgLayer r:embed="rId6">
                        <a14:imgEffect>
                          <a14:colorTemperature colorTemp="8800"/>
                        </a14:imgEffect>
                        <a14:imgEffect>
                          <a14:saturation sat="0"/>
                        </a14:imgEffect>
                      </a14:imgLayer>
                    </a14:imgProps>
                  </a:ext>
                  <a:ext uri="{28A0092B-C50C-407E-A947-70E740481C1C}">
                    <a14:useLocalDpi xmlns:a14="http://schemas.microsoft.com/office/drawing/2010/main"/>
                  </a:ext>
                </a:extLst>
              </a:blip>
              <a:srcRect/>
              <a:stretch>
                <a:fillRect/>
              </a:stretch>
            </p:blipFill>
            <p:spPr bwMode="auto">
              <a:xfrm>
                <a:off x="128914" y="3235781"/>
                <a:ext cx="264627" cy="264627"/>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330852" y="3237461"/>
                <a:ext cx="2019782" cy="223235"/>
              </a:xfrm>
              <a:prstGeom prst="rect">
                <a:avLst/>
              </a:prstGeom>
            </p:spPr>
            <p:txBody>
              <a:bodyPr wrap="square">
                <a:spAutoFit/>
              </a:bodyPr>
              <a:lstStyle/>
              <a:p>
                <a:r>
                  <a:rPr lang="en-US" sz="1334">
                    <a:solidFill>
                      <a:schemeClr val="bg1">
                        <a:lumMod val="75000"/>
                      </a:schemeClr>
                    </a:solidFill>
                  </a:rPr>
                  <a:t>@IBMBlockchain</a:t>
                </a:r>
                <a:endParaRPr lang="en-US" sz="1334" dirty="0">
                  <a:solidFill>
                    <a:schemeClr val="bg1">
                      <a:lumMod val="75000"/>
                    </a:schemeClr>
                  </a:solidFill>
                </a:endParaRPr>
              </a:p>
            </p:txBody>
          </p:sp>
        </p:grpSp>
        <p:grpSp>
          <p:nvGrpSpPr>
            <p:cNvPr id="15" name="Group 14"/>
            <p:cNvGrpSpPr/>
            <p:nvPr/>
          </p:nvGrpSpPr>
          <p:grpSpPr>
            <a:xfrm>
              <a:off x="128913" y="3523757"/>
              <a:ext cx="1238059" cy="235670"/>
              <a:chOff x="128913" y="3570057"/>
              <a:chExt cx="1238059" cy="235670"/>
            </a:xfrm>
          </p:grpSpPr>
          <p:pic>
            <p:nvPicPr>
              <p:cNvPr id="19" name="Picture 18"/>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28913" y="3575824"/>
                <a:ext cx="229903" cy="229903"/>
              </a:xfrm>
              <a:prstGeom prst="rect">
                <a:avLst/>
              </a:prstGeom>
            </p:spPr>
          </p:pic>
          <p:sp>
            <p:nvSpPr>
              <p:cNvPr id="20" name="Rectangle 19"/>
              <p:cNvSpPr/>
              <p:nvPr/>
            </p:nvSpPr>
            <p:spPr>
              <a:xfrm>
                <a:off x="346019" y="3570057"/>
                <a:ext cx="1020953" cy="223234"/>
              </a:xfrm>
              <a:prstGeom prst="rect">
                <a:avLst/>
              </a:prstGeom>
            </p:spPr>
            <p:txBody>
              <a:bodyPr wrap="none">
                <a:spAutoFit/>
              </a:bodyPr>
              <a:lstStyle/>
              <a:p>
                <a:r>
                  <a:rPr lang="en-US" sz="1334" dirty="0">
                    <a:solidFill>
                      <a:schemeClr val="bg1">
                        <a:lumMod val="75000"/>
                      </a:schemeClr>
                    </a:solidFill>
                  </a:rPr>
                  <a:t>IBM Blockchain</a:t>
                </a:r>
              </a:p>
            </p:txBody>
          </p:sp>
        </p:grpSp>
        <p:grpSp>
          <p:nvGrpSpPr>
            <p:cNvPr id="16" name="Group 15"/>
            <p:cNvGrpSpPr/>
            <p:nvPr/>
          </p:nvGrpSpPr>
          <p:grpSpPr>
            <a:xfrm>
              <a:off x="152867" y="3727787"/>
              <a:ext cx="1214104" cy="223234"/>
              <a:chOff x="152867" y="3947712"/>
              <a:chExt cx="1214104" cy="223234"/>
            </a:xfrm>
          </p:grpSpPr>
          <p:pic>
            <p:nvPicPr>
              <p:cNvPr id="17" name="Picture 16"/>
              <p:cNvPicPr>
                <a:picLocks noChangeAspect="1"/>
              </p:cNvPicPr>
              <p:nvPr/>
            </p:nvPicPr>
            <p:blipFill>
              <a:blip r:embed="rId8"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52867" y="4002806"/>
                <a:ext cx="183604" cy="129276"/>
              </a:xfrm>
              <a:prstGeom prst="rect">
                <a:avLst/>
              </a:prstGeom>
            </p:spPr>
          </p:pic>
          <p:sp>
            <p:nvSpPr>
              <p:cNvPr id="18" name="Rectangle 17"/>
              <p:cNvSpPr/>
              <p:nvPr/>
            </p:nvSpPr>
            <p:spPr>
              <a:xfrm>
                <a:off x="346018" y="3947712"/>
                <a:ext cx="1020953" cy="223234"/>
              </a:xfrm>
              <a:prstGeom prst="rect">
                <a:avLst/>
              </a:prstGeom>
            </p:spPr>
            <p:txBody>
              <a:bodyPr wrap="none">
                <a:spAutoFit/>
              </a:bodyPr>
              <a:lstStyle/>
              <a:p>
                <a:r>
                  <a:rPr lang="en-US" sz="1334" dirty="0">
                    <a:solidFill>
                      <a:schemeClr val="bg1">
                        <a:lumMod val="75000"/>
                      </a:schemeClr>
                    </a:solidFill>
                  </a:rPr>
                  <a:t>IBM Blockchain</a:t>
                </a:r>
              </a:p>
            </p:txBody>
          </p:sp>
        </p:grpSp>
      </p:grpSp>
    </p:spTree>
    <p:extLst>
      <p:ext uri="{BB962C8B-B14F-4D97-AF65-F5344CB8AC3E}">
        <p14:creationId xmlns:p14="http://schemas.microsoft.com/office/powerpoint/2010/main" val="3273405349"/>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pos="14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losing">
    <p:bg>
      <p:bgPr>
        <a:solidFill>
          <a:srgbClr val="053BC8"/>
        </a:solidFill>
        <a:effectLst/>
      </p:bgPr>
    </p:bg>
    <p:spTree>
      <p:nvGrpSpPr>
        <p:cNvPr id="1" name=""/>
        <p:cNvGrpSpPr/>
        <p:nvPr/>
      </p:nvGrpSpPr>
      <p:grpSpPr>
        <a:xfrm>
          <a:off x="0" y="0"/>
          <a:ext cx="0" cy="0"/>
          <a:chOff x="0" y="0"/>
          <a:chExt cx="0" cy="0"/>
        </a:xfrm>
      </p:grpSpPr>
      <p:pic>
        <p:nvPicPr>
          <p:cNvPr id="2" name="Picture 1" descr="8bar_white.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34606" y="2282836"/>
            <a:ext cx="1719642" cy="701463"/>
          </a:xfrm>
          <a:prstGeom prst="rect">
            <a:avLst/>
          </a:prstGeom>
        </p:spPr>
      </p:pic>
      <p:sp>
        <p:nvSpPr>
          <p:cNvPr id="4" name="TextBox 3"/>
          <p:cNvSpPr txBox="1"/>
          <p:nvPr userDrawn="1"/>
        </p:nvSpPr>
        <p:spPr>
          <a:xfrm>
            <a:off x="2504888" y="3227498"/>
            <a:ext cx="7193101" cy="1529521"/>
          </a:xfrm>
          <a:prstGeom prst="rect">
            <a:avLst/>
          </a:prstGeom>
          <a:noFill/>
        </p:spPr>
        <p:txBody>
          <a:bodyPr wrap="square" rtlCol="0">
            <a:spAutoFit/>
          </a:bodyPr>
          <a:lstStyle/>
          <a:p>
            <a:pPr marL="0" marR="0" lvl="0" indent="0" algn="ctr" defTabSz="609562" rtl="0" eaLnBrk="1" fontAlgn="auto" latinLnBrk="0" hangingPunct="1">
              <a:lnSpc>
                <a:spcPct val="100000"/>
              </a:lnSpc>
              <a:spcBef>
                <a:spcPts val="0"/>
              </a:spcBef>
              <a:spcAft>
                <a:spcPts val="0"/>
              </a:spcAft>
              <a:buClrTx/>
              <a:buSzTx/>
              <a:buFontTx/>
              <a:buNone/>
              <a:tabLst/>
              <a:defRPr/>
            </a:pPr>
            <a:r>
              <a:rPr lang="en-US" sz="1334" dirty="0">
                <a:solidFill>
                  <a:schemeClr val="bg1"/>
                </a:solidFill>
                <a:latin typeface="Arial"/>
                <a:ea typeface="IBM Plex Sans" charset="0"/>
                <a:cs typeface="Arial"/>
              </a:rPr>
              <a:t>© Copyright IBM Corporation 2017.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represents only goals and objectives.  IBM, the IBM logo, and other IBM products and services are trademarks of the International Business Machines Corporation, in the United States, other countries or both. Other company, product, or service names may be trademarks or service marks of others.</a:t>
            </a:r>
          </a:p>
        </p:txBody>
      </p:sp>
    </p:spTree>
    <p:extLst>
      <p:ext uri="{BB962C8B-B14F-4D97-AF65-F5344CB8AC3E}">
        <p14:creationId xmlns:p14="http://schemas.microsoft.com/office/powerpoint/2010/main" val="13394753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and Content">
    <p:bg>
      <p:bgPr>
        <a:solidFill>
          <a:schemeClr val="bg1">
            <a:alpha val="30000"/>
          </a:schemeClr>
        </a:solidFill>
        <a:effectLst/>
      </p:bgPr>
    </p:bg>
    <p:spTree>
      <p:nvGrpSpPr>
        <p:cNvPr id="1" name=""/>
        <p:cNvGrpSpPr/>
        <p:nvPr/>
      </p:nvGrpSpPr>
      <p:grpSpPr>
        <a:xfrm>
          <a:off x="0" y="0"/>
          <a:ext cx="0" cy="0"/>
          <a:chOff x="0" y="0"/>
          <a:chExt cx="0" cy="0"/>
        </a:xfrm>
      </p:grpSpPr>
      <p:sp>
        <p:nvSpPr>
          <p:cNvPr id="4" name="Footer Placeholder 3"/>
          <p:cNvSpPr txBox="1">
            <a:spLocks/>
          </p:cNvSpPr>
          <p:nvPr userDrawn="1"/>
        </p:nvSpPr>
        <p:spPr>
          <a:xfrm>
            <a:off x="167644" y="6521998"/>
            <a:ext cx="6412020" cy="124691"/>
          </a:xfrm>
          <a:prstGeom prst="rect">
            <a:avLst/>
          </a:prstGeom>
        </p:spPr>
        <p:txBody>
          <a:bodyPr vert="horz" lIns="121912" tIns="60956" rIns="121912" bIns="60956"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228600" rtl="0" eaLnBrk="1" fontAlgn="auto" latinLnBrk="0" hangingPunct="1">
              <a:lnSpc>
                <a:spcPct val="100000"/>
              </a:lnSpc>
              <a:spcBef>
                <a:spcPts val="0"/>
              </a:spcBef>
              <a:spcAft>
                <a:spcPts val="0"/>
              </a:spcAft>
              <a:buClrTx/>
              <a:buSzTx/>
              <a:buFontTx/>
              <a:buNone/>
              <a:tabLst/>
              <a:defRPr/>
            </a:pPr>
            <a:r>
              <a:rPr kumimoji="0" lang="de-DE" sz="1067" b="0" i="0" u="none" strike="noStrike" kern="1200" cap="none" spc="0" normalizeH="0" baseline="0" noProof="0" dirty="0">
                <a:ln>
                  <a:noFill/>
                </a:ln>
                <a:solidFill>
                  <a:prstClr val="black">
                    <a:lumMod val="50000"/>
                    <a:lumOff val="50000"/>
                  </a:prstClr>
                </a:solidFill>
                <a:effectLst/>
                <a:uLnTx/>
                <a:uFillTx/>
                <a:latin typeface="IBM Plex Sans" charset="0"/>
                <a:ea typeface="IBM Plex Sans" charset="0"/>
                <a:cs typeface="IBM Plex Sans" charset="0"/>
              </a:rPr>
              <a:t>© 2018 IBM Corporation</a:t>
            </a:r>
            <a:endParaRPr kumimoji="0" lang="en-US" sz="1067" b="0" i="0" u="none" strike="noStrike" kern="1200" cap="none" spc="0" normalizeH="0" baseline="0" noProof="0" dirty="0">
              <a:ln>
                <a:noFill/>
              </a:ln>
              <a:solidFill>
                <a:prstClr val="black">
                  <a:lumMod val="50000"/>
                  <a:lumOff val="50000"/>
                </a:prstClr>
              </a:solidFill>
              <a:effectLst/>
              <a:uLnTx/>
              <a:uFillTx/>
              <a:latin typeface="IBM Plex Sans" charset="0"/>
              <a:ea typeface="IBM Plex Sans" charset="0"/>
              <a:cs typeface="IBM Plex Sans" charset="0"/>
            </a:endParaRPr>
          </a:p>
        </p:txBody>
      </p:sp>
      <p:sp>
        <p:nvSpPr>
          <p:cNvPr id="5" name="Slide Number Placeholder 4"/>
          <p:cNvSpPr>
            <a:spLocks noGrp="1"/>
          </p:cNvSpPr>
          <p:nvPr>
            <p:ph type="sldNum" sz="quarter" idx="12"/>
          </p:nvPr>
        </p:nvSpPr>
        <p:spPr>
          <a:xfrm>
            <a:off x="9330267" y="6356352"/>
            <a:ext cx="2844800" cy="365126"/>
          </a:xfrm>
        </p:spPr>
        <p:txBody>
          <a:bodyPr/>
          <a:lstStyle>
            <a:lvl1pPr>
              <a:defRPr sz="1067">
                <a:solidFill>
                  <a:schemeClr val="bg1">
                    <a:lumMod val="50000"/>
                  </a:schemeClr>
                </a:solidFill>
              </a:defRPr>
            </a:lvl1pPr>
          </a:lstStyle>
          <a:p>
            <a:pPr defTabSz="914355"/>
            <a:fld id="{08BF69C1-739F-1B47-B5E3-FA651BCAB105}" type="slidenum">
              <a:rPr lang="en-US" smtClean="0">
                <a:solidFill>
                  <a:prstClr val="white">
                    <a:lumMod val="50000"/>
                  </a:prstClr>
                </a:solidFill>
              </a:rPr>
              <a:pPr defTabSz="914355"/>
              <a:t>‹#›</a:t>
            </a:fld>
            <a:endParaRPr lang="en-US" dirty="0">
              <a:solidFill>
                <a:prstClr val="white">
                  <a:lumMod val="50000"/>
                </a:prstClr>
              </a:solidFill>
            </a:endParaRPr>
          </a:p>
        </p:txBody>
      </p:sp>
      <p:sp>
        <p:nvSpPr>
          <p:cNvPr id="8" name="Text Placeholder 7"/>
          <p:cNvSpPr>
            <a:spLocks noGrp="1"/>
          </p:cNvSpPr>
          <p:nvPr>
            <p:ph type="body" sz="quarter" idx="13" hasCustomPrompt="1"/>
          </p:nvPr>
        </p:nvSpPr>
        <p:spPr>
          <a:xfrm>
            <a:off x="167642" y="192619"/>
            <a:ext cx="9517896" cy="762000"/>
          </a:xfrm>
        </p:spPr>
        <p:txBody>
          <a:bodyPr/>
          <a:lstStyle>
            <a:lvl1pPr marL="0" indent="0">
              <a:buNone/>
              <a:defRPr sz="3200" b="1">
                <a:ln>
                  <a:noFill/>
                </a:ln>
                <a:solidFill>
                  <a:srgbClr val="0164FF"/>
                </a:solidFil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 (IBM </a:t>
            </a:r>
            <a:r>
              <a:rPr lang="en-US" dirty="0" err="1"/>
              <a:t>Plex</a:t>
            </a:r>
            <a:r>
              <a:rPr lang="en-US" dirty="0"/>
              <a:t> Sans 24)</a:t>
            </a:r>
          </a:p>
        </p:txBody>
      </p:sp>
      <p:sp>
        <p:nvSpPr>
          <p:cNvPr id="17" name="Text Placeholder 16"/>
          <p:cNvSpPr>
            <a:spLocks noGrp="1"/>
          </p:cNvSpPr>
          <p:nvPr>
            <p:ph type="body" sz="quarter" idx="15" hasCustomPrompt="1"/>
          </p:nvPr>
        </p:nvSpPr>
        <p:spPr>
          <a:xfrm>
            <a:off x="167219" y="1083736"/>
            <a:ext cx="9518650" cy="1250951"/>
          </a:xfrm>
        </p:spPr>
        <p:txBody>
          <a:bodyPr>
            <a:noAutofit/>
          </a:bodyPr>
          <a:lstStyle>
            <a:lvl1pPr marL="220114" indent="-220114">
              <a:tabLst/>
              <a:defRPr sz="1867" baseline="0"/>
            </a:lvl1pPr>
            <a:lvl2pPr>
              <a:defRPr sz="1867"/>
            </a:lvl2pPr>
            <a:lvl3pPr>
              <a:defRPr sz="1867"/>
            </a:lvl3pPr>
            <a:lvl4pPr>
              <a:defRPr sz="1867"/>
            </a:lvl4pPr>
            <a:lvl5pPr>
              <a:defRPr sz="1867"/>
            </a:lvl5pPr>
          </a:lstStyle>
          <a:p>
            <a:pPr lvl="0"/>
            <a:r>
              <a:rPr lang="en-US" dirty="0"/>
              <a:t>Bulleted list (IBM </a:t>
            </a:r>
            <a:r>
              <a:rPr lang="en-US" dirty="0" err="1"/>
              <a:t>Plex</a:t>
            </a:r>
            <a:r>
              <a:rPr lang="en-US" dirty="0"/>
              <a:t> Sans no smaller than 14)</a:t>
            </a:r>
          </a:p>
          <a:p>
            <a:pPr lvl="0"/>
            <a:r>
              <a:rPr lang="en-US" dirty="0"/>
              <a:t>Text goes here lorem ipsum dolor</a:t>
            </a:r>
          </a:p>
          <a:p>
            <a:pPr lvl="0"/>
            <a:r>
              <a:rPr lang="en-US" dirty="0"/>
              <a:t>Text goes here lorem ipsum dolor</a:t>
            </a:r>
          </a:p>
        </p:txBody>
      </p:sp>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282573" y="236051"/>
            <a:ext cx="1615440" cy="259080"/>
          </a:xfrm>
          <a:prstGeom prst="rect">
            <a:avLst/>
          </a:prstGeom>
        </p:spPr>
      </p:pic>
    </p:spTree>
    <p:extLst>
      <p:ext uri="{BB962C8B-B14F-4D97-AF65-F5344CB8AC3E}">
        <p14:creationId xmlns:p14="http://schemas.microsoft.com/office/powerpoint/2010/main" val="1486497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divider (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42" y="1772444"/>
            <a:ext cx="11291183" cy="551433"/>
          </a:xfrm>
        </p:spPr>
        <p:txBody>
          <a:bodyPr/>
          <a:lstStyle/>
          <a:p>
            <a:r>
              <a:rPr lang="en-US" dirty="0"/>
              <a:t>Section Title</a:t>
            </a:r>
          </a:p>
        </p:txBody>
      </p:sp>
      <p:sp>
        <p:nvSpPr>
          <p:cNvPr id="3" name="Slide Number Placeholder 2"/>
          <p:cNvSpPr>
            <a:spLocks noGrp="1"/>
          </p:cNvSpPr>
          <p:nvPr>
            <p:ph type="sldNum" sz="quarter" idx="10"/>
          </p:nvPr>
        </p:nvSpPr>
        <p:spPr/>
        <p:txBody>
          <a:bodyPr/>
          <a:lstStyle/>
          <a:p>
            <a:fld id="{CE99A73B-124F-5F40-B516-EAF367282871}" type="slidenum">
              <a:rPr lang="en-US" smtClean="0"/>
              <a:pPr/>
              <a:t>‹#›</a:t>
            </a:fld>
            <a:endParaRPr lang="en-US" dirty="0"/>
          </a:p>
        </p:txBody>
      </p:sp>
      <p:sp>
        <p:nvSpPr>
          <p:cNvPr id="8" name="Line"/>
          <p:cNvSpPr/>
          <p:nvPr userDrawn="1"/>
        </p:nvSpPr>
        <p:spPr>
          <a:xfrm>
            <a:off x="456693" y="1573068"/>
            <a:ext cx="609242" cy="1"/>
          </a:xfrm>
          <a:prstGeom prst="line">
            <a:avLst/>
          </a:prstGeom>
          <a:ln w="203200">
            <a:solidFill>
              <a:schemeClr val="accent1"/>
            </a:solidFill>
            <a:miter lim="400000"/>
          </a:ln>
        </p:spPr>
        <p:txBody>
          <a:bodyPr lIns="22858" tIns="22858" rIns="22858" bIns="22858"/>
          <a:lstStyle/>
          <a:p>
            <a:pPr defTabSz="410724">
              <a:spcBef>
                <a:spcPts val="0"/>
              </a:spcBef>
              <a:tabLst/>
              <a:defRPr sz="4800">
                <a:solidFill>
                  <a:srgbClr val="000000"/>
                </a:solidFill>
              </a:defRPr>
            </a:pPr>
            <a:endParaRPr sz="2400"/>
          </a:p>
        </p:txBody>
      </p:sp>
    </p:spTree>
    <p:extLst>
      <p:ext uri="{BB962C8B-B14F-4D97-AF65-F5344CB8AC3E}">
        <p14:creationId xmlns:p14="http://schemas.microsoft.com/office/powerpoint/2010/main" val="3853863551"/>
      </p:ext>
    </p:extLst>
  </p:cSld>
  <p:clrMapOvr>
    <a:masterClrMapping/>
  </p:clrMapOvr>
  <p:transition spd="med"/>
  <p:extLst>
    <p:ext uri="{DCECCB84-F9BA-43D5-87BE-67443E8EF086}">
      <p15:sldGuideLst xmlns:p15="http://schemas.microsoft.com/office/powerpoint/2012/main">
        <p15:guide id="1" orient="horz" pos="2233">
          <p15:clr>
            <a:srgbClr val="FBAE40"/>
          </p15:clr>
        </p15:guide>
        <p15:guide id="7" orient="horz" pos="1916">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CE99A73B-124F-5F40-B516-EAF367282871}" type="slidenum">
              <a:rPr lang="en-US" smtClean="0"/>
              <a:pPr/>
              <a:t>‹#›</a:t>
            </a:fld>
            <a:endParaRPr lang="en-US" dirty="0"/>
          </a:p>
        </p:txBody>
      </p:sp>
    </p:spTree>
    <p:extLst>
      <p:ext uri="{BB962C8B-B14F-4D97-AF65-F5344CB8AC3E}">
        <p14:creationId xmlns:p14="http://schemas.microsoft.com/office/powerpoint/2010/main" val="3912085995"/>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with ba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CE99A73B-124F-5F40-B516-EAF367282871}" type="slidenum">
              <a:rPr lang="en-US" smtClean="0"/>
              <a:pPr/>
              <a:t>‹#›</a:t>
            </a:fld>
            <a:endParaRPr lang="en-US" dirty="0"/>
          </a:p>
        </p:txBody>
      </p:sp>
      <p:sp>
        <p:nvSpPr>
          <p:cNvPr id="4" name="Line"/>
          <p:cNvSpPr/>
          <p:nvPr userDrawn="1"/>
        </p:nvSpPr>
        <p:spPr>
          <a:xfrm>
            <a:off x="0" y="25400"/>
            <a:ext cx="12192000" cy="0"/>
          </a:xfrm>
          <a:prstGeom prst="line">
            <a:avLst/>
          </a:prstGeom>
          <a:ln w="101600">
            <a:solidFill>
              <a:srgbClr val="00B6CB"/>
            </a:solidFill>
            <a:miter lim="400000"/>
          </a:ln>
        </p:spPr>
        <p:txBody>
          <a:bodyPr lIns="22858" tIns="22858" rIns="22858" bIns="22858"/>
          <a:lstStyle/>
          <a:p>
            <a:pPr defTabSz="410724">
              <a:spcBef>
                <a:spcPts val="0"/>
              </a:spcBef>
              <a:tabLst/>
              <a:defRPr sz="4800">
                <a:solidFill>
                  <a:srgbClr val="000000"/>
                </a:solidFill>
              </a:defRPr>
            </a:pPr>
            <a:endParaRPr sz="2400"/>
          </a:p>
        </p:txBody>
      </p:sp>
    </p:spTree>
    <p:extLst>
      <p:ext uri="{BB962C8B-B14F-4D97-AF65-F5344CB8AC3E}">
        <p14:creationId xmlns:p14="http://schemas.microsoft.com/office/powerpoint/2010/main" val="3195614505"/>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One column layout (Click to enter heading)</a:t>
            </a:r>
          </a:p>
        </p:txBody>
      </p:sp>
      <p:sp>
        <p:nvSpPr>
          <p:cNvPr id="3" name="Slide Number Placeholder 2"/>
          <p:cNvSpPr>
            <a:spLocks noGrp="1"/>
          </p:cNvSpPr>
          <p:nvPr>
            <p:ph type="sldNum" sz="quarter" idx="10"/>
          </p:nvPr>
        </p:nvSpPr>
        <p:spPr>
          <a:xfrm>
            <a:off x="11460945" y="6309519"/>
            <a:ext cx="263634" cy="288131"/>
          </a:xfrm>
          <a:prstGeom prst="rect">
            <a:avLst/>
          </a:prstGeom>
        </p:spPr>
        <p:txBody>
          <a:bodyPr/>
          <a:lstStyle/>
          <a:p>
            <a:fld id="{EC4AE2CB-5168-634A-A1B9-BA9CBAC233DB}" type="slidenum">
              <a:rPr lang="en-US" smtClean="0"/>
              <a:pPr/>
              <a:t>‹#›</a:t>
            </a:fld>
            <a:endParaRPr lang="en-US" dirty="0"/>
          </a:p>
        </p:txBody>
      </p:sp>
      <p:sp>
        <p:nvSpPr>
          <p:cNvPr id="7" name="Text Placeholder 6"/>
          <p:cNvSpPr>
            <a:spLocks noGrp="1"/>
          </p:cNvSpPr>
          <p:nvPr>
            <p:ph type="body" sz="quarter" idx="11" hasCustomPrompt="1"/>
          </p:nvPr>
        </p:nvSpPr>
        <p:spPr>
          <a:xfrm>
            <a:off x="450086" y="1232694"/>
            <a:ext cx="11291035" cy="5004594"/>
          </a:xfrm>
        </p:spPr>
        <p:txBody>
          <a:bodyPr>
            <a:noAutofit/>
          </a:bodyPr>
          <a:lstStyle>
            <a:lvl1pPr marL="0" indent="0">
              <a:buNone/>
              <a:defRPr baseline="0"/>
            </a:lvl1pPr>
            <a:lvl2pPr marL="317469" indent="0">
              <a:buNone/>
              <a:defRPr/>
            </a:lvl2pPr>
            <a:lvl3pPr marL="634937" indent="0">
              <a:buNone/>
              <a:defRPr/>
            </a:lvl3pPr>
            <a:lvl4pPr marL="952405" indent="0">
              <a:buNone/>
              <a:defRPr/>
            </a:lvl4pPr>
            <a:lvl5pPr marL="1269873" indent="0">
              <a:buNone/>
              <a:defRPr/>
            </a:lvl5pPr>
          </a:lstStyle>
          <a:p>
            <a:pPr lvl="0"/>
            <a:r>
              <a:rPr lang="en-US" dirty="0"/>
              <a:t>The one column layout is the most flexible slide for any type of content. Whether you want to lead in with a short sentence and a large chart or if you want to present an overview of findings, it can suit many different needs.</a:t>
            </a:r>
          </a:p>
        </p:txBody>
      </p:sp>
    </p:spTree>
    <p:extLst>
      <p:ext uri="{BB962C8B-B14F-4D97-AF65-F5344CB8AC3E}">
        <p14:creationId xmlns:p14="http://schemas.microsoft.com/office/powerpoint/2010/main" val="348424723"/>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0-50 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50-50 two column layout (click to enter heading)</a:t>
            </a:r>
          </a:p>
        </p:txBody>
      </p:sp>
      <p:sp>
        <p:nvSpPr>
          <p:cNvPr id="3" name="Slide Number Placeholder 2"/>
          <p:cNvSpPr>
            <a:spLocks noGrp="1"/>
          </p:cNvSpPr>
          <p:nvPr>
            <p:ph type="sldNum" sz="quarter" idx="10"/>
          </p:nvPr>
        </p:nvSpPr>
        <p:spPr/>
        <p:txBody>
          <a:bodyPr/>
          <a:lstStyle/>
          <a:p>
            <a:fld id="{CE99A73B-124F-5F40-B516-EAF367282871}" type="slidenum">
              <a:rPr lang="en-US" smtClean="0"/>
              <a:pPr/>
              <a:t>‹#›</a:t>
            </a:fld>
            <a:endParaRPr lang="en-US" dirty="0"/>
          </a:p>
        </p:txBody>
      </p:sp>
      <p:sp>
        <p:nvSpPr>
          <p:cNvPr id="5" name="Text Placeholder 4"/>
          <p:cNvSpPr>
            <a:spLocks noGrp="1"/>
          </p:cNvSpPr>
          <p:nvPr>
            <p:ph type="body" sz="quarter" idx="11" hasCustomPrompt="1"/>
          </p:nvPr>
        </p:nvSpPr>
        <p:spPr>
          <a:xfrm>
            <a:off x="450012" y="1232695"/>
            <a:ext cx="11275829" cy="611981"/>
          </a:xfrm>
        </p:spPr>
        <p:txBody>
          <a:bodyPr>
            <a:noAutofit/>
          </a:bodyPr>
          <a:lstStyle>
            <a:lvl1pPr marL="0" indent="0">
              <a:buNone/>
              <a:defRPr baseline="0"/>
            </a:lvl1pPr>
            <a:lvl2pPr marL="317469" indent="0">
              <a:buNone/>
              <a:defRPr/>
            </a:lvl2pPr>
            <a:lvl3pPr marL="634937" indent="0">
              <a:buNone/>
              <a:defRPr/>
            </a:lvl3pPr>
            <a:lvl4pPr marL="952405" indent="0">
              <a:buNone/>
              <a:defRPr/>
            </a:lvl4pPr>
            <a:lvl5pPr marL="1269873" indent="0">
              <a:buNone/>
              <a:defRPr/>
            </a:lvl5pPr>
          </a:lstStyle>
          <a:p>
            <a:pPr lvl="0"/>
            <a:r>
              <a:rPr lang="en-US" dirty="0"/>
              <a:t>The symmetrical two-column layout is extremely flexible for different users. You may choose to use it to make comparisons, describe images and charts, or to detail out two distinct ideas.</a:t>
            </a:r>
          </a:p>
        </p:txBody>
      </p:sp>
      <p:sp>
        <p:nvSpPr>
          <p:cNvPr id="7" name="Content Placeholder 6"/>
          <p:cNvSpPr>
            <a:spLocks noGrp="1"/>
          </p:cNvSpPr>
          <p:nvPr>
            <p:ph sz="quarter" idx="12"/>
          </p:nvPr>
        </p:nvSpPr>
        <p:spPr>
          <a:xfrm>
            <a:off x="6312311" y="2060848"/>
            <a:ext cx="5413530" cy="4176440"/>
          </a:xfrm>
        </p:spPr>
        <p:txBody>
          <a:bodyPr>
            <a:noAutofit/>
          </a:bodyPr>
          <a:lstStyle>
            <a:lvl1pPr marL="0" indent="0">
              <a:buNone/>
              <a:defRPr/>
            </a:lvl1pPr>
            <a:lvl2pPr marL="317469" indent="0">
              <a:buNone/>
              <a:defRPr/>
            </a:lvl2pPr>
            <a:lvl3pPr marL="634937" indent="0">
              <a:buNone/>
              <a:defRPr/>
            </a:lvl3pPr>
            <a:lvl4pPr marL="952405" indent="0">
              <a:buNone/>
              <a:defRPr/>
            </a:lvl4pPr>
            <a:lvl5pPr marL="126987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3"/>
          </p:nvPr>
        </p:nvSpPr>
        <p:spPr>
          <a:xfrm>
            <a:off x="442941" y="2060848"/>
            <a:ext cx="5436748" cy="417644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9805914"/>
      </p:ext>
    </p:extLst>
  </p:cSld>
  <p:clrMapOvr>
    <a:masterClrMapping/>
  </p:clrMapOvr>
  <p:transition spd="med"/>
  <p:extLst>
    <p:ext uri="{DCECCB84-F9BA-43D5-87BE-67443E8EF086}">
      <p15:sldGuideLst xmlns:p15="http://schemas.microsoft.com/office/powerpoint/2012/main">
        <p15:guide id="1" pos="7679">
          <p15:clr>
            <a:srgbClr val="FBAE40"/>
          </p15:clr>
        </p15:guide>
        <p15:guide id="2" pos="7407">
          <p15:clr>
            <a:srgbClr val="FBAE40"/>
          </p15:clr>
        </p15:guide>
        <p15:guide id="3" pos="7952">
          <p15:clr>
            <a:srgbClr val="FBAE40"/>
          </p15:clr>
        </p15:guide>
        <p15:guide id="4" orient="horz" pos="232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p:bg>
      <p:bgPr>
        <a:solidFill>
          <a:srgbClr val="003BC9"/>
        </a:solidFill>
        <a:effectLst/>
      </p:bgPr>
    </p:bg>
    <p:spTree>
      <p:nvGrpSpPr>
        <p:cNvPr id="1" name=""/>
        <p:cNvGrpSpPr/>
        <p:nvPr/>
      </p:nvGrpSpPr>
      <p:grpSpPr>
        <a:xfrm>
          <a:off x="0" y="0"/>
          <a:ext cx="0" cy="0"/>
          <a:chOff x="0" y="0"/>
          <a:chExt cx="0" cy="0"/>
        </a:xfrm>
      </p:grpSpPr>
      <p:sp>
        <p:nvSpPr>
          <p:cNvPr id="20" name="Rectangle 19"/>
          <p:cNvSpPr/>
          <p:nvPr userDrawn="1"/>
        </p:nvSpPr>
        <p:spPr>
          <a:xfrm>
            <a:off x="11365653" y="6031652"/>
            <a:ext cx="826347" cy="826347"/>
          </a:xfrm>
          <a:prstGeom prst="rect">
            <a:avLst/>
          </a:prstGeom>
          <a:solidFill>
            <a:srgbClr val="003BC9"/>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4800"/>
          </a:p>
        </p:txBody>
      </p:sp>
      <p:sp>
        <p:nvSpPr>
          <p:cNvPr id="22" name="Text Placeholder 7"/>
          <p:cNvSpPr>
            <a:spLocks noGrp="1"/>
          </p:cNvSpPr>
          <p:nvPr>
            <p:ph type="body" sz="quarter" idx="13" hasCustomPrompt="1"/>
          </p:nvPr>
        </p:nvSpPr>
        <p:spPr>
          <a:xfrm>
            <a:off x="167642" y="1329828"/>
            <a:ext cx="9517896" cy="2410327"/>
          </a:xfrm>
        </p:spPr>
        <p:txBody>
          <a:bodyPr>
            <a:normAutofit/>
          </a:bodyPr>
          <a:lstStyle>
            <a:lvl1pPr marL="0" indent="0">
              <a:buNone/>
              <a:defRPr sz="4267" b="0">
                <a:ln>
                  <a:noFill/>
                </a:ln>
                <a:solidFill>
                  <a:schemeClr val="bg1"/>
                </a:solidFil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Divider title</a:t>
            </a:r>
          </a:p>
        </p:txBody>
      </p:sp>
      <p:pic>
        <p:nvPicPr>
          <p:cNvPr id="2" name="Picture 1" descr="BlockchainLogo_White.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67642" y="6352712"/>
            <a:ext cx="1797450" cy="195072"/>
          </a:xfrm>
          <a:prstGeom prst="rect">
            <a:avLst/>
          </a:prstGeom>
        </p:spPr>
      </p:pic>
      <p:pic>
        <p:nvPicPr>
          <p:cNvPr id="3" name="Picture 2" descr="IBMLogo_White.eps"/>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pic>
        <p:nvPicPr>
          <p:cNvPr id="8" name="Picture 7" descr="BLOCKCHAIN5_MARK_BLUE.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829972" y="1286934"/>
            <a:ext cx="4995340" cy="4995340"/>
          </a:xfrm>
          <a:prstGeom prst="rect">
            <a:avLst/>
          </a:prstGeom>
        </p:spPr>
      </p:pic>
    </p:spTree>
    <p:extLst>
      <p:ext uri="{BB962C8B-B14F-4D97-AF65-F5344CB8AC3E}">
        <p14:creationId xmlns:p14="http://schemas.microsoft.com/office/powerpoint/2010/main" val="1826699848"/>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pos="14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0-70 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0012" y="188640"/>
            <a:ext cx="3917485" cy="1025922"/>
          </a:xfrm>
        </p:spPr>
        <p:txBody>
          <a:bodyPr>
            <a:noAutofit/>
          </a:bodyPr>
          <a:lstStyle/>
          <a:p>
            <a:r>
              <a:rPr lang="en-US" dirty="0"/>
              <a:t>30-70 two column layout</a:t>
            </a:r>
          </a:p>
        </p:txBody>
      </p:sp>
      <p:sp>
        <p:nvSpPr>
          <p:cNvPr id="3" name="Slide Number Placeholder 2"/>
          <p:cNvSpPr>
            <a:spLocks noGrp="1"/>
          </p:cNvSpPr>
          <p:nvPr>
            <p:ph type="sldNum" sz="quarter" idx="10"/>
          </p:nvPr>
        </p:nvSpPr>
        <p:spPr/>
        <p:txBody>
          <a:bodyPr/>
          <a:lstStyle/>
          <a:p>
            <a:fld id="{CE99A73B-124F-5F40-B516-EAF367282871}" type="slidenum">
              <a:rPr lang="en-US" smtClean="0"/>
              <a:pPr/>
              <a:t>‹#›</a:t>
            </a:fld>
            <a:endParaRPr lang="en-US" dirty="0"/>
          </a:p>
        </p:txBody>
      </p:sp>
      <p:sp>
        <p:nvSpPr>
          <p:cNvPr id="5" name="Text Placeholder 4"/>
          <p:cNvSpPr>
            <a:spLocks noGrp="1"/>
          </p:cNvSpPr>
          <p:nvPr>
            <p:ph type="body" sz="quarter" idx="11" hasCustomPrompt="1"/>
          </p:nvPr>
        </p:nvSpPr>
        <p:spPr>
          <a:xfrm>
            <a:off x="450086" y="1484784"/>
            <a:ext cx="3917411" cy="4752504"/>
          </a:xfrm>
        </p:spPr>
        <p:txBody>
          <a:bodyPr>
            <a:noAutofit/>
          </a:bodyPr>
          <a:lstStyle>
            <a:lvl1pPr marL="0" indent="0">
              <a:buNone/>
              <a:defRPr baseline="0"/>
            </a:lvl1pPr>
            <a:lvl2pPr marL="317469" indent="0">
              <a:buNone/>
              <a:defRPr/>
            </a:lvl2pPr>
            <a:lvl3pPr marL="634937" indent="0">
              <a:buNone/>
              <a:defRPr/>
            </a:lvl3pPr>
            <a:lvl4pPr marL="952405" indent="0">
              <a:buNone/>
              <a:defRPr/>
            </a:lvl4pPr>
            <a:lvl5pPr marL="1269873" indent="0">
              <a:buNone/>
              <a:defRPr/>
            </a:lvl5pPr>
          </a:lstStyle>
          <a:p>
            <a:pPr lvl="0"/>
            <a:r>
              <a:rPr lang="en-US" dirty="0"/>
              <a:t>The uneven two-column layout is useful anytime you need large real estate dedicated to visualizations, but, still need space for a brief explanation</a:t>
            </a:r>
          </a:p>
        </p:txBody>
      </p:sp>
      <p:sp>
        <p:nvSpPr>
          <p:cNvPr id="7" name="Content Placeholder 6"/>
          <p:cNvSpPr>
            <a:spLocks noGrp="1"/>
          </p:cNvSpPr>
          <p:nvPr>
            <p:ph sz="quarter" idx="12"/>
          </p:nvPr>
        </p:nvSpPr>
        <p:spPr>
          <a:xfrm>
            <a:off x="4871784" y="1232694"/>
            <a:ext cx="6869560" cy="5004594"/>
          </a:xfrm>
        </p:spPr>
        <p:txBody>
          <a:bodyPr>
            <a:noAutofit/>
          </a:bodyPr>
          <a:lstStyle>
            <a:lvl1pPr marL="0" indent="0">
              <a:buNone/>
              <a:defRPr/>
            </a:lvl1pPr>
            <a:lvl2pPr marL="317469" indent="0">
              <a:buNone/>
              <a:defRPr/>
            </a:lvl2pPr>
            <a:lvl3pPr marL="634937" indent="0">
              <a:buNone/>
              <a:defRPr/>
            </a:lvl3pPr>
            <a:lvl4pPr marL="952405" indent="0">
              <a:buNone/>
              <a:defRPr/>
            </a:lvl4pPr>
            <a:lvl5pPr marL="126987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6269217"/>
      </p:ext>
    </p:extLst>
  </p:cSld>
  <p:clrMapOvr>
    <a:masterClrMapping/>
  </p:clrMapOvr>
  <p:transition spd="med"/>
  <p:extLst>
    <p:ext uri="{DCECCB84-F9BA-43D5-87BE-67443E8EF086}">
      <p15:sldGuideLst xmlns:p15="http://schemas.microsoft.com/office/powerpoint/2012/main">
        <p15:guide id="1" pos="5502">
          <p15:clr>
            <a:srgbClr val="FBAE40"/>
          </p15:clr>
        </p15:guide>
        <p15:guide id="2" pos="5820">
          <p15:clr>
            <a:srgbClr val="FBAE40"/>
          </p15:clr>
        </p15:guide>
        <p15:guide id="3" pos="613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lvl1pPr>
              <a:defRPr baseline="0"/>
            </a:lvl1pPr>
          </a:lstStyle>
          <a:p>
            <a:r>
              <a:rPr lang="en-US" dirty="0"/>
              <a:t>3 column layout (click to add heading)</a:t>
            </a:r>
          </a:p>
        </p:txBody>
      </p:sp>
      <p:sp>
        <p:nvSpPr>
          <p:cNvPr id="3" name="Slide Number Placeholder 2"/>
          <p:cNvSpPr>
            <a:spLocks noGrp="1"/>
          </p:cNvSpPr>
          <p:nvPr>
            <p:ph type="sldNum" sz="quarter" idx="10"/>
          </p:nvPr>
        </p:nvSpPr>
        <p:spPr/>
        <p:txBody>
          <a:bodyPr/>
          <a:lstStyle/>
          <a:p>
            <a:fld id="{CE99A73B-124F-5F40-B516-EAF367282871}" type="slidenum">
              <a:rPr lang="en-US" smtClean="0"/>
              <a:pPr/>
              <a:t>‹#›</a:t>
            </a:fld>
            <a:endParaRPr lang="en-US" dirty="0"/>
          </a:p>
        </p:txBody>
      </p:sp>
      <p:sp>
        <p:nvSpPr>
          <p:cNvPr id="5" name="Text Placeholder 4"/>
          <p:cNvSpPr>
            <a:spLocks noGrp="1"/>
          </p:cNvSpPr>
          <p:nvPr>
            <p:ph type="body" sz="quarter" idx="11"/>
          </p:nvPr>
        </p:nvSpPr>
        <p:spPr>
          <a:xfrm>
            <a:off x="450086" y="2348707"/>
            <a:ext cx="3557819" cy="3888581"/>
          </a:xfrm>
        </p:spPr>
        <p:txBody>
          <a:bodyPr>
            <a:noAutofit/>
          </a:bodyPr>
          <a:lstStyle>
            <a:lvl1pPr marL="0" indent="0">
              <a:buNone/>
              <a:defRPr/>
            </a:lvl1pPr>
            <a:lvl2pPr marL="317469" indent="0">
              <a:buNone/>
              <a:defRPr/>
            </a:lvl2pPr>
            <a:lvl3pPr marL="634937" indent="0">
              <a:buNone/>
              <a:defRPr/>
            </a:lvl3pPr>
            <a:lvl4pPr marL="952405" indent="0">
              <a:buNone/>
              <a:defRPr/>
            </a:lvl4pPr>
            <a:lvl5pPr marL="126987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p:cNvSpPr>
            <a:spLocks noGrp="1"/>
          </p:cNvSpPr>
          <p:nvPr>
            <p:ph type="body" sz="quarter" idx="12"/>
          </p:nvPr>
        </p:nvSpPr>
        <p:spPr>
          <a:xfrm>
            <a:off x="4296055" y="2348707"/>
            <a:ext cx="3599891" cy="3888581"/>
          </a:xfrm>
        </p:spPr>
        <p:txBody>
          <a:bodyPr>
            <a:noAutofit/>
          </a:bodyPr>
          <a:lstStyle>
            <a:lvl1pPr marL="0" indent="0">
              <a:buNone/>
              <a:defRPr/>
            </a:lvl1pPr>
            <a:lvl2pPr marL="317469" indent="0">
              <a:buNone/>
              <a:defRPr/>
            </a:lvl2pPr>
            <a:lvl3pPr marL="634937" indent="0">
              <a:buNone/>
              <a:defRPr/>
            </a:lvl3pPr>
            <a:lvl4pPr marL="952405" indent="0">
              <a:buNone/>
              <a:defRPr/>
            </a:lvl4pPr>
            <a:lvl5pPr marL="126987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3"/>
          </p:nvPr>
        </p:nvSpPr>
        <p:spPr>
          <a:xfrm>
            <a:off x="8184095" y="2348707"/>
            <a:ext cx="3541746" cy="3888581"/>
          </a:xfrm>
        </p:spPr>
        <p:txBody>
          <a:bodyPr>
            <a:noAutofit/>
          </a:bodyPr>
          <a:lstStyle>
            <a:lvl1pPr marL="0" indent="0">
              <a:buNone/>
              <a:defRPr/>
            </a:lvl1pPr>
            <a:lvl2pPr marL="317469" indent="0">
              <a:buNone/>
              <a:defRPr/>
            </a:lvl2pPr>
            <a:lvl3pPr marL="634937" indent="0">
              <a:buNone/>
              <a:defRPr/>
            </a:lvl3pPr>
            <a:lvl4pPr marL="952405" indent="0">
              <a:buNone/>
              <a:defRPr/>
            </a:lvl4pPr>
            <a:lvl5pPr marL="126987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4" hasCustomPrompt="1"/>
          </p:nvPr>
        </p:nvSpPr>
        <p:spPr>
          <a:xfrm>
            <a:off x="450086" y="1232694"/>
            <a:ext cx="11280715" cy="611981"/>
          </a:xfrm>
        </p:spPr>
        <p:txBody>
          <a:bodyPr>
            <a:noAutofit/>
          </a:bodyPr>
          <a:lstStyle>
            <a:lvl1pPr marL="0" indent="0">
              <a:buFont typeface="Arial" charset="0"/>
              <a:buNone/>
              <a:defRPr/>
            </a:lvl1pPr>
          </a:lstStyle>
          <a:p>
            <a:pPr lvl="0"/>
            <a:r>
              <a:rPr lang="en-US" dirty="0"/>
              <a:t>The three column layout is good for side-by-side comparisons. The rule of three in writing says that audiences are more likely to remember information because 3 is the minimal amount to show patterns (fast, medium, slow; “too big,” “too small,” “just right”).</a:t>
            </a:r>
          </a:p>
        </p:txBody>
      </p:sp>
    </p:spTree>
    <p:extLst>
      <p:ext uri="{BB962C8B-B14F-4D97-AF65-F5344CB8AC3E}">
        <p14:creationId xmlns:p14="http://schemas.microsoft.com/office/powerpoint/2010/main" val="3638518023"/>
      </p:ext>
    </p:extLst>
  </p:cSld>
  <p:clrMapOvr>
    <a:masterClrMapping/>
  </p:clrMapOvr>
  <p:transition spd="med"/>
  <p:extLst>
    <p:ext uri="{DCECCB84-F9BA-43D5-87BE-67443E8EF086}">
      <p15:sldGuideLst xmlns:p15="http://schemas.microsoft.com/office/powerpoint/2012/main">
        <p15:guide id="1" pos="5049">
          <p15:clr>
            <a:srgbClr val="FBAE40"/>
          </p15:clr>
        </p15:guide>
        <p15:guide id="2" pos="5412">
          <p15:clr>
            <a:srgbClr val="FBAE40"/>
          </p15:clr>
        </p15:guide>
        <p15:guide id="3" pos="9947">
          <p15:clr>
            <a:srgbClr val="FBAE40"/>
          </p15:clr>
        </p15:guide>
        <p15:guide id="4" pos="1031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lvl1pPr>
              <a:defRPr baseline="0"/>
            </a:lvl1pPr>
          </a:lstStyle>
          <a:p>
            <a:r>
              <a:rPr lang="en-US" dirty="0"/>
              <a:t>4 column layout (click to add heading)</a:t>
            </a:r>
          </a:p>
        </p:txBody>
      </p:sp>
      <p:sp>
        <p:nvSpPr>
          <p:cNvPr id="3" name="Slide Number Placeholder 2"/>
          <p:cNvSpPr>
            <a:spLocks noGrp="1"/>
          </p:cNvSpPr>
          <p:nvPr>
            <p:ph type="sldNum" sz="quarter" idx="10"/>
          </p:nvPr>
        </p:nvSpPr>
        <p:spPr/>
        <p:txBody>
          <a:bodyPr/>
          <a:lstStyle/>
          <a:p>
            <a:fld id="{CE99A73B-124F-5F40-B516-EAF367282871}" type="slidenum">
              <a:rPr lang="en-US" smtClean="0"/>
              <a:pPr/>
              <a:t>‹#›</a:t>
            </a:fld>
            <a:endParaRPr lang="en-US" dirty="0"/>
          </a:p>
        </p:txBody>
      </p:sp>
      <p:sp>
        <p:nvSpPr>
          <p:cNvPr id="4" name="Text Placeholder 10"/>
          <p:cNvSpPr>
            <a:spLocks noGrp="1"/>
          </p:cNvSpPr>
          <p:nvPr>
            <p:ph type="body" sz="quarter" idx="14" hasCustomPrompt="1"/>
          </p:nvPr>
        </p:nvSpPr>
        <p:spPr>
          <a:xfrm>
            <a:off x="450086" y="1232694"/>
            <a:ext cx="11280715" cy="611981"/>
          </a:xfrm>
        </p:spPr>
        <p:txBody>
          <a:bodyPr>
            <a:noAutofit/>
          </a:bodyPr>
          <a:lstStyle>
            <a:lvl1pPr marL="0" indent="0">
              <a:buFont typeface="Arial" charset="0"/>
              <a:buNone/>
              <a:defRPr/>
            </a:lvl1pPr>
          </a:lstStyle>
          <a:p>
            <a:pPr lvl="0"/>
            <a:r>
              <a:rPr lang="en-US" dirty="0"/>
              <a:t>The four column layout is also good for side-by-side comparisons. If you use the four column layout, smaller font sizes will help content fit easier into the narrow columns. However, avoid using font sizes smaller than 9pt.</a:t>
            </a:r>
          </a:p>
        </p:txBody>
      </p:sp>
      <p:sp>
        <p:nvSpPr>
          <p:cNvPr id="6" name="Text Placeholder 5"/>
          <p:cNvSpPr>
            <a:spLocks noGrp="1"/>
          </p:cNvSpPr>
          <p:nvPr>
            <p:ph type="body" sz="quarter" idx="15"/>
          </p:nvPr>
        </p:nvSpPr>
        <p:spPr>
          <a:xfrm>
            <a:off x="450011" y="2348707"/>
            <a:ext cx="2585487" cy="3888581"/>
          </a:xfrm>
        </p:spPr>
        <p:txBody>
          <a:bodyPr>
            <a:noAutofit/>
          </a:bodyPr>
          <a:lstStyle>
            <a:lvl1pPr marL="0" indent="0">
              <a:buNone/>
              <a:defRPr/>
            </a:lvl1pPr>
            <a:lvl2pPr marL="317469" indent="0">
              <a:buNone/>
              <a:defRPr/>
            </a:lvl2pPr>
            <a:lvl3pPr marL="634937" indent="0">
              <a:buNone/>
              <a:defRPr/>
            </a:lvl3pPr>
            <a:lvl4pPr marL="952405" indent="0">
              <a:buNone/>
              <a:defRPr/>
            </a:lvl4pPr>
            <a:lvl5pPr marL="126987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6"/>
          </p:nvPr>
        </p:nvSpPr>
        <p:spPr>
          <a:xfrm>
            <a:off x="3359369" y="2348707"/>
            <a:ext cx="2592556" cy="3888581"/>
          </a:xfrm>
        </p:spPr>
        <p:txBody>
          <a:bodyPr>
            <a:noAutofit/>
          </a:bodyPr>
          <a:lstStyle>
            <a:lvl1pPr marL="0" indent="0">
              <a:buNone/>
              <a:defRPr/>
            </a:lvl1pPr>
            <a:lvl2pPr marL="317469" indent="0">
              <a:buNone/>
              <a:defRPr/>
            </a:lvl2pPr>
            <a:lvl3pPr marL="634937" indent="0">
              <a:buNone/>
              <a:defRPr/>
            </a:lvl3pPr>
            <a:lvl4pPr marL="952405" indent="0">
              <a:buNone/>
              <a:defRPr/>
            </a:lvl4pPr>
            <a:lvl5pPr marL="126987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p:cNvSpPr>
            <a:spLocks noGrp="1"/>
          </p:cNvSpPr>
          <p:nvPr>
            <p:ph type="body" sz="quarter" idx="17"/>
          </p:nvPr>
        </p:nvSpPr>
        <p:spPr>
          <a:xfrm>
            <a:off x="6240075" y="2348707"/>
            <a:ext cx="2592556" cy="3888581"/>
          </a:xfrm>
        </p:spPr>
        <p:txBody>
          <a:bodyPr>
            <a:noAutofit/>
          </a:bodyPr>
          <a:lstStyle>
            <a:lvl1pPr marL="0" indent="0">
              <a:buNone/>
              <a:defRPr/>
            </a:lvl1pPr>
            <a:lvl2pPr marL="317469" indent="0">
              <a:buNone/>
              <a:defRPr/>
            </a:lvl2pPr>
            <a:lvl3pPr marL="634937" indent="0">
              <a:buNone/>
              <a:defRPr/>
            </a:lvl3pPr>
            <a:lvl4pPr marL="952405" indent="0">
              <a:buNone/>
              <a:defRPr/>
            </a:lvl4pPr>
            <a:lvl5pPr marL="126987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p:cNvSpPr>
            <a:spLocks noGrp="1"/>
          </p:cNvSpPr>
          <p:nvPr>
            <p:ph type="body" sz="quarter" idx="18"/>
          </p:nvPr>
        </p:nvSpPr>
        <p:spPr>
          <a:xfrm>
            <a:off x="9156503" y="2348707"/>
            <a:ext cx="2584618" cy="3888581"/>
          </a:xfrm>
        </p:spPr>
        <p:txBody>
          <a:bodyPr>
            <a:noAutofit/>
          </a:bodyPr>
          <a:lstStyle>
            <a:lvl1pPr marL="0" indent="0">
              <a:buNone/>
              <a:defRPr/>
            </a:lvl1pPr>
            <a:lvl2pPr marL="317469" indent="0">
              <a:buNone/>
              <a:defRPr/>
            </a:lvl2pPr>
            <a:lvl3pPr marL="634937" indent="0">
              <a:buNone/>
              <a:defRPr/>
            </a:lvl3pPr>
            <a:lvl4pPr marL="952405" indent="0">
              <a:buNone/>
              <a:defRPr/>
            </a:lvl4pPr>
            <a:lvl5pPr marL="126987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82413187"/>
      </p:ext>
    </p:extLst>
  </p:cSld>
  <p:clrMapOvr>
    <a:masterClrMapping/>
  </p:clrMapOvr>
  <p:transition spd="med"/>
  <p:extLst>
    <p:ext uri="{DCECCB84-F9BA-43D5-87BE-67443E8EF086}">
      <p15:sldGuideLst xmlns:p15="http://schemas.microsoft.com/office/powerpoint/2012/main">
        <p15:guide id="1" pos="3824">
          <p15:clr>
            <a:srgbClr val="FBAE40"/>
          </p15:clr>
        </p15:guide>
        <p15:guide id="2" pos="4232">
          <p15:clr>
            <a:srgbClr val="FBAE40"/>
          </p15:clr>
        </p15:guide>
        <p15:guide id="3" pos="11127">
          <p15:clr>
            <a:srgbClr val="FBAE40"/>
          </p15:clr>
        </p15:guide>
        <p15:guide id="4" pos="11535">
          <p15:clr>
            <a:srgbClr val="FBAE40"/>
          </p15:clr>
        </p15:guide>
        <p15:guide id="5" pos="7498">
          <p15:clr>
            <a:srgbClr val="FBAE40"/>
          </p15:clr>
        </p15:guide>
        <p15:guide id="6" pos="7861">
          <p15:clr>
            <a:srgbClr val="FBAE40"/>
          </p15:clr>
        </p15:guide>
        <p15:guide id="7" orient="horz" pos="295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roject Starter Ki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i="0" baseline="0">
                <a:latin typeface="IBM Plex Sans Light" charset="0"/>
                <a:ea typeface="IBM Plex Sans Light" charset="0"/>
                <a:cs typeface="IBM Plex Sans Light" charset="0"/>
              </a:defRPr>
            </a:lvl1pPr>
          </a:lstStyle>
          <a:p>
            <a:r>
              <a:rPr lang="en-US" dirty="0"/>
              <a:t>Project Starter Kit: &lt;Name&gt;</a:t>
            </a:r>
          </a:p>
        </p:txBody>
      </p:sp>
      <p:sp>
        <p:nvSpPr>
          <p:cNvPr id="3" name="Slide Number Placeholder 2"/>
          <p:cNvSpPr>
            <a:spLocks noGrp="1"/>
          </p:cNvSpPr>
          <p:nvPr>
            <p:ph type="sldNum" sz="quarter" idx="10"/>
          </p:nvPr>
        </p:nvSpPr>
        <p:spPr/>
        <p:txBody>
          <a:bodyPr/>
          <a:lstStyle/>
          <a:p>
            <a:fld id="{CE99A73B-124F-5F40-B516-EAF367282871}" type="slidenum">
              <a:rPr lang="en-US" smtClean="0"/>
              <a:pPr/>
              <a:t>‹#›</a:t>
            </a:fld>
            <a:endParaRPr lang="en-US" dirty="0"/>
          </a:p>
        </p:txBody>
      </p:sp>
      <p:sp>
        <p:nvSpPr>
          <p:cNvPr id="6" name="Text Placeholder 2"/>
          <p:cNvSpPr txBox="1">
            <a:spLocks/>
          </p:cNvSpPr>
          <p:nvPr/>
        </p:nvSpPr>
        <p:spPr>
          <a:xfrm>
            <a:off x="598902" y="5818830"/>
            <a:ext cx="1600200" cy="434511"/>
          </a:xfrm>
          <a:prstGeom prst="rect">
            <a:avLst/>
          </a:prstGeom>
        </p:spPr>
        <p:txBody>
          <a:bodyPr vert="horz" lIns="45717" tIns="22859" rIns="45717" bIns="22859" rtlCol="0">
            <a:noAutofit/>
          </a:bodyPr>
          <a:lstStyle>
            <a:lvl1pPr marL="0" indent="0" algn="l" defTabSz="914400" rtl="0" eaLnBrk="1" latinLnBrk="0" hangingPunct="1">
              <a:lnSpc>
                <a:spcPct val="90000"/>
              </a:lnSpc>
              <a:spcBef>
                <a:spcPts val="1000"/>
              </a:spcBef>
              <a:buFont typeface="Arial"/>
              <a:buNone/>
              <a:defRPr sz="2800" b="0" i="0" kern="1200">
                <a:solidFill>
                  <a:srgbClr val="19273C"/>
                </a:solidFill>
                <a:latin typeface="Arial Regular" charset="0"/>
                <a:ea typeface="Arial Regular" charset="0"/>
                <a:cs typeface="Arial Regular" charset="0"/>
              </a:defRPr>
            </a:lvl1pPr>
            <a:lvl2pPr marL="4572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2pPr>
            <a:lvl3pPr marL="9144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3pPr>
            <a:lvl4pPr marL="13716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4pPr>
            <a:lvl5pPr marL="18288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defTabSz="457155">
              <a:lnSpc>
                <a:spcPct val="110000"/>
              </a:lnSpc>
              <a:spcBef>
                <a:spcPts val="0"/>
              </a:spcBef>
              <a:defRPr/>
            </a:pPr>
            <a:r>
              <a:rPr lang="en-US" sz="700" b="1" dirty="0">
                <a:latin typeface="+mn-lt"/>
                <a:sym typeface="Helvetica Neue"/>
              </a:rPr>
              <a:t>MD&amp;I Key Contact</a:t>
            </a:r>
          </a:p>
        </p:txBody>
      </p:sp>
      <p:sp>
        <p:nvSpPr>
          <p:cNvPr id="19" name="Rectangle 18"/>
          <p:cNvSpPr/>
          <p:nvPr/>
        </p:nvSpPr>
        <p:spPr>
          <a:xfrm>
            <a:off x="452219" y="1351760"/>
            <a:ext cx="1877830" cy="49246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n-lt"/>
            </a:endParaRPr>
          </a:p>
        </p:txBody>
      </p:sp>
      <p:sp>
        <p:nvSpPr>
          <p:cNvPr id="20" name="Text Placeholder 2"/>
          <p:cNvSpPr txBox="1">
            <a:spLocks/>
          </p:cNvSpPr>
          <p:nvPr/>
        </p:nvSpPr>
        <p:spPr>
          <a:xfrm>
            <a:off x="443004" y="1498827"/>
            <a:ext cx="1877924" cy="201981"/>
          </a:xfrm>
          <a:prstGeom prst="rect">
            <a:avLst/>
          </a:prstGeom>
          <a:noFill/>
        </p:spPr>
        <p:txBody>
          <a:bodyPr vert="horz" lIns="45720" tIns="22860" rIns="45720" bIns="22860" rtlCol="0">
            <a:noAutofit/>
          </a:bodyPr>
          <a:lstStyle>
            <a:lvl1pPr marL="0" indent="0" algn="l" defTabSz="914400" rtl="0" eaLnBrk="1" latinLnBrk="0" hangingPunct="1">
              <a:lnSpc>
                <a:spcPct val="90000"/>
              </a:lnSpc>
              <a:spcBef>
                <a:spcPts val="1000"/>
              </a:spcBef>
              <a:buFont typeface="Arial"/>
              <a:buNone/>
              <a:defRPr sz="2800" b="0" i="0" kern="1200">
                <a:solidFill>
                  <a:srgbClr val="19273C"/>
                </a:solidFill>
                <a:latin typeface="Arial Regular" charset="0"/>
                <a:ea typeface="Arial Regular" charset="0"/>
                <a:cs typeface="Arial Regular" charset="0"/>
              </a:defRPr>
            </a:lvl1pPr>
            <a:lvl2pPr marL="4572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2pPr>
            <a:lvl3pPr marL="9144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3pPr>
            <a:lvl4pPr marL="13716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4pPr>
            <a:lvl5pPr marL="18288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0" algn="l"/>
            <a:r>
              <a:rPr lang="en-US" sz="1400" b="1" dirty="0">
                <a:latin typeface="+mn-lt"/>
              </a:rPr>
              <a:t>Key</a:t>
            </a:r>
          </a:p>
        </p:txBody>
      </p:sp>
      <p:cxnSp>
        <p:nvCxnSpPr>
          <p:cNvPr id="21" name="Straight Connector 20"/>
          <p:cNvCxnSpPr/>
          <p:nvPr/>
        </p:nvCxnSpPr>
        <p:spPr>
          <a:xfrm>
            <a:off x="450011" y="1348637"/>
            <a:ext cx="0" cy="4924679"/>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330143" y="1348438"/>
            <a:ext cx="0" cy="4924679"/>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090406" y="1348438"/>
            <a:ext cx="0" cy="4924679"/>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7970538" y="1348438"/>
            <a:ext cx="0" cy="4924679"/>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9850670" y="1351760"/>
            <a:ext cx="0" cy="4924679"/>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1730801" y="1340768"/>
            <a:ext cx="0" cy="4924679"/>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29" idx="1"/>
          </p:cNvCxnSpPr>
          <p:nvPr/>
        </p:nvCxnSpPr>
        <p:spPr>
          <a:xfrm>
            <a:off x="443004" y="1348439"/>
            <a:ext cx="3550139" cy="3322"/>
          </a:xfrm>
          <a:prstGeom prst="straightConnector1">
            <a:avLst/>
          </a:prstGeom>
          <a:ln w="63500">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231153" y="1348438"/>
            <a:ext cx="7494688" cy="0"/>
          </a:xfrm>
          <a:prstGeom prst="straightConnector1">
            <a:avLst/>
          </a:prstGeom>
          <a:ln w="63500">
            <a:solidFill>
              <a:schemeClr val="bg1">
                <a:lumMod val="85000"/>
              </a:schemeClr>
            </a:solidFill>
            <a:headEnd w="lg" len="med"/>
            <a:tailEnd type="triangle" w="lg" len="med"/>
          </a:ln>
        </p:spPr>
        <p:style>
          <a:lnRef idx="1">
            <a:schemeClr val="accent1"/>
          </a:lnRef>
          <a:fillRef idx="0">
            <a:schemeClr val="accent1"/>
          </a:fillRef>
          <a:effectRef idx="0">
            <a:schemeClr val="accent1"/>
          </a:effectRef>
          <a:fontRef idx="minor">
            <a:schemeClr val="tx1"/>
          </a:fontRef>
        </p:style>
      </p:cxnSp>
      <p:pic>
        <p:nvPicPr>
          <p:cNvPr id="29" name="Image" descr="Image"/>
          <p:cNvPicPr>
            <a:picLocks noChangeAspect="1"/>
          </p:cNvPicPr>
          <p:nvPr/>
        </p:nvPicPr>
        <p:blipFill>
          <a:blip r:embed="rId2"/>
          <a:stretch>
            <a:fillRect/>
          </a:stretch>
        </p:blipFill>
        <p:spPr>
          <a:xfrm>
            <a:off x="3993143" y="1249699"/>
            <a:ext cx="434264" cy="204124"/>
          </a:xfrm>
          <a:prstGeom prst="rect">
            <a:avLst/>
          </a:prstGeom>
          <a:ln w="12700">
            <a:miter lim="400000"/>
          </a:ln>
        </p:spPr>
      </p:pic>
      <p:pic>
        <p:nvPicPr>
          <p:cNvPr id="30" name="Image" descr="Image"/>
          <p:cNvPicPr>
            <a:picLocks noChangeAspect="1"/>
          </p:cNvPicPr>
          <p:nvPr/>
        </p:nvPicPr>
        <p:blipFill>
          <a:blip r:embed="rId2"/>
          <a:stretch>
            <a:fillRect/>
          </a:stretch>
        </p:blipFill>
        <p:spPr>
          <a:xfrm>
            <a:off x="5873180" y="1246376"/>
            <a:ext cx="434264" cy="204124"/>
          </a:xfrm>
          <a:prstGeom prst="rect">
            <a:avLst/>
          </a:prstGeom>
          <a:ln w="12700">
            <a:miter lim="400000"/>
          </a:ln>
        </p:spPr>
      </p:pic>
      <p:pic>
        <p:nvPicPr>
          <p:cNvPr id="31" name="Image" descr="Image"/>
          <p:cNvPicPr>
            <a:picLocks noChangeAspect="1"/>
          </p:cNvPicPr>
          <p:nvPr/>
        </p:nvPicPr>
        <p:blipFill>
          <a:blip r:embed="rId2"/>
          <a:stretch>
            <a:fillRect/>
          </a:stretch>
        </p:blipFill>
        <p:spPr>
          <a:xfrm>
            <a:off x="7753501" y="1242207"/>
            <a:ext cx="434264" cy="204124"/>
          </a:xfrm>
          <a:prstGeom prst="rect">
            <a:avLst/>
          </a:prstGeom>
          <a:ln w="12700">
            <a:miter lim="400000"/>
          </a:ln>
        </p:spPr>
      </p:pic>
      <p:pic>
        <p:nvPicPr>
          <p:cNvPr id="32" name="Image" descr="Image"/>
          <p:cNvPicPr>
            <a:picLocks noChangeAspect="1"/>
          </p:cNvPicPr>
          <p:nvPr/>
        </p:nvPicPr>
        <p:blipFill>
          <a:blip r:embed="rId2"/>
          <a:stretch>
            <a:fillRect/>
          </a:stretch>
        </p:blipFill>
        <p:spPr>
          <a:xfrm>
            <a:off x="9633538" y="1246376"/>
            <a:ext cx="434264" cy="204124"/>
          </a:xfrm>
          <a:prstGeom prst="rect">
            <a:avLst/>
          </a:prstGeom>
          <a:ln w="12700">
            <a:miter lim="400000"/>
          </a:ln>
        </p:spPr>
      </p:pic>
      <p:cxnSp>
        <p:nvCxnSpPr>
          <p:cNvPr id="44" name="Straight Connector 43"/>
          <p:cNvCxnSpPr/>
          <p:nvPr/>
        </p:nvCxnSpPr>
        <p:spPr>
          <a:xfrm>
            <a:off x="4210275" y="1348438"/>
            <a:ext cx="0" cy="4924679"/>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450011" y="6273117"/>
            <a:ext cx="1128079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flipH="1" flipV="1">
            <a:off x="2325812" y="5434918"/>
            <a:ext cx="9404989"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0" name="Text Placeholder 2"/>
          <p:cNvSpPr txBox="1">
            <a:spLocks/>
          </p:cNvSpPr>
          <p:nvPr userDrawn="1"/>
        </p:nvSpPr>
        <p:spPr>
          <a:xfrm>
            <a:off x="2339786" y="5457198"/>
            <a:ext cx="1694614" cy="159565"/>
          </a:xfrm>
          <a:prstGeom prst="rect">
            <a:avLst/>
          </a:prstGeom>
        </p:spPr>
        <p:txBody>
          <a:bodyPr vert="horz" lIns="45720" tIns="22860" rIns="45720" bIns="22860" rtlCol="0">
            <a:noAutofit/>
          </a:bodyPr>
          <a:lstStyle>
            <a:lvl1pPr marL="0" indent="0" algn="l" defTabSz="914400" rtl="0" eaLnBrk="1" latinLnBrk="0" hangingPunct="1">
              <a:lnSpc>
                <a:spcPct val="90000"/>
              </a:lnSpc>
              <a:spcBef>
                <a:spcPts val="1000"/>
              </a:spcBef>
              <a:buFont typeface="Arial"/>
              <a:buNone/>
              <a:defRPr sz="2800" b="0" i="0" kern="1200">
                <a:solidFill>
                  <a:srgbClr val="19273C"/>
                </a:solidFill>
                <a:latin typeface="Arial Regular" charset="0"/>
                <a:ea typeface="Arial Regular" charset="0"/>
                <a:cs typeface="Arial Regular" charset="0"/>
              </a:defRPr>
            </a:lvl1pPr>
            <a:lvl2pPr marL="4572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2pPr>
            <a:lvl3pPr marL="9144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3pPr>
            <a:lvl4pPr marL="13716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4pPr>
            <a:lvl5pPr marL="18288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700" b="1" dirty="0">
                <a:latin typeface="+mn-lt"/>
              </a:rPr>
              <a:t>Resources</a:t>
            </a:r>
          </a:p>
        </p:txBody>
      </p:sp>
      <p:sp>
        <p:nvSpPr>
          <p:cNvPr id="93" name="Text Placeholder 2"/>
          <p:cNvSpPr txBox="1">
            <a:spLocks/>
          </p:cNvSpPr>
          <p:nvPr userDrawn="1"/>
        </p:nvSpPr>
        <p:spPr>
          <a:xfrm>
            <a:off x="4224393" y="5452647"/>
            <a:ext cx="1694614" cy="159565"/>
          </a:xfrm>
          <a:prstGeom prst="rect">
            <a:avLst/>
          </a:prstGeom>
        </p:spPr>
        <p:txBody>
          <a:bodyPr vert="horz" lIns="45720" tIns="22860" rIns="45720" bIns="22860" rtlCol="0">
            <a:noAutofit/>
          </a:bodyPr>
          <a:lstStyle>
            <a:lvl1pPr marL="0" indent="0" algn="l" defTabSz="914400" rtl="0" eaLnBrk="1" latinLnBrk="0" hangingPunct="1">
              <a:lnSpc>
                <a:spcPct val="90000"/>
              </a:lnSpc>
              <a:spcBef>
                <a:spcPts val="1000"/>
              </a:spcBef>
              <a:buFont typeface="Arial"/>
              <a:buNone/>
              <a:defRPr sz="2800" b="0" i="0" kern="1200">
                <a:solidFill>
                  <a:srgbClr val="19273C"/>
                </a:solidFill>
                <a:latin typeface="Arial Regular" charset="0"/>
                <a:ea typeface="Arial Regular" charset="0"/>
                <a:cs typeface="Arial Regular" charset="0"/>
              </a:defRPr>
            </a:lvl1pPr>
            <a:lvl2pPr marL="4572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2pPr>
            <a:lvl3pPr marL="9144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3pPr>
            <a:lvl4pPr marL="13716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4pPr>
            <a:lvl5pPr marL="18288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700" b="1" dirty="0">
                <a:latin typeface="+mn-lt"/>
              </a:rPr>
              <a:t>Resources</a:t>
            </a:r>
          </a:p>
        </p:txBody>
      </p:sp>
      <p:sp>
        <p:nvSpPr>
          <p:cNvPr id="94" name="Text Placeholder 2"/>
          <p:cNvSpPr txBox="1">
            <a:spLocks/>
          </p:cNvSpPr>
          <p:nvPr userDrawn="1"/>
        </p:nvSpPr>
        <p:spPr>
          <a:xfrm>
            <a:off x="6107472" y="5453875"/>
            <a:ext cx="1694614" cy="159565"/>
          </a:xfrm>
          <a:prstGeom prst="rect">
            <a:avLst/>
          </a:prstGeom>
        </p:spPr>
        <p:txBody>
          <a:bodyPr vert="horz" lIns="45720" tIns="22860" rIns="45720" bIns="22860" rtlCol="0">
            <a:noAutofit/>
          </a:bodyPr>
          <a:lstStyle>
            <a:lvl1pPr marL="0" indent="0" algn="l" defTabSz="914400" rtl="0" eaLnBrk="1" latinLnBrk="0" hangingPunct="1">
              <a:lnSpc>
                <a:spcPct val="90000"/>
              </a:lnSpc>
              <a:spcBef>
                <a:spcPts val="1000"/>
              </a:spcBef>
              <a:buFont typeface="Arial"/>
              <a:buNone/>
              <a:defRPr sz="2800" b="0" i="0" kern="1200">
                <a:solidFill>
                  <a:srgbClr val="19273C"/>
                </a:solidFill>
                <a:latin typeface="Arial Regular" charset="0"/>
                <a:ea typeface="Arial Regular" charset="0"/>
                <a:cs typeface="Arial Regular" charset="0"/>
              </a:defRPr>
            </a:lvl1pPr>
            <a:lvl2pPr marL="4572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2pPr>
            <a:lvl3pPr marL="9144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3pPr>
            <a:lvl4pPr marL="13716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4pPr>
            <a:lvl5pPr marL="18288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700" b="1" dirty="0">
                <a:latin typeface="+mn-lt"/>
              </a:rPr>
              <a:t>Resources</a:t>
            </a:r>
          </a:p>
        </p:txBody>
      </p:sp>
      <p:sp>
        <p:nvSpPr>
          <p:cNvPr id="95" name="Text Placeholder 2"/>
          <p:cNvSpPr txBox="1">
            <a:spLocks/>
          </p:cNvSpPr>
          <p:nvPr userDrawn="1"/>
        </p:nvSpPr>
        <p:spPr>
          <a:xfrm>
            <a:off x="7987604" y="5457197"/>
            <a:ext cx="1694614" cy="159565"/>
          </a:xfrm>
          <a:prstGeom prst="rect">
            <a:avLst/>
          </a:prstGeom>
        </p:spPr>
        <p:txBody>
          <a:bodyPr vert="horz" lIns="45720" tIns="22860" rIns="45720" bIns="22860" rtlCol="0">
            <a:noAutofit/>
          </a:bodyPr>
          <a:lstStyle>
            <a:lvl1pPr marL="0" indent="0" algn="l" defTabSz="914400" rtl="0" eaLnBrk="1" latinLnBrk="0" hangingPunct="1">
              <a:lnSpc>
                <a:spcPct val="90000"/>
              </a:lnSpc>
              <a:spcBef>
                <a:spcPts val="1000"/>
              </a:spcBef>
              <a:buFont typeface="Arial"/>
              <a:buNone/>
              <a:defRPr sz="2800" b="0" i="0" kern="1200">
                <a:solidFill>
                  <a:srgbClr val="19273C"/>
                </a:solidFill>
                <a:latin typeface="Arial Regular" charset="0"/>
                <a:ea typeface="Arial Regular" charset="0"/>
                <a:cs typeface="Arial Regular" charset="0"/>
              </a:defRPr>
            </a:lvl1pPr>
            <a:lvl2pPr marL="4572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2pPr>
            <a:lvl3pPr marL="9144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3pPr>
            <a:lvl4pPr marL="13716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4pPr>
            <a:lvl5pPr marL="18288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700" b="1" dirty="0">
                <a:latin typeface="+mn-lt"/>
              </a:rPr>
              <a:t>Resources</a:t>
            </a:r>
          </a:p>
        </p:txBody>
      </p:sp>
      <p:sp>
        <p:nvSpPr>
          <p:cNvPr id="96" name="Text Placeholder 2"/>
          <p:cNvSpPr txBox="1">
            <a:spLocks/>
          </p:cNvSpPr>
          <p:nvPr userDrawn="1"/>
        </p:nvSpPr>
        <p:spPr>
          <a:xfrm>
            <a:off x="9861491" y="5453114"/>
            <a:ext cx="1694614" cy="159565"/>
          </a:xfrm>
          <a:prstGeom prst="rect">
            <a:avLst/>
          </a:prstGeom>
        </p:spPr>
        <p:txBody>
          <a:bodyPr vert="horz" lIns="45720" tIns="22860" rIns="45720" bIns="22860" rtlCol="0">
            <a:noAutofit/>
          </a:bodyPr>
          <a:lstStyle>
            <a:lvl1pPr marL="0" indent="0" algn="l" defTabSz="914400" rtl="0" eaLnBrk="1" latinLnBrk="0" hangingPunct="1">
              <a:lnSpc>
                <a:spcPct val="90000"/>
              </a:lnSpc>
              <a:spcBef>
                <a:spcPts val="1000"/>
              </a:spcBef>
              <a:buFont typeface="Arial"/>
              <a:buNone/>
              <a:defRPr sz="2800" b="0" i="0" kern="1200">
                <a:solidFill>
                  <a:srgbClr val="19273C"/>
                </a:solidFill>
                <a:latin typeface="Arial Regular" charset="0"/>
                <a:ea typeface="Arial Regular" charset="0"/>
                <a:cs typeface="Arial Regular" charset="0"/>
              </a:defRPr>
            </a:lvl1pPr>
            <a:lvl2pPr marL="4572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2pPr>
            <a:lvl3pPr marL="9144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3pPr>
            <a:lvl4pPr marL="13716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4pPr>
            <a:lvl5pPr marL="18288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700" b="1" dirty="0">
                <a:latin typeface="+mn-lt"/>
              </a:rPr>
              <a:t>Resources</a:t>
            </a:r>
          </a:p>
        </p:txBody>
      </p:sp>
      <p:sp>
        <p:nvSpPr>
          <p:cNvPr id="101" name="Text Placeholder 100"/>
          <p:cNvSpPr>
            <a:spLocks noGrp="1"/>
          </p:cNvSpPr>
          <p:nvPr>
            <p:ph type="body" sz="quarter" idx="11" hasCustomPrompt="1"/>
          </p:nvPr>
        </p:nvSpPr>
        <p:spPr>
          <a:xfrm>
            <a:off x="4280575" y="5593264"/>
            <a:ext cx="1779476" cy="624505"/>
          </a:xfrm>
        </p:spPr>
        <p:txBody>
          <a:bodyPr>
            <a:noAutofit/>
          </a:bodyPr>
          <a:lstStyle>
            <a:lvl1pPr marL="85725" indent="-85725">
              <a:buFont typeface=".AppleSystemUIFont" charset="-120"/>
              <a:buChar char="-"/>
              <a:defRPr sz="600">
                <a:latin typeface="+mn-lt"/>
              </a:defRPr>
            </a:lvl1pPr>
            <a:lvl2pPr>
              <a:defRPr sz="600"/>
            </a:lvl2pPr>
            <a:lvl3pPr>
              <a:defRPr sz="600"/>
            </a:lvl3pPr>
            <a:lvl4pPr>
              <a:defRPr sz="600"/>
            </a:lvl4pPr>
            <a:lvl5pPr>
              <a:defRPr sz="600"/>
            </a:lvl5pPr>
          </a:lstStyle>
          <a:p>
            <a:pPr lvl="0"/>
            <a:r>
              <a:rPr lang="en-US" dirty="0"/>
              <a:t>Click to add the list of resources</a:t>
            </a:r>
          </a:p>
        </p:txBody>
      </p:sp>
      <p:sp>
        <p:nvSpPr>
          <p:cNvPr id="102" name="Text Placeholder 100"/>
          <p:cNvSpPr>
            <a:spLocks noGrp="1"/>
          </p:cNvSpPr>
          <p:nvPr>
            <p:ph type="body" sz="quarter" idx="12" hasCustomPrompt="1"/>
          </p:nvPr>
        </p:nvSpPr>
        <p:spPr>
          <a:xfrm>
            <a:off x="2390196" y="5596262"/>
            <a:ext cx="1779476" cy="624505"/>
          </a:xfrm>
        </p:spPr>
        <p:txBody>
          <a:bodyPr>
            <a:noAutofit/>
          </a:bodyPr>
          <a:lstStyle>
            <a:lvl1pPr marL="85725" indent="-85725">
              <a:buFont typeface=".AppleSystemUIFont" charset="-120"/>
              <a:buChar char="-"/>
              <a:defRPr sz="600">
                <a:latin typeface="+mn-lt"/>
              </a:defRPr>
            </a:lvl1pPr>
            <a:lvl2pPr>
              <a:defRPr sz="600"/>
            </a:lvl2pPr>
            <a:lvl3pPr>
              <a:defRPr sz="600"/>
            </a:lvl3pPr>
            <a:lvl4pPr>
              <a:defRPr sz="600"/>
            </a:lvl4pPr>
            <a:lvl5pPr>
              <a:defRPr sz="600"/>
            </a:lvl5pPr>
          </a:lstStyle>
          <a:p>
            <a:pPr lvl="0"/>
            <a:r>
              <a:rPr lang="en-US" dirty="0"/>
              <a:t>Click to add the list of resources</a:t>
            </a:r>
          </a:p>
        </p:txBody>
      </p:sp>
      <p:sp>
        <p:nvSpPr>
          <p:cNvPr id="103" name="Text Placeholder 100"/>
          <p:cNvSpPr>
            <a:spLocks noGrp="1"/>
          </p:cNvSpPr>
          <p:nvPr>
            <p:ph type="body" sz="quarter" idx="13" hasCustomPrompt="1"/>
          </p:nvPr>
        </p:nvSpPr>
        <p:spPr>
          <a:xfrm>
            <a:off x="6152669" y="5596120"/>
            <a:ext cx="1779476" cy="624505"/>
          </a:xfrm>
        </p:spPr>
        <p:txBody>
          <a:bodyPr>
            <a:noAutofit/>
          </a:bodyPr>
          <a:lstStyle>
            <a:lvl1pPr marL="85725" indent="-85725">
              <a:buFont typeface=".AppleSystemUIFont" charset="-120"/>
              <a:buChar char="-"/>
              <a:defRPr sz="600">
                <a:latin typeface="+mn-lt"/>
              </a:defRPr>
            </a:lvl1pPr>
            <a:lvl2pPr>
              <a:defRPr sz="600"/>
            </a:lvl2pPr>
            <a:lvl3pPr>
              <a:defRPr sz="600"/>
            </a:lvl3pPr>
            <a:lvl4pPr>
              <a:defRPr sz="600"/>
            </a:lvl4pPr>
            <a:lvl5pPr>
              <a:defRPr sz="600"/>
            </a:lvl5pPr>
          </a:lstStyle>
          <a:p>
            <a:pPr lvl="0"/>
            <a:r>
              <a:rPr lang="en-US" dirty="0"/>
              <a:t>Click to add the list of resources</a:t>
            </a:r>
          </a:p>
        </p:txBody>
      </p:sp>
      <p:sp>
        <p:nvSpPr>
          <p:cNvPr id="104" name="Text Placeholder 100"/>
          <p:cNvSpPr>
            <a:spLocks noGrp="1"/>
          </p:cNvSpPr>
          <p:nvPr>
            <p:ph type="body" sz="quarter" idx="14" hasCustomPrompt="1"/>
          </p:nvPr>
        </p:nvSpPr>
        <p:spPr>
          <a:xfrm>
            <a:off x="8035528" y="5599281"/>
            <a:ext cx="1779476" cy="624505"/>
          </a:xfrm>
        </p:spPr>
        <p:txBody>
          <a:bodyPr>
            <a:noAutofit/>
          </a:bodyPr>
          <a:lstStyle>
            <a:lvl1pPr marL="85725" indent="-85725">
              <a:buFont typeface=".AppleSystemUIFont" charset="-120"/>
              <a:buChar char="-"/>
              <a:defRPr sz="600">
                <a:latin typeface="+mn-lt"/>
              </a:defRPr>
            </a:lvl1pPr>
            <a:lvl2pPr>
              <a:defRPr sz="600"/>
            </a:lvl2pPr>
            <a:lvl3pPr>
              <a:defRPr sz="600"/>
            </a:lvl3pPr>
            <a:lvl4pPr>
              <a:defRPr sz="600"/>
            </a:lvl4pPr>
            <a:lvl5pPr>
              <a:defRPr sz="600"/>
            </a:lvl5pPr>
          </a:lstStyle>
          <a:p>
            <a:pPr lvl="0"/>
            <a:r>
              <a:rPr lang="en-US" dirty="0"/>
              <a:t>Click to add the list of resources</a:t>
            </a:r>
          </a:p>
        </p:txBody>
      </p:sp>
      <p:sp>
        <p:nvSpPr>
          <p:cNvPr id="105" name="Text Placeholder 100"/>
          <p:cNvSpPr>
            <a:spLocks noGrp="1"/>
          </p:cNvSpPr>
          <p:nvPr>
            <p:ph type="body" sz="quarter" idx="15" hasCustomPrompt="1"/>
          </p:nvPr>
        </p:nvSpPr>
        <p:spPr>
          <a:xfrm>
            <a:off x="9897507" y="5599510"/>
            <a:ext cx="1779476" cy="624505"/>
          </a:xfrm>
        </p:spPr>
        <p:txBody>
          <a:bodyPr>
            <a:noAutofit/>
          </a:bodyPr>
          <a:lstStyle>
            <a:lvl1pPr marL="85725" indent="-85725">
              <a:buFont typeface=".AppleSystemUIFont" charset="-120"/>
              <a:buChar char="-"/>
              <a:defRPr sz="600">
                <a:latin typeface="+mn-lt"/>
              </a:defRPr>
            </a:lvl1pPr>
            <a:lvl2pPr>
              <a:defRPr sz="600"/>
            </a:lvl2pPr>
            <a:lvl3pPr>
              <a:defRPr sz="600"/>
            </a:lvl3pPr>
            <a:lvl4pPr>
              <a:defRPr sz="600"/>
            </a:lvl4pPr>
            <a:lvl5pPr>
              <a:defRPr sz="600"/>
            </a:lvl5pPr>
          </a:lstStyle>
          <a:p>
            <a:pPr lvl="0"/>
            <a:r>
              <a:rPr lang="en-US" dirty="0"/>
              <a:t>Click to add the list of resources</a:t>
            </a:r>
          </a:p>
        </p:txBody>
      </p:sp>
      <p:sp>
        <p:nvSpPr>
          <p:cNvPr id="106" name="Text Placeholder 2"/>
          <p:cNvSpPr txBox="1">
            <a:spLocks/>
          </p:cNvSpPr>
          <p:nvPr userDrawn="1"/>
        </p:nvSpPr>
        <p:spPr>
          <a:xfrm>
            <a:off x="450802" y="1753159"/>
            <a:ext cx="1600304" cy="163377"/>
          </a:xfrm>
          <a:prstGeom prst="rect">
            <a:avLst/>
          </a:prstGeom>
        </p:spPr>
        <p:txBody>
          <a:bodyPr vert="horz" lIns="45720" tIns="22860" rIns="45720" bIns="22860" rtlCol="0">
            <a:noAutofit/>
          </a:bodyPr>
          <a:lstStyle>
            <a:lvl1pPr marL="0" indent="0" algn="l" defTabSz="914400" rtl="0" eaLnBrk="1" latinLnBrk="0" hangingPunct="1">
              <a:lnSpc>
                <a:spcPct val="90000"/>
              </a:lnSpc>
              <a:spcBef>
                <a:spcPts val="1000"/>
              </a:spcBef>
              <a:buFont typeface="Arial"/>
              <a:buNone/>
              <a:defRPr sz="2800" b="0" i="0" kern="1200">
                <a:solidFill>
                  <a:srgbClr val="19273C"/>
                </a:solidFill>
                <a:latin typeface="Arial Regular" charset="0"/>
                <a:ea typeface="Arial Regular" charset="0"/>
                <a:cs typeface="Arial Regular" charset="0"/>
              </a:defRPr>
            </a:lvl1pPr>
            <a:lvl2pPr marL="4572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2pPr>
            <a:lvl3pPr marL="9144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3pPr>
            <a:lvl4pPr marL="13716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4pPr>
            <a:lvl5pPr marL="18288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10000"/>
              </a:lnSpc>
              <a:spcBef>
                <a:spcPts val="0"/>
              </a:spcBef>
            </a:pPr>
            <a:r>
              <a:rPr lang="en-US" sz="700" b="1" dirty="0">
                <a:latin typeface="+mn-lt"/>
                <a:ea typeface="IBM Plex Sans" charset="0"/>
                <a:cs typeface="IBM Plex Sans" charset="0"/>
              </a:rPr>
              <a:t>Stakeholders</a:t>
            </a:r>
          </a:p>
        </p:txBody>
      </p:sp>
      <p:sp>
        <p:nvSpPr>
          <p:cNvPr id="107" name="Text Placeholder 100"/>
          <p:cNvSpPr>
            <a:spLocks noGrp="1"/>
          </p:cNvSpPr>
          <p:nvPr>
            <p:ph type="body" sz="quarter" idx="16" hasCustomPrompt="1"/>
          </p:nvPr>
        </p:nvSpPr>
        <p:spPr>
          <a:xfrm>
            <a:off x="476705" y="1914211"/>
            <a:ext cx="1779476" cy="512406"/>
          </a:xfrm>
        </p:spPr>
        <p:txBody>
          <a:bodyPr>
            <a:noAutofit/>
          </a:bodyPr>
          <a:lstStyle>
            <a:lvl1pPr marL="85725" indent="-85725">
              <a:buFont typeface=".AppleSystemUIFont" charset="-120"/>
              <a:buChar char="-"/>
              <a:defRPr sz="600">
                <a:latin typeface="+mn-lt"/>
              </a:defRPr>
            </a:lvl1pPr>
            <a:lvl2pPr>
              <a:defRPr sz="600"/>
            </a:lvl2pPr>
            <a:lvl3pPr>
              <a:defRPr sz="600"/>
            </a:lvl3pPr>
            <a:lvl4pPr>
              <a:defRPr sz="600"/>
            </a:lvl4pPr>
            <a:lvl5pPr>
              <a:defRPr sz="600"/>
            </a:lvl5pPr>
          </a:lstStyle>
          <a:p>
            <a:pPr lvl="0"/>
            <a:r>
              <a:rPr lang="en-US" dirty="0"/>
              <a:t>Click to add stakeholders</a:t>
            </a:r>
          </a:p>
        </p:txBody>
      </p:sp>
      <p:sp>
        <p:nvSpPr>
          <p:cNvPr id="108" name="Text Placeholder 2"/>
          <p:cNvSpPr txBox="1">
            <a:spLocks/>
          </p:cNvSpPr>
          <p:nvPr userDrawn="1"/>
        </p:nvSpPr>
        <p:spPr>
          <a:xfrm>
            <a:off x="453530" y="2457318"/>
            <a:ext cx="1600304" cy="163377"/>
          </a:xfrm>
          <a:prstGeom prst="rect">
            <a:avLst/>
          </a:prstGeom>
        </p:spPr>
        <p:txBody>
          <a:bodyPr vert="horz" lIns="45720" tIns="22860" rIns="45720" bIns="22860" rtlCol="0">
            <a:noAutofit/>
          </a:bodyPr>
          <a:lstStyle>
            <a:lvl1pPr marL="0" indent="0" algn="l" defTabSz="914400" rtl="0" eaLnBrk="1" latinLnBrk="0" hangingPunct="1">
              <a:lnSpc>
                <a:spcPct val="90000"/>
              </a:lnSpc>
              <a:spcBef>
                <a:spcPts val="1000"/>
              </a:spcBef>
              <a:buFont typeface="Arial"/>
              <a:buNone/>
              <a:defRPr sz="2800" b="0" i="0" kern="1200">
                <a:solidFill>
                  <a:srgbClr val="19273C"/>
                </a:solidFill>
                <a:latin typeface="Arial Regular" charset="0"/>
                <a:ea typeface="Arial Regular" charset="0"/>
                <a:cs typeface="Arial Regular" charset="0"/>
              </a:defRPr>
            </a:lvl1pPr>
            <a:lvl2pPr marL="4572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2pPr>
            <a:lvl3pPr marL="9144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3pPr>
            <a:lvl4pPr marL="13716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4pPr>
            <a:lvl5pPr marL="18288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10000"/>
              </a:lnSpc>
              <a:spcBef>
                <a:spcPts val="0"/>
              </a:spcBef>
            </a:pPr>
            <a:r>
              <a:rPr lang="en-US" sz="700" b="1" dirty="0">
                <a:latin typeface="+mn-lt"/>
                <a:ea typeface="IBM Plex Sans" charset="0"/>
                <a:cs typeface="IBM Plex Sans" charset="0"/>
              </a:rPr>
              <a:t>Goals</a:t>
            </a:r>
          </a:p>
        </p:txBody>
      </p:sp>
      <p:sp>
        <p:nvSpPr>
          <p:cNvPr id="109" name="Text Placeholder 100"/>
          <p:cNvSpPr>
            <a:spLocks noGrp="1"/>
          </p:cNvSpPr>
          <p:nvPr>
            <p:ph type="body" sz="quarter" idx="17" hasCustomPrompt="1"/>
          </p:nvPr>
        </p:nvSpPr>
        <p:spPr>
          <a:xfrm>
            <a:off x="479433" y="2618370"/>
            <a:ext cx="1779476" cy="645502"/>
          </a:xfrm>
        </p:spPr>
        <p:txBody>
          <a:bodyPr>
            <a:noAutofit/>
          </a:bodyPr>
          <a:lstStyle>
            <a:lvl1pPr marL="85725" indent="-85725">
              <a:buFont typeface=".AppleSystemUIFont" charset="-120"/>
              <a:buChar char="-"/>
              <a:defRPr sz="600">
                <a:latin typeface="+mn-lt"/>
              </a:defRPr>
            </a:lvl1pPr>
            <a:lvl2pPr>
              <a:defRPr sz="600"/>
            </a:lvl2pPr>
            <a:lvl3pPr>
              <a:defRPr sz="600"/>
            </a:lvl3pPr>
            <a:lvl4pPr>
              <a:defRPr sz="600"/>
            </a:lvl4pPr>
            <a:lvl5pPr>
              <a:defRPr sz="600"/>
            </a:lvl5pPr>
          </a:lstStyle>
          <a:p>
            <a:pPr lvl="0"/>
            <a:r>
              <a:rPr lang="en-US" dirty="0"/>
              <a:t>Click to add the goals</a:t>
            </a:r>
          </a:p>
        </p:txBody>
      </p:sp>
      <p:sp>
        <p:nvSpPr>
          <p:cNvPr id="112" name="Text Placeholder 2"/>
          <p:cNvSpPr txBox="1">
            <a:spLocks/>
          </p:cNvSpPr>
          <p:nvPr userDrawn="1"/>
        </p:nvSpPr>
        <p:spPr>
          <a:xfrm>
            <a:off x="443004" y="3364027"/>
            <a:ext cx="1600304" cy="163377"/>
          </a:xfrm>
          <a:prstGeom prst="rect">
            <a:avLst/>
          </a:prstGeom>
        </p:spPr>
        <p:txBody>
          <a:bodyPr vert="horz" lIns="45720" tIns="22860" rIns="45720" bIns="22860" rtlCol="0">
            <a:noAutofit/>
          </a:bodyPr>
          <a:lstStyle>
            <a:lvl1pPr marL="0" indent="0" algn="l" defTabSz="914400" rtl="0" eaLnBrk="1" latinLnBrk="0" hangingPunct="1">
              <a:lnSpc>
                <a:spcPct val="90000"/>
              </a:lnSpc>
              <a:spcBef>
                <a:spcPts val="1000"/>
              </a:spcBef>
              <a:buFont typeface="Arial"/>
              <a:buNone/>
              <a:defRPr sz="2800" b="0" i="0" kern="1200">
                <a:solidFill>
                  <a:srgbClr val="19273C"/>
                </a:solidFill>
                <a:latin typeface="Arial Regular" charset="0"/>
                <a:ea typeface="Arial Regular" charset="0"/>
                <a:cs typeface="Arial Regular" charset="0"/>
              </a:defRPr>
            </a:lvl1pPr>
            <a:lvl2pPr marL="4572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2pPr>
            <a:lvl3pPr marL="9144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3pPr>
            <a:lvl4pPr marL="13716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4pPr>
            <a:lvl5pPr marL="18288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10000"/>
              </a:lnSpc>
              <a:spcBef>
                <a:spcPts val="0"/>
              </a:spcBef>
            </a:pPr>
            <a:r>
              <a:rPr lang="en-US" sz="700" b="1" dirty="0">
                <a:latin typeface="+mn-lt"/>
                <a:ea typeface="IBM Plex Sans" charset="0"/>
                <a:cs typeface="IBM Plex Sans" charset="0"/>
              </a:rPr>
              <a:t>MD&amp;I Insights</a:t>
            </a:r>
          </a:p>
        </p:txBody>
      </p:sp>
      <p:sp>
        <p:nvSpPr>
          <p:cNvPr id="113" name="Text Placeholder 100"/>
          <p:cNvSpPr>
            <a:spLocks noGrp="1"/>
          </p:cNvSpPr>
          <p:nvPr>
            <p:ph type="body" sz="quarter" idx="18" hasCustomPrompt="1"/>
          </p:nvPr>
        </p:nvSpPr>
        <p:spPr>
          <a:xfrm>
            <a:off x="468907" y="3525078"/>
            <a:ext cx="1779476" cy="681354"/>
          </a:xfrm>
        </p:spPr>
        <p:txBody>
          <a:bodyPr>
            <a:noAutofit/>
          </a:bodyPr>
          <a:lstStyle>
            <a:lvl1pPr marL="85725" indent="-85725">
              <a:buFont typeface=".AppleSystemUIFont" charset="-120"/>
              <a:buChar char="-"/>
              <a:defRPr sz="600">
                <a:latin typeface="+mn-lt"/>
              </a:defRPr>
            </a:lvl1pPr>
            <a:lvl2pPr>
              <a:defRPr sz="600"/>
            </a:lvl2pPr>
            <a:lvl3pPr>
              <a:defRPr sz="600"/>
            </a:lvl3pPr>
            <a:lvl4pPr>
              <a:defRPr sz="600"/>
            </a:lvl4pPr>
            <a:lvl5pPr>
              <a:defRPr sz="600"/>
            </a:lvl5pPr>
          </a:lstStyle>
          <a:p>
            <a:pPr lvl="0"/>
            <a:r>
              <a:rPr lang="en-US" dirty="0"/>
              <a:t>Click to add the insights</a:t>
            </a:r>
          </a:p>
        </p:txBody>
      </p:sp>
      <p:sp>
        <p:nvSpPr>
          <p:cNvPr id="114" name="Text Placeholder 2"/>
          <p:cNvSpPr txBox="1">
            <a:spLocks/>
          </p:cNvSpPr>
          <p:nvPr userDrawn="1"/>
        </p:nvSpPr>
        <p:spPr>
          <a:xfrm>
            <a:off x="443004" y="4209754"/>
            <a:ext cx="1600304" cy="163377"/>
          </a:xfrm>
          <a:prstGeom prst="rect">
            <a:avLst/>
          </a:prstGeom>
        </p:spPr>
        <p:txBody>
          <a:bodyPr vert="horz" lIns="45720" tIns="22860" rIns="45720" bIns="22860" rtlCol="0">
            <a:noAutofit/>
          </a:bodyPr>
          <a:lstStyle>
            <a:lvl1pPr marL="0" indent="0" algn="l" defTabSz="914400" rtl="0" eaLnBrk="1" latinLnBrk="0" hangingPunct="1">
              <a:lnSpc>
                <a:spcPct val="90000"/>
              </a:lnSpc>
              <a:spcBef>
                <a:spcPts val="1000"/>
              </a:spcBef>
              <a:buFont typeface="Arial"/>
              <a:buNone/>
              <a:defRPr sz="2800" b="0" i="0" kern="1200">
                <a:solidFill>
                  <a:srgbClr val="19273C"/>
                </a:solidFill>
                <a:latin typeface="Arial Regular" charset="0"/>
                <a:ea typeface="Arial Regular" charset="0"/>
                <a:cs typeface="Arial Regular" charset="0"/>
              </a:defRPr>
            </a:lvl1pPr>
            <a:lvl2pPr marL="4572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2pPr>
            <a:lvl3pPr marL="9144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3pPr>
            <a:lvl4pPr marL="13716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4pPr>
            <a:lvl5pPr marL="18288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10000"/>
              </a:lnSpc>
              <a:spcBef>
                <a:spcPts val="0"/>
              </a:spcBef>
            </a:pPr>
            <a:r>
              <a:rPr lang="en-US" sz="700" b="1" dirty="0">
                <a:latin typeface="+mn-lt"/>
                <a:ea typeface="IBM Plex Sans" charset="0"/>
                <a:cs typeface="IBM Plex Sans" charset="0"/>
              </a:rPr>
              <a:t>Collaborators</a:t>
            </a:r>
          </a:p>
        </p:txBody>
      </p:sp>
      <p:sp>
        <p:nvSpPr>
          <p:cNvPr id="115" name="Text Placeholder 100"/>
          <p:cNvSpPr>
            <a:spLocks noGrp="1"/>
          </p:cNvSpPr>
          <p:nvPr>
            <p:ph type="body" sz="quarter" idx="19" hasCustomPrompt="1"/>
          </p:nvPr>
        </p:nvSpPr>
        <p:spPr>
          <a:xfrm>
            <a:off x="468907" y="4370806"/>
            <a:ext cx="1779476" cy="303238"/>
          </a:xfrm>
        </p:spPr>
        <p:txBody>
          <a:bodyPr>
            <a:noAutofit/>
          </a:bodyPr>
          <a:lstStyle>
            <a:lvl1pPr marL="85725" indent="-85725">
              <a:buFont typeface=".AppleSystemUIFont" charset="-120"/>
              <a:buChar char="-"/>
              <a:defRPr sz="600">
                <a:latin typeface="+mn-lt"/>
              </a:defRPr>
            </a:lvl1pPr>
            <a:lvl2pPr>
              <a:defRPr sz="600"/>
            </a:lvl2pPr>
            <a:lvl3pPr>
              <a:defRPr sz="600"/>
            </a:lvl3pPr>
            <a:lvl4pPr>
              <a:defRPr sz="600"/>
            </a:lvl4pPr>
            <a:lvl5pPr>
              <a:defRPr sz="600"/>
            </a:lvl5pPr>
          </a:lstStyle>
          <a:p>
            <a:pPr lvl="0"/>
            <a:r>
              <a:rPr lang="en-US" dirty="0"/>
              <a:t>Click to add collaborators</a:t>
            </a:r>
          </a:p>
        </p:txBody>
      </p:sp>
      <p:sp>
        <p:nvSpPr>
          <p:cNvPr id="118" name="Text Placeholder 2"/>
          <p:cNvSpPr txBox="1">
            <a:spLocks/>
          </p:cNvSpPr>
          <p:nvPr userDrawn="1"/>
        </p:nvSpPr>
        <p:spPr>
          <a:xfrm>
            <a:off x="445026" y="4777614"/>
            <a:ext cx="1600304" cy="163377"/>
          </a:xfrm>
          <a:prstGeom prst="rect">
            <a:avLst/>
          </a:prstGeom>
        </p:spPr>
        <p:txBody>
          <a:bodyPr vert="horz" lIns="45720" tIns="22860" rIns="45720" bIns="22860" rtlCol="0">
            <a:noAutofit/>
          </a:bodyPr>
          <a:lstStyle>
            <a:lvl1pPr marL="0" indent="0" algn="l" defTabSz="914400" rtl="0" eaLnBrk="1" latinLnBrk="0" hangingPunct="1">
              <a:lnSpc>
                <a:spcPct val="90000"/>
              </a:lnSpc>
              <a:spcBef>
                <a:spcPts val="1000"/>
              </a:spcBef>
              <a:buFont typeface="Arial"/>
              <a:buNone/>
              <a:defRPr sz="2800" b="0" i="0" kern="1200">
                <a:solidFill>
                  <a:srgbClr val="19273C"/>
                </a:solidFill>
                <a:latin typeface="Arial Regular" charset="0"/>
                <a:ea typeface="Arial Regular" charset="0"/>
                <a:cs typeface="Arial Regular" charset="0"/>
              </a:defRPr>
            </a:lvl1pPr>
            <a:lvl2pPr marL="4572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2pPr>
            <a:lvl3pPr marL="9144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3pPr>
            <a:lvl4pPr marL="13716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4pPr>
            <a:lvl5pPr marL="18288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10000"/>
              </a:lnSpc>
              <a:spcBef>
                <a:spcPts val="0"/>
              </a:spcBef>
            </a:pPr>
            <a:r>
              <a:rPr lang="en-US" sz="700" b="1" dirty="0">
                <a:latin typeface="+mn-lt"/>
                <a:ea typeface="IBM Plex Sans" charset="0"/>
                <a:cs typeface="IBM Plex Sans" charset="0"/>
              </a:rPr>
              <a:t>Potential Pitfalls</a:t>
            </a:r>
          </a:p>
        </p:txBody>
      </p:sp>
      <p:sp>
        <p:nvSpPr>
          <p:cNvPr id="119" name="Text Placeholder 100"/>
          <p:cNvSpPr>
            <a:spLocks noGrp="1"/>
          </p:cNvSpPr>
          <p:nvPr>
            <p:ph type="body" sz="quarter" idx="20" hasCustomPrompt="1"/>
          </p:nvPr>
        </p:nvSpPr>
        <p:spPr>
          <a:xfrm>
            <a:off x="470930" y="4938665"/>
            <a:ext cx="1779476" cy="876843"/>
          </a:xfrm>
        </p:spPr>
        <p:txBody>
          <a:bodyPr>
            <a:noAutofit/>
          </a:bodyPr>
          <a:lstStyle>
            <a:lvl1pPr marL="85725" indent="-85725">
              <a:buFont typeface=".AppleSystemUIFont" charset="-120"/>
              <a:buChar char="-"/>
              <a:defRPr sz="600">
                <a:latin typeface="+mn-lt"/>
              </a:defRPr>
            </a:lvl1pPr>
            <a:lvl2pPr>
              <a:defRPr sz="600"/>
            </a:lvl2pPr>
            <a:lvl3pPr>
              <a:defRPr sz="600"/>
            </a:lvl3pPr>
            <a:lvl4pPr>
              <a:defRPr sz="600"/>
            </a:lvl4pPr>
            <a:lvl5pPr>
              <a:defRPr sz="600"/>
            </a:lvl5pPr>
          </a:lstStyle>
          <a:p>
            <a:pPr lvl="0"/>
            <a:r>
              <a:rPr lang="en-US" dirty="0"/>
              <a:t>Click to add potential pitfalls</a:t>
            </a:r>
          </a:p>
        </p:txBody>
      </p:sp>
      <p:sp>
        <p:nvSpPr>
          <p:cNvPr id="122" name="Text Placeholder 2"/>
          <p:cNvSpPr txBox="1">
            <a:spLocks/>
          </p:cNvSpPr>
          <p:nvPr userDrawn="1"/>
        </p:nvSpPr>
        <p:spPr>
          <a:xfrm>
            <a:off x="455082" y="5846209"/>
            <a:ext cx="1600304" cy="163377"/>
          </a:xfrm>
          <a:prstGeom prst="rect">
            <a:avLst/>
          </a:prstGeom>
        </p:spPr>
        <p:txBody>
          <a:bodyPr vert="horz" lIns="45720" tIns="22860" rIns="45720" bIns="22860" rtlCol="0">
            <a:noAutofit/>
          </a:bodyPr>
          <a:lstStyle>
            <a:lvl1pPr marL="0" indent="0" algn="l" defTabSz="914400" rtl="0" eaLnBrk="1" latinLnBrk="0" hangingPunct="1">
              <a:lnSpc>
                <a:spcPct val="90000"/>
              </a:lnSpc>
              <a:spcBef>
                <a:spcPts val="1000"/>
              </a:spcBef>
              <a:buFont typeface="Arial"/>
              <a:buNone/>
              <a:defRPr sz="2800" b="0" i="0" kern="1200">
                <a:solidFill>
                  <a:srgbClr val="19273C"/>
                </a:solidFill>
                <a:latin typeface="Arial Regular" charset="0"/>
                <a:ea typeface="Arial Regular" charset="0"/>
                <a:cs typeface="Arial Regular" charset="0"/>
              </a:defRPr>
            </a:lvl1pPr>
            <a:lvl2pPr marL="4572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2pPr>
            <a:lvl3pPr marL="9144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3pPr>
            <a:lvl4pPr marL="13716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4pPr>
            <a:lvl5pPr marL="18288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10000"/>
              </a:lnSpc>
              <a:spcBef>
                <a:spcPts val="0"/>
              </a:spcBef>
            </a:pPr>
            <a:r>
              <a:rPr lang="en-US" sz="700" b="1" dirty="0">
                <a:latin typeface="+mn-lt"/>
                <a:ea typeface="IBM Plex Sans" charset="0"/>
                <a:cs typeface="IBM Plex Sans" charset="0"/>
              </a:rPr>
              <a:t>MD&amp;I</a:t>
            </a:r>
            <a:r>
              <a:rPr lang="en-US" sz="700" b="1" baseline="0" dirty="0">
                <a:latin typeface="+mn-lt"/>
                <a:ea typeface="IBM Plex Sans" charset="0"/>
                <a:cs typeface="IBM Plex Sans" charset="0"/>
              </a:rPr>
              <a:t> Key Contact</a:t>
            </a:r>
            <a:endParaRPr lang="en-US" sz="700" b="1" dirty="0">
              <a:latin typeface="+mn-lt"/>
              <a:ea typeface="IBM Plex Sans" charset="0"/>
              <a:cs typeface="IBM Plex Sans" charset="0"/>
            </a:endParaRPr>
          </a:p>
        </p:txBody>
      </p:sp>
      <p:sp>
        <p:nvSpPr>
          <p:cNvPr id="123" name="Text Placeholder 100"/>
          <p:cNvSpPr>
            <a:spLocks noGrp="1"/>
          </p:cNvSpPr>
          <p:nvPr>
            <p:ph type="body" sz="quarter" idx="21" hasCustomPrompt="1"/>
          </p:nvPr>
        </p:nvSpPr>
        <p:spPr>
          <a:xfrm>
            <a:off x="480985" y="6007261"/>
            <a:ext cx="1779476" cy="161153"/>
          </a:xfrm>
        </p:spPr>
        <p:txBody>
          <a:bodyPr>
            <a:noAutofit/>
          </a:bodyPr>
          <a:lstStyle>
            <a:lvl1pPr marL="85725" indent="-85725">
              <a:buFont typeface=".AppleSystemUIFont" charset="-120"/>
              <a:buChar char="-"/>
              <a:defRPr sz="600" baseline="0">
                <a:latin typeface="+mn-lt"/>
              </a:defRPr>
            </a:lvl1pPr>
            <a:lvl2pPr>
              <a:defRPr sz="600"/>
            </a:lvl2pPr>
            <a:lvl3pPr>
              <a:defRPr sz="600"/>
            </a:lvl3pPr>
            <a:lvl4pPr>
              <a:defRPr sz="600"/>
            </a:lvl4pPr>
            <a:lvl5pPr>
              <a:defRPr sz="600"/>
            </a:lvl5pPr>
          </a:lstStyle>
          <a:p>
            <a:pPr lvl="0"/>
            <a:r>
              <a:rPr lang="en-US" dirty="0"/>
              <a:t>Click to enter key contact name</a:t>
            </a:r>
          </a:p>
        </p:txBody>
      </p:sp>
      <p:sp>
        <p:nvSpPr>
          <p:cNvPr id="124" name="Text Placeholder 2"/>
          <p:cNvSpPr txBox="1">
            <a:spLocks/>
          </p:cNvSpPr>
          <p:nvPr userDrawn="1"/>
        </p:nvSpPr>
        <p:spPr>
          <a:xfrm>
            <a:off x="2353185" y="1750834"/>
            <a:ext cx="1600304" cy="163377"/>
          </a:xfrm>
          <a:prstGeom prst="rect">
            <a:avLst/>
          </a:prstGeom>
        </p:spPr>
        <p:txBody>
          <a:bodyPr vert="horz" lIns="45720" tIns="22860" rIns="45720" bIns="22860" rtlCol="0">
            <a:noAutofit/>
          </a:bodyPr>
          <a:lstStyle>
            <a:lvl1pPr marL="0" indent="0" algn="l" defTabSz="914400" rtl="0" eaLnBrk="1" latinLnBrk="0" hangingPunct="1">
              <a:lnSpc>
                <a:spcPct val="90000"/>
              </a:lnSpc>
              <a:spcBef>
                <a:spcPts val="1000"/>
              </a:spcBef>
              <a:buFont typeface="Arial"/>
              <a:buNone/>
              <a:defRPr sz="2800" b="0" i="0" kern="1200">
                <a:solidFill>
                  <a:srgbClr val="19273C"/>
                </a:solidFill>
                <a:latin typeface="Arial Regular" charset="0"/>
                <a:ea typeface="Arial Regular" charset="0"/>
                <a:cs typeface="Arial Regular" charset="0"/>
              </a:defRPr>
            </a:lvl1pPr>
            <a:lvl2pPr marL="4572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2pPr>
            <a:lvl3pPr marL="9144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3pPr>
            <a:lvl4pPr marL="13716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4pPr>
            <a:lvl5pPr marL="18288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10000"/>
              </a:lnSpc>
              <a:spcBef>
                <a:spcPts val="0"/>
              </a:spcBef>
            </a:pPr>
            <a:r>
              <a:rPr lang="en-US" sz="700" b="1" dirty="0">
                <a:latin typeface="+mn-lt"/>
                <a:ea typeface="IBM Plex Sans" charset="0"/>
                <a:cs typeface="IBM Plex Sans" charset="0"/>
              </a:rPr>
              <a:t>To Do</a:t>
            </a:r>
          </a:p>
        </p:txBody>
      </p:sp>
      <p:sp>
        <p:nvSpPr>
          <p:cNvPr id="125" name="Text Placeholder 2"/>
          <p:cNvSpPr txBox="1">
            <a:spLocks/>
          </p:cNvSpPr>
          <p:nvPr userDrawn="1"/>
        </p:nvSpPr>
        <p:spPr>
          <a:xfrm>
            <a:off x="4218813" y="1749135"/>
            <a:ext cx="1600304" cy="163377"/>
          </a:xfrm>
          <a:prstGeom prst="rect">
            <a:avLst/>
          </a:prstGeom>
        </p:spPr>
        <p:txBody>
          <a:bodyPr vert="horz" lIns="45720" tIns="22860" rIns="45720" bIns="22860" rtlCol="0">
            <a:noAutofit/>
          </a:bodyPr>
          <a:lstStyle>
            <a:lvl1pPr marL="0" indent="0" algn="l" defTabSz="914400" rtl="0" eaLnBrk="1" latinLnBrk="0" hangingPunct="1">
              <a:lnSpc>
                <a:spcPct val="90000"/>
              </a:lnSpc>
              <a:spcBef>
                <a:spcPts val="1000"/>
              </a:spcBef>
              <a:buFont typeface="Arial"/>
              <a:buNone/>
              <a:defRPr sz="2800" b="0" i="0" kern="1200">
                <a:solidFill>
                  <a:srgbClr val="19273C"/>
                </a:solidFill>
                <a:latin typeface="Arial Regular" charset="0"/>
                <a:ea typeface="Arial Regular" charset="0"/>
                <a:cs typeface="Arial Regular" charset="0"/>
              </a:defRPr>
            </a:lvl1pPr>
            <a:lvl2pPr marL="4572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2pPr>
            <a:lvl3pPr marL="9144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3pPr>
            <a:lvl4pPr marL="13716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4pPr>
            <a:lvl5pPr marL="18288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10000"/>
              </a:lnSpc>
              <a:spcBef>
                <a:spcPts val="0"/>
              </a:spcBef>
            </a:pPr>
            <a:r>
              <a:rPr lang="en-US" sz="700" b="1">
                <a:latin typeface="+mn-lt"/>
                <a:ea typeface="IBM Plex Sans" charset="0"/>
                <a:cs typeface="IBM Plex Sans" charset="0"/>
              </a:rPr>
              <a:t>To Do</a:t>
            </a:r>
            <a:endParaRPr lang="en-US" sz="700" b="1" dirty="0">
              <a:latin typeface="+mn-lt"/>
              <a:ea typeface="IBM Plex Sans" charset="0"/>
              <a:cs typeface="IBM Plex Sans" charset="0"/>
            </a:endParaRPr>
          </a:p>
        </p:txBody>
      </p:sp>
      <p:sp>
        <p:nvSpPr>
          <p:cNvPr id="126" name="Text Placeholder 2"/>
          <p:cNvSpPr txBox="1">
            <a:spLocks/>
          </p:cNvSpPr>
          <p:nvPr userDrawn="1"/>
        </p:nvSpPr>
        <p:spPr>
          <a:xfrm>
            <a:off x="6110751" y="1749135"/>
            <a:ext cx="1600304" cy="163377"/>
          </a:xfrm>
          <a:prstGeom prst="rect">
            <a:avLst/>
          </a:prstGeom>
        </p:spPr>
        <p:txBody>
          <a:bodyPr vert="horz" lIns="45720" tIns="22860" rIns="45720" bIns="22860" rtlCol="0">
            <a:noAutofit/>
          </a:bodyPr>
          <a:lstStyle>
            <a:lvl1pPr marL="0" indent="0" algn="l" defTabSz="914400" rtl="0" eaLnBrk="1" latinLnBrk="0" hangingPunct="1">
              <a:lnSpc>
                <a:spcPct val="90000"/>
              </a:lnSpc>
              <a:spcBef>
                <a:spcPts val="1000"/>
              </a:spcBef>
              <a:buFont typeface="Arial"/>
              <a:buNone/>
              <a:defRPr sz="2800" b="0" i="0" kern="1200">
                <a:solidFill>
                  <a:srgbClr val="19273C"/>
                </a:solidFill>
                <a:latin typeface="Arial Regular" charset="0"/>
                <a:ea typeface="Arial Regular" charset="0"/>
                <a:cs typeface="Arial Regular" charset="0"/>
              </a:defRPr>
            </a:lvl1pPr>
            <a:lvl2pPr marL="4572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2pPr>
            <a:lvl3pPr marL="9144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3pPr>
            <a:lvl4pPr marL="13716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4pPr>
            <a:lvl5pPr marL="18288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10000"/>
              </a:lnSpc>
              <a:spcBef>
                <a:spcPts val="0"/>
              </a:spcBef>
            </a:pPr>
            <a:r>
              <a:rPr lang="en-US" sz="700" b="1">
                <a:latin typeface="+mn-lt"/>
                <a:ea typeface="IBM Plex Sans" charset="0"/>
                <a:cs typeface="IBM Plex Sans" charset="0"/>
              </a:rPr>
              <a:t>To Do</a:t>
            </a:r>
            <a:endParaRPr lang="en-US" sz="700" b="1" dirty="0">
              <a:latin typeface="+mn-lt"/>
              <a:ea typeface="IBM Plex Sans" charset="0"/>
              <a:cs typeface="IBM Plex Sans" charset="0"/>
            </a:endParaRPr>
          </a:p>
        </p:txBody>
      </p:sp>
      <p:sp>
        <p:nvSpPr>
          <p:cNvPr id="127" name="Text Placeholder 2"/>
          <p:cNvSpPr txBox="1">
            <a:spLocks/>
          </p:cNvSpPr>
          <p:nvPr userDrawn="1"/>
        </p:nvSpPr>
        <p:spPr>
          <a:xfrm>
            <a:off x="7989481" y="1771169"/>
            <a:ext cx="1600304" cy="163377"/>
          </a:xfrm>
          <a:prstGeom prst="rect">
            <a:avLst/>
          </a:prstGeom>
        </p:spPr>
        <p:txBody>
          <a:bodyPr vert="horz" lIns="45720" tIns="22860" rIns="45720" bIns="22860" rtlCol="0">
            <a:noAutofit/>
          </a:bodyPr>
          <a:lstStyle>
            <a:lvl1pPr marL="0" indent="0" algn="l" defTabSz="914400" rtl="0" eaLnBrk="1" latinLnBrk="0" hangingPunct="1">
              <a:lnSpc>
                <a:spcPct val="90000"/>
              </a:lnSpc>
              <a:spcBef>
                <a:spcPts val="1000"/>
              </a:spcBef>
              <a:buFont typeface="Arial"/>
              <a:buNone/>
              <a:defRPr sz="2800" b="0" i="0" kern="1200">
                <a:solidFill>
                  <a:srgbClr val="19273C"/>
                </a:solidFill>
                <a:latin typeface="Arial Regular" charset="0"/>
                <a:ea typeface="Arial Regular" charset="0"/>
                <a:cs typeface="Arial Regular" charset="0"/>
              </a:defRPr>
            </a:lvl1pPr>
            <a:lvl2pPr marL="4572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2pPr>
            <a:lvl3pPr marL="9144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3pPr>
            <a:lvl4pPr marL="13716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4pPr>
            <a:lvl5pPr marL="18288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10000"/>
              </a:lnSpc>
              <a:spcBef>
                <a:spcPts val="0"/>
              </a:spcBef>
            </a:pPr>
            <a:r>
              <a:rPr lang="en-US" sz="700" b="1">
                <a:latin typeface="+mn-lt"/>
                <a:ea typeface="IBM Plex Sans" charset="0"/>
                <a:cs typeface="IBM Plex Sans" charset="0"/>
              </a:rPr>
              <a:t>To Do</a:t>
            </a:r>
            <a:endParaRPr lang="en-US" sz="700" b="1" dirty="0">
              <a:latin typeface="+mn-lt"/>
              <a:ea typeface="IBM Plex Sans" charset="0"/>
              <a:cs typeface="IBM Plex Sans" charset="0"/>
            </a:endParaRPr>
          </a:p>
        </p:txBody>
      </p:sp>
      <p:sp>
        <p:nvSpPr>
          <p:cNvPr id="128" name="Text Placeholder 2"/>
          <p:cNvSpPr txBox="1">
            <a:spLocks/>
          </p:cNvSpPr>
          <p:nvPr userDrawn="1"/>
        </p:nvSpPr>
        <p:spPr>
          <a:xfrm>
            <a:off x="9861009" y="1765516"/>
            <a:ext cx="1600304" cy="163377"/>
          </a:xfrm>
          <a:prstGeom prst="rect">
            <a:avLst/>
          </a:prstGeom>
        </p:spPr>
        <p:txBody>
          <a:bodyPr vert="horz" lIns="45720" tIns="22860" rIns="45720" bIns="22860" rtlCol="0">
            <a:noAutofit/>
          </a:bodyPr>
          <a:lstStyle>
            <a:lvl1pPr marL="0" indent="0" algn="l" defTabSz="914400" rtl="0" eaLnBrk="1" latinLnBrk="0" hangingPunct="1">
              <a:lnSpc>
                <a:spcPct val="90000"/>
              </a:lnSpc>
              <a:spcBef>
                <a:spcPts val="1000"/>
              </a:spcBef>
              <a:buFont typeface="Arial"/>
              <a:buNone/>
              <a:defRPr sz="2800" b="0" i="0" kern="1200">
                <a:solidFill>
                  <a:srgbClr val="19273C"/>
                </a:solidFill>
                <a:latin typeface="Arial Regular" charset="0"/>
                <a:ea typeface="Arial Regular" charset="0"/>
                <a:cs typeface="Arial Regular" charset="0"/>
              </a:defRPr>
            </a:lvl1pPr>
            <a:lvl2pPr marL="4572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2pPr>
            <a:lvl3pPr marL="9144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3pPr>
            <a:lvl4pPr marL="13716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4pPr>
            <a:lvl5pPr marL="18288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10000"/>
              </a:lnSpc>
              <a:spcBef>
                <a:spcPts val="0"/>
              </a:spcBef>
            </a:pPr>
            <a:r>
              <a:rPr lang="en-US" sz="700" b="1" dirty="0">
                <a:latin typeface="+mn-lt"/>
                <a:ea typeface="IBM Plex Sans" charset="0"/>
                <a:cs typeface="IBM Plex Sans" charset="0"/>
              </a:rPr>
              <a:t>To Do</a:t>
            </a:r>
          </a:p>
        </p:txBody>
      </p:sp>
      <p:sp>
        <p:nvSpPr>
          <p:cNvPr id="129" name="Text Placeholder 100"/>
          <p:cNvSpPr>
            <a:spLocks noGrp="1"/>
          </p:cNvSpPr>
          <p:nvPr>
            <p:ph type="body" sz="quarter" idx="22" hasCustomPrompt="1"/>
          </p:nvPr>
        </p:nvSpPr>
        <p:spPr>
          <a:xfrm>
            <a:off x="2406304" y="1937505"/>
            <a:ext cx="1779476" cy="3445062"/>
          </a:xfrm>
        </p:spPr>
        <p:txBody>
          <a:bodyPr>
            <a:noAutofit/>
          </a:bodyPr>
          <a:lstStyle>
            <a:lvl1pPr marL="85725" indent="-85725">
              <a:buFont typeface=".AppleSystemUIFont" charset="-120"/>
              <a:buChar char="-"/>
              <a:defRPr sz="600">
                <a:latin typeface="+mn-lt"/>
              </a:defRPr>
            </a:lvl1pPr>
            <a:lvl2pPr>
              <a:defRPr sz="600"/>
            </a:lvl2pPr>
            <a:lvl3pPr>
              <a:defRPr sz="600"/>
            </a:lvl3pPr>
            <a:lvl4pPr>
              <a:defRPr sz="600"/>
            </a:lvl4pPr>
            <a:lvl5pPr>
              <a:defRPr sz="600"/>
            </a:lvl5pPr>
          </a:lstStyle>
          <a:p>
            <a:pPr lvl="0"/>
            <a:r>
              <a:rPr lang="en-US" dirty="0"/>
              <a:t>Click to enter text</a:t>
            </a:r>
          </a:p>
        </p:txBody>
      </p:sp>
      <p:sp>
        <p:nvSpPr>
          <p:cNvPr id="130" name="Text Placeholder 100"/>
          <p:cNvSpPr>
            <a:spLocks noGrp="1"/>
          </p:cNvSpPr>
          <p:nvPr>
            <p:ph type="body" sz="quarter" idx="23" hasCustomPrompt="1"/>
          </p:nvPr>
        </p:nvSpPr>
        <p:spPr>
          <a:xfrm>
            <a:off x="4272373" y="1935069"/>
            <a:ext cx="1779476" cy="3445062"/>
          </a:xfrm>
        </p:spPr>
        <p:txBody>
          <a:bodyPr>
            <a:noAutofit/>
          </a:bodyPr>
          <a:lstStyle>
            <a:lvl1pPr marL="85725" indent="-85725">
              <a:buFont typeface=".AppleSystemUIFont" charset="-120"/>
              <a:buChar char="-"/>
              <a:defRPr sz="600">
                <a:latin typeface="+mn-lt"/>
              </a:defRPr>
            </a:lvl1pPr>
            <a:lvl2pPr>
              <a:defRPr sz="600"/>
            </a:lvl2pPr>
            <a:lvl3pPr>
              <a:defRPr sz="600"/>
            </a:lvl3pPr>
            <a:lvl4pPr>
              <a:defRPr sz="600"/>
            </a:lvl4pPr>
            <a:lvl5pPr>
              <a:defRPr sz="600"/>
            </a:lvl5pPr>
          </a:lstStyle>
          <a:p>
            <a:pPr lvl="0"/>
            <a:r>
              <a:rPr lang="en-US" dirty="0"/>
              <a:t>Click to enter text</a:t>
            </a:r>
          </a:p>
        </p:txBody>
      </p:sp>
      <p:sp>
        <p:nvSpPr>
          <p:cNvPr id="131" name="Text Placeholder 100"/>
          <p:cNvSpPr>
            <a:spLocks noGrp="1"/>
          </p:cNvSpPr>
          <p:nvPr>
            <p:ph type="body" sz="quarter" idx="24" hasCustomPrompt="1"/>
          </p:nvPr>
        </p:nvSpPr>
        <p:spPr>
          <a:xfrm>
            <a:off x="6152504" y="1932288"/>
            <a:ext cx="1779476" cy="3445062"/>
          </a:xfrm>
        </p:spPr>
        <p:txBody>
          <a:bodyPr>
            <a:noAutofit/>
          </a:bodyPr>
          <a:lstStyle>
            <a:lvl1pPr marL="85725" indent="-85725">
              <a:buFont typeface=".AppleSystemUIFont" charset="-120"/>
              <a:buChar char="-"/>
              <a:defRPr sz="600">
                <a:latin typeface="+mn-lt"/>
              </a:defRPr>
            </a:lvl1pPr>
            <a:lvl2pPr>
              <a:defRPr sz="600"/>
            </a:lvl2pPr>
            <a:lvl3pPr>
              <a:defRPr sz="600"/>
            </a:lvl3pPr>
            <a:lvl4pPr>
              <a:defRPr sz="600"/>
            </a:lvl4pPr>
            <a:lvl5pPr>
              <a:defRPr sz="600"/>
            </a:lvl5pPr>
          </a:lstStyle>
          <a:p>
            <a:pPr lvl="0"/>
            <a:r>
              <a:rPr lang="en-US" dirty="0"/>
              <a:t>Click to enter text</a:t>
            </a:r>
          </a:p>
        </p:txBody>
      </p:sp>
      <p:sp>
        <p:nvSpPr>
          <p:cNvPr id="132" name="Text Placeholder 100"/>
          <p:cNvSpPr>
            <a:spLocks noGrp="1"/>
          </p:cNvSpPr>
          <p:nvPr>
            <p:ph type="body" sz="quarter" idx="25" hasCustomPrompt="1"/>
          </p:nvPr>
        </p:nvSpPr>
        <p:spPr>
          <a:xfrm>
            <a:off x="8031207" y="1929954"/>
            <a:ext cx="1779476" cy="3445062"/>
          </a:xfrm>
        </p:spPr>
        <p:txBody>
          <a:bodyPr>
            <a:noAutofit/>
          </a:bodyPr>
          <a:lstStyle>
            <a:lvl1pPr marL="85725" indent="-85725">
              <a:buFont typeface=".AppleSystemUIFont" charset="-120"/>
              <a:buChar char="-"/>
              <a:defRPr sz="600">
                <a:latin typeface="+mn-lt"/>
              </a:defRPr>
            </a:lvl1pPr>
            <a:lvl2pPr>
              <a:defRPr sz="600"/>
            </a:lvl2pPr>
            <a:lvl3pPr>
              <a:defRPr sz="600"/>
            </a:lvl3pPr>
            <a:lvl4pPr>
              <a:defRPr sz="600"/>
            </a:lvl4pPr>
            <a:lvl5pPr>
              <a:defRPr sz="600"/>
            </a:lvl5pPr>
          </a:lstStyle>
          <a:p>
            <a:pPr lvl="0"/>
            <a:r>
              <a:rPr lang="en-US" dirty="0"/>
              <a:t>Click to enter text</a:t>
            </a:r>
          </a:p>
        </p:txBody>
      </p:sp>
      <p:sp>
        <p:nvSpPr>
          <p:cNvPr id="133" name="Text Placeholder 100"/>
          <p:cNvSpPr>
            <a:spLocks noGrp="1"/>
          </p:cNvSpPr>
          <p:nvPr>
            <p:ph type="body" sz="quarter" idx="26" hasCustomPrompt="1"/>
          </p:nvPr>
        </p:nvSpPr>
        <p:spPr>
          <a:xfrm>
            <a:off x="9924416" y="1928892"/>
            <a:ext cx="1779476" cy="3445062"/>
          </a:xfrm>
        </p:spPr>
        <p:txBody>
          <a:bodyPr>
            <a:noAutofit/>
          </a:bodyPr>
          <a:lstStyle>
            <a:lvl1pPr marL="85725" indent="-85725">
              <a:buFont typeface=".AppleSystemUIFont" charset="-120"/>
              <a:buChar char="-"/>
              <a:defRPr sz="600" baseline="0">
                <a:latin typeface="+mn-lt"/>
              </a:defRPr>
            </a:lvl1pPr>
            <a:lvl2pPr>
              <a:defRPr sz="600"/>
            </a:lvl2pPr>
            <a:lvl3pPr>
              <a:defRPr sz="600"/>
            </a:lvl3pPr>
            <a:lvl4pPr>
              <a:defRPr sz="600"/>
            </a:lvl4pPr>
            <a:lvl5pPr>
              <a:defRPr sz="600"/>
            </a:lvl5pPr>
          </a:lstStyle>
          <a:p>
            <a:pPr lvl="0"/>
            <a:r>
              <a:rPr lang="en-US" dirty="0"/>
              <a:t>Click to enter text</a:t>
            </a:r>
          </a:p>
        </p:txBody>
      </p:sp>
      <p:sp>
        <p:nvSpPr>
          <p:cNvPr id="61" name="Text Placeholder 4"/>
          <p:cNvSpPr>
            <a:spLocks noGrp="1"/>
          </p:cNvSpPr>
          <p:nvPr>
            <p:ph type="body" sz="quarter" idx="27" hasCustomPrompt="1"/>
          </p:nvPr>
        </p:nvSpPr>
        <p:spPr>
          <a:xfrm>
            <a:off x="2360698" y="1498827"/>
            <a:ext cx="1820066" cy="287258"/>
          </a:xfrm>
        </p:spPr>
        <p:txBody>
          <a:bodyPr>
            <a:spAutoFit/>
          </a:bodyPr>
          <a:lstStyle>
            <a:lvl1pPr marL="0" indent="0">
              <a:lnSpc>
                <a:spcPct val="100000"/>
              </a:lnSpc>
              <a:spcAft>
                <a:spcPts val="600"/>
              </a:spcAft>
              <a:buNone/>
              <a:defRPr sz="1200" b="1" i="0">
                <a:latin typeface="IBM Plex Sans SemiBold" charset="0"/>
                <a:ea typeface="IBM Plex Sans SemiBold" charset="0"/>
                <a:cs typeface="IBM Plex Sans SemiBold" charset="0"/>
              </a:defRPr>
            </a:lvl1pPr>
          </a:lstStyle>
          <a:p>
            <a:pPr lvl="0"/>
            <a:r>
              <a:rPr lang="en-US" dirty="0"/>
              <a:t>Add heading here</a:t>
            </a:r>
          </a:p>
        </p:txBody>
      </p:sp>
      <p:sp>
        <p:nvSpPr>
          <p:cNvPr id="62" name="Text Placeholder 4"/>
          <p:cNvSpPr>
            <a:spLocks noGrp="1"/>
          </p:cNvSpPr>
          <p:nvPr>
            <p:ph type="body" sz="quarter" idx="28" hasCustomPrompt="1"/>
          </p:nvPr>
        </p:nvSpPr>
        <p:spPr>
          <a:xfrm>
            <a:off x="4230261" y="1504065"/>
            <a:ext cx="1820066" cy="287258"/>
          </a:xfrm>
        </p:spPr>
        <p:txBody>
          <a:bodyPr>
            <a:spAutoFit/>
          </a:bodyPr>
          <a:lstStyle>
            <a:lvl1pPr marL="0" indent="0">
              <a:lnSpc>
                <a:spcPct val="100000"/>
              </a:lnSpc>
              <a:spcAft>
                <a:spcPts val="600"/>
              </a:spcAft>
              <a:buNone/>
              <a:defRPr sz="1200" b="1" i="0">
                <a:latin typeface="IBM Plex Sans SemiBold" charset="0"/>
                <a:ea typeface="IBM Plex Sans SemiBold" charset="0"/>
                <a:cs typeface="IBM Plex Sans SemiBold" charset="0"/>
              </a:defRPr>
            </a:lvl1pPr>
          </a:lstStyle>
          <a:p>
            <a:pPr lvl="0"/>
            <a:r>
              <a:rPr lang="en-US" dirty="0"/>
              <a:t>Add heading here</a:t>
            </a:r>
          </a:p>
        </p:txBody>
      </p:sp>
      <p:sp>
        <p:nvSpPr>
          <p:cNvPr id="63" name="Text Placeholder 4"/>
          <p:cNvSpPr>
            <a:spLocks noGrp="1"/>
          </p:cNvSpPr>
          <p:nvPr>
            <p:ph type="body" sz="quarter" idx="29" hasCustomPrompt="1"/>
          </p:nvPr>
        </p:nvSpPr>
        <p:spPr>
          <a:xfrm>
            <a:off x="6107472" y="1501210"/>
            <a:ext cx="1820066" cy="287258"/>
          </a:xfrm>
        </p:spPr>
        <p:txBody>
          <a:bodyPr>
            <a:spAutoFit/>
          </a:bodyPr>
          <a:lstStyle>
            <a:lvl1pPr marL="0" indent="0">
              <a:lnSpc>
                <a:spcPct val="100000"/>
              </a:lnSpc>
              <a:spcAft>
                <a:spcPts val="600"/>
              </a:spcAft>
              <a:buNone/>
              <a:defRPr sz="1200" b="1" i="0">
                <a:latin typeface="IBM Plex Sans SemiBold" charset="0"/>
                <a:ea typeface="IBM Plex Sans SemiBold" charset="0"/>
                <a:cs typeface="IBM Plex Sans SemiBold" charset="0"/>
              </a:defRPr>
            </a:lvl1pPr>
          </a:lstStyle>
          <a:p>
            <a:pPr lvl="0"/>
            <a:r>
              <a:rPr lang="en-US" dirty="0"/>
              <a:t>Add heading here</a:t>
            </a:r>
          </a:p>
        </p:txBody>
      </p:sp>
      <p:sp>
        <p:nvSpPr>
          <p:cNvPr id="64" name="Text Placeholder 4"/>
          <p:cNvSpPr>
            <a:spLocks noGrp="1"/>
          </p:cNvSpPr>
          <p:nvPr>
            <p:ph type="body" sz="quarter" idx="30" hasCustomPrompt="1"/>
          </p:nvPr>
        </p:nvSpPr>
        <p:spPr>
          <a:xfrm>
            <a:off x="7997448" y="1492285"/>
            <a:ext cx="1820066" cy="287258"/>
          </a:xfrm>
        </p:spPr>
        <p:txBody>
          <a:bodyPr>
            <a:spAutoFit/>
          </a:bodyPr>
          <a:lstStyle>
            <a:lvl1pPr marL="0" indent="0">
              <a:lnSpc>
                <a:spcPct val="100000"/>
              </a:lnSpc>
              <a:spcAft>
                <a:spcPts val="600"/>
              </a:spcAft>
              <a:buNone/>
              <a:defRPr sz="1200" b="1" i="0">
                <a:latin typeface="IBM Plex Sans SemiBold" charset="0"/>
                <a:ea typeface="IBM Plex Sans SemiBold" charset="0"/>
                <a:cs typeface="IBM Plex Sans SemiBold" charset="0"/>
              </a:defRPr>
            </a:lvl1pPr>
          </a:lstStyle>
          <a:p>
            <a:pPr lvl="0"/>
            <a:r>
              <a:rPr lang="en-US" dirty="0"/>
              <a:t>Add heading here</a:t>
            </a:r>
          </a:p>
        </p:txBody>
      </p:sp>
      <p:sp>
        <p:nvSpPr>
          <p:cNvPr id="65" name="Text Placeholder 4"/>
          <p:cNvSpPr>
            <a:spLocks noGrp="1"/>
          </p:cNvSpPr>
          <p:nvPr>
            <p:ph type="body" sz="quarter" idx="31" hasCustomPrompt="1"/>
          </p:nvPr>
        </p:nvSpPr>
        <p:spPr>
          <a:xfrm>
            <a:off x="9886076" y="1490485"/>
            <a:ext cx="1820066" cy="287258"/>
          </a:xfrm>
        </p:spPr>
        <p:txBody>
          <a:bodyPr>
            <a:spAutoFit/>
          </a:bodyPr>
          <a:lstStyle>
            <a:lvl1pPr marL="0" indent="0">
              <a:lnSpc>
                <a:spcPct val="100000"/>
              </a:lnSpc>
              <a:spcAft>
                <a:spcPts val="600"/>
              </a:spcAft>
              <a:buNone/>
              <a:defRPr sz="1200" b="1" i="0">
                <a:latin typeface="IBM Plex Sans SemiBold" charset="0"/>
                <a:ea typeface="IBM Plex Sans SemiBold" charset="0"/>
                <a:cs typeface="IBM Plex Sans SemiBold" charset="0"/>
              </a:defRPr>
            </a:lvl1pPr>
          </a:lstStyle>
          <a:p>
            <a:pPr lvl="0"/>
            <a:r>
              <a:rPr lang="en-US" dirty="0"/>
              <a:t>Add heading here</a:t>
            </a:r>
          </a:p>
        </p:txBody>
      </p:sp>
    </p:spTree>
    <p:extLst>
      <p:ext uri="{BB962C8B-B14F-4D97-AF65-F5344CB8AC3E}">
        <p14:creationId xmlns:p14="http://schemas.microsoft.com/office/powerpoint/2010/main" val="2075416095"/>
      </p:ext>
    </p:extLst>
  </p:cSld>
  <p:clrMapOvr>
    <a:masterClrMapping/>
  </p:clrMapOvr>
  <p:transition spd="med"/>
  <p:extLst>
    <p:ext uri="{DCECCB84-F9BA-43D5-87BE-67443E8EF086}">
      <p15:sldGuideLst xmlns:p15="http://schemas.microsoft.com/office/powerpoint/2012/main">
        <p15:guide id="1" orient="horz" pos="2188">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act page - 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42" y="1772444"/>
            <a:ext cx="11291183" cy="551433"/>
          </a:xfrm>
        </p:spPr>
        <p:txBody>
          <a:bodyPr/>
          <a:lstStyle/>
          <a:p>
            <a:r>
              <a:rPr lang="en-US" dirty="0"/>
              <a:t>Contacts</a:t>
            </a:r>
          </a:p>
        </p:txBody>
      </p:sp>
      <p:sp>
        <p:nvSpPr>
          <p:cNvPr id="3" name="Slide Number Placeholder 2"/>
          <p:cNvSpPr>
            <a:spLocks noGrp="1"/>
          </p:cNvSpPr>
          <p:nvPr>
            <p:ph type="sldNum" sz="quarter" idx="10"/>
          </p:nvPr>
        </p:nvSpPr>
        <p:spPr/>
        <p:txBody>
          <a:bodyPr/>
          <a:lstStyle/>
          <a:p>
            <a:fld id="{CE99A73B-124F-5F40-B516-EAF367282871}" type="slidenum">
              <a:rPr lang="en-US" smtClean="0"/>
              <a:pPr/>
              <a:t>‹#›</a:t>
            </a:fld>
            <a:endParaRPr lang="en-US" dirty="0"/>
          </a:p>
        </p:txBody>
      </p:sp>
      <p:sp>
        <p:nvSpPr>
          <p:cNvPr id="5" name="Text Placeholder 4"/>
          <p:cNvSpPr>
            <a:spLocks noGrp="1"/>
          </p:cNvSpPr>
          <p:nvPr>
            <p:ph type="body" sz="quarter" idx="11" hasCustomPrompt="1"/>
          </p:nvPr>
        </p:nvSpPr>
        <p:spPr>
          <a:xfrm>
            <a:off x="442941" y="2420938"/>
            <a:ext cx="3564964" cy="3816350"/>
          </a:xfrm>
        </p:spPr>
        <p:txBody>
          <a:bodyPr/>
          <a:lstStyle>
            <a:lvl1pPr marL="0" indent="0">
              <a:buNone/>
              <a:defRPr b="0" baseline="0"/>
            </a:lvl1pPr>
            <a:lvl2pPr marL="317469" indent="0">
              <a:buNone/>
              <a:defRPr/>
            </a:lvl2pPr>
            <a:lvl3pPr marL="634937" indent="0">
              <a:buNone/>
              <a:defRPr/>
            </a:lvl3pPr>
            <a:lvl4pPr marL="952405" indent="0">
              <a:buNone/>
              <a:defRPr/>
            </a:lvl4pPr>
            <a:lvl5pPr marL="1269873" indent="0">
              <a:buNone/>
              <a:defRPr/>
            </a:lvl5pPr>
          </a:lstStyle>
          <a:p>
            <a:pPr lvl="0"/>
            <a:r>
              <a:rPr lang="en-US" dirty="0"/>
              <a:t>Person’s name</a:t>
            </a:r>
          </a:p>
          <a:p>
            <a:pPr lvl="0"/>
            <a:r>
              <a:rPr lang="en-US" dirty="0"/>
              <a:t>Title</a:t>
            </a:r>
          </a:p>
          <a:p>
            <a:pPr lvl="0"/>
            <a:r>
              <a:rPr lang="en-US" dirty="0" err="1"/>
              <a:t>first.last@email.com</a:t>
            </a:r>
            <a:endParaRPr lang="en-US" dirty="0"/>
          </a:p>
          <a:p>
            <a:pPr lvl="0"/>
            <a:r>
              <a:rPr lang="en-US" dirty="0"/>
              <a:t>Market Development &amp; Insights</a:t>
            </a:r>
          </a:p>
          <a:p>
            <a:pPr lvl="0"/>
            <a:endParaRPr lang="en-US" dirty="0"/>
          </a:p>
          <a:p>
            <a:pPr lvl="0"/>
            <a:r>
              <a:rPr lang="en-US" dirty="0"/>
              <a:t>Person’s name</a:t>
            </a:r>
          </a:p>
          <a:p>
            <a:pPr lvl="0"/>
            <a:r>
              <a:rPr lang="en-US" dirty="0"/>
              <a:t>Title</a:t>
            </a:r>
          </a:p>
          <a:p>
            <a:pPr lvl="0"/>
            <a:r>
              <a:rPr lang="en-US" dirty="0" err="1"/>
              <a:t>first.last@email.com</a:t>
            </a:r>
            <a:endParaRPr lang="en-US" dirty="0"/>
          </a:p>
          <a:p>
            <a:pPr lvl="0"/>
            <a:r>
              <a:rPr lang="en-US" dirty="0"/>
              <a:t>Market Development &amp; Insights</a:t>
            </a:r>
          </a:p>
          <a:p>
            <a:pPr lvl="0"/>
            <a:endParaRPr lang="en-US" dirty="0"/>
          </a:p>
        </p:txBody>
      </p:sp>
      <p:sp>
        <p:nvSpPr>
          <p:cNvPr id="7" name="Text Placeholder 6"/>
          <p:cNvSpPr>
            <a:spLocks noGrp="1"/>
          </p:cNvSpPr>
          <p:nvPr>
            <p:ph type="body" sz="quarter" idx="12" hasCustomPrompt="1"/>
          </p:nvPr>
        </p:nvSpPr>
        <p:spPr>
          <a:xfrm>
            <a:off x="4296055" y="2420938"/>
            <a:ext cx="3599891" cy="3816350"/>
          </a:xfrm>
        </p:spPr>
        <p:txBody>
          <a:bodyPr/>
          <a:lstStyle>
            <a:lvl1pPr marL="0" indent="0">
              <a:buNone/>
              <a:defRPr/>
            </a:lvl1pPr>
            <a:lvl2pPr marL="317469" indent="0">
              <a:buNone/>
              <a:defRPr/>
            </a:lvl2pPr>
            <a:lvl3pPr marL="634937" indent="0">
              <a:buNone/>
              <a:defRPr/>
            </a:lvl3pPr>
            <a:lvl4pPr marL="952405" indent="0">
              <a:buNone/>
              <a:defRPr/>
            </a:lvl4pPr>
            <a:lvl5pPr marL="1269873" indent="0">
              <a:buNone/>
              <a:defRPr/>
            </a:lvl5pPr>
          </a:lstStyle>
          <a:p>
            <a:pPr lvl="0"/>
            <a:r>
              <a:rPr lang="en-US" dirty="0"/>
              <a:t>Person’s name</a:t>
            </a:r>
          </a:p>
          <a:p>
            <a:pPr lvl="0"/>
            <a:r>
              <a:rPr lang="en-US" dirty="0"/>
              <a:t>Title</a:t>
            </a:r>
          </a:p>
          <a:p>
            <a:pPr lvl="0"/>
            <a:r>
              <a:rPr lang="en-US" dirty="0" err="1"/>
              <a:t>first.last@email.com</a:t>
            </a:r>
            <a:endParaRPr lang="en-US" dirty="0"/>
          </a:p>
          <a:p>
            <a:pPr lvl="0"/>
            <a:r>
              <a:rPr lang="en-US" dirty="0"/>
              <a:t>Market Development &amp; Insights</a:t>
            </a:r>
          </a:p>
          <a:p>
            <a:pPr lvl="0"/>
            <a:endParaRPr lang="en-US" dirty="0"/>
          </a:p>
          <a:p>
            <a:pPr lvl="0"/>
            <a:r>
              <a:rPr lang="en-US" dirty="0"/>
              <a:t>Person’s name</a:t>
            </a:r>
          </a:p>
          <a:p>
            <a:pPr lvl="0"/>
            <a:r>
              <a:rPr lang="en-US" dirty="0"/>
              <a:t>Title</a:t>
            </a:r>
          </a:p>
          <a:p>
            <a:pPr lvl="0"/>
            <a:r>
              <a:rPr lang="en-US" dirty="0" err="1"/>
              <a:t>first.last@email.com</a:t>
            </a:r>
            <a:endParaRPr lang="en-US" dirty="0"/>
          </a:p>
          <a:p>
            <a:pPr lvl="0"/>
            <a:r>
              <a:rPr lang="en-US" dirty="0"/>
              <a:t>Market Development &amp; Insights</a:t>
            </a:r>
          </a:p>
          <a:p>
            <a:pPr lvl="0"/>
            <a:endParaRPr lang="en-US" dirty="0"/>
          </a:p>
        </p:txBody>
      </p:sp>
      <p:sp>
        <p:nvSpPr>
          <p:cNvPr id="9" name="Text Placeholder 8"/>
          <p:cNvSpPr>
            <a:spLocks noGrp="1"/>
          </p:cNvSpPr>
          <p:nvPr>
            <p:ph type="body" sz="quarter" idx="13" hasCustomPrompt="1"/>
          </p:nvPr>
        </p:nvSpPr>
        <p:spPr>
          <a:xfrm>
            <a:off x="8184095" y="2420938"/>
            <a:ext cx="3549881" cy="3816350"/>
          </a:xfrm>
        </p:spPr>
        <p:txBody>
          <a:bodyPr/>
          <a:lstStyle>
            <a:lvl1pPr marL="0" indent="0">
              <a:buNone/>
              <a:defRPr/>
            </a:lvl1pPr>
            <a:lvl2pPr marL="317469" indent="0">
              <a:buNone/>
              <a:defRPr/>
            </a:lvl2pPr>
            <a:lvl3pPr marL="634937" indent="0">
              <a:buNone/>
              <a:defRPr/>
            </a:lvl3pPr>
            <a:lvl4pPr marL="952405" indent="0">
              <a:buNone/>
              <a:defRPr/>
            </a:lvl4pPr>
            <a:lvl5pPr marL="1269873" indent="0">
              <a:buNone/>
              <a:defRPr/>
            </a:lvl5pPr>
          </a:lstStyle>
          <a:p>
            <a:pPr lvl="0"/>
            <a:r>
              <a:rPr lang="en-US" dirty="0"/>
              <a:t>Person’s name</a:t>
            </a:r>
          </a:p>
          <a:p>
            <a:pPr lvl="0"/>
            <a:r>
              <a:rPr lang="en-US" dirty="0"/>
              <a:t>Title</a:t>
            </a:r>
          </a:p>
          <a:p>
            <a:pPr lvl="0"/>
            <a:r>
              <a:rPr lang="en-US" dirty="0" err="1"/>
              <a:t>first.last@email.com</a:t>
            </a:r>
            <a:endParaRPr lang="en-US" dirty="0"/>
          </a:p>
          <a:p>
            <a:pPr lvl="0"/>
            <a:r>
              <a:rPr lang="en-US" dirty="0"/>
              <a:t>Market Development &amp; Insights</a:t>
            </a:r>
          </a:p>
          <a:p>
            <a:pPr lvl="0"/>
            <a:endParaRPr lang="en-US" dirty="0"/>
          </a:p>
          <a:p>
            <a:pPr lvl="0"/>
            <a:r>
              <a:rPr lang="en-US" dirty="0"/>
              <a:t>Person’s name</a:t>
            </a:r>
          </a:p>
          <a:p>
            <a:pPr lvl="0"/>
            <a:r>
              <a:rPr lang="en-US" dirty="0"/>
              <a:t>Title</a:t>
            </a:r>
          </a:p>
          <a:p>
            <a:pPr lvl="0"/>
            <a:r>
              <a:rPr lang="en-US" dirty="0" err="1"/>
              <a:t>first.last@email.com</a:t>
            </a:r>
            <a:endParaRPr lang="en-US" dirty="0"/>
          </a:p>
          <a:p>
            <a:pPr lvl="0"/>
            <a:r>
              <a:rPr lang="en-US" dirty="0"/>
              <a:t>Market Development &amp; Insights</a:t>
            </a:r>
          </a:p>
          <a:p>
            <a:pPr lvl="0"/>
            <a:endParaRPr lang="en-US" dirty="0"/>
          </a:p>
        </p:txBody>
      </p:sp>
    </p:spTree>
    <p:extLst>
      <p:ext uri="{BB962C8B-B14F-4D97-AF65-F5344CB8AC3E}">
        <p14:creationId xmlns:p14="http://schemas.microsoft.com/office/powerpoint/2010/main" val="325190809"/>
      </p:ext>
    </p:extLst>
  </p:cSld>
  <p:clrMapOvr>
    <a:masterClrMapping/>
  </p:clrMapOvr>
  <p:transition spd="med"/>
  <p:extLst>
    <p:ext uri="{DCECCB84-F9BA-43D5-87BE-67443E8EF086}">
      <p15:sldGuideLst xmlns:p15="http://schemas.microsoft.com/office/powerpoint/2012/main">
        <p15:guide id="1" orient="horz" pos="2233">
          <p15:clr>
            <a:srgbClr val="FBAE40"/>
          </p15:clr>
        </p15:guide>
        <p15:guide id="2" orient="horz" pos="3050">
          <p15:clr>
            <a:srgbClr val="FBAE40"/>
          </p15:clr>
        </p15:guide>
        <p15:guide id="3" pos="5049">
          <p15:clr>
            <a:srgbClr val="FBAE40"/>
          </p15:clr>
        </p15:guide>
        <p15:guide id="4" pos="5412">
          <p15:clr>
            <a:srgbClr val="FBAE40"/>
          </p15:clr>
        </p15:guide>
        <p15:guide id="5" pos="9947">
          <p15:clr>
            <a:srgbClr val="FBAE40"/>
          </p15:clr>
        </p15:guide>
        <p15:guide id="6" pos="1031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ntro – Blue">
    <p:bg>
      <p:bgPr>
        <a:solidFill>
          <a:srgbClr val="003BC9"/>
        </a:solidFill>
        <a:effectLst/>
      </p:bgPr>
    </p:bg>
    <p:spTree>
      <p:nvGrpSpPr>
        <p:cNvPr id="1" name=""/>
        <p:cNvGrpSpPr/>
        <p:nvPr/>
      </p:nvGrpSpPr>
      <p:grpSpPr>
        <a:xfrm>
          <a:off x="0" y="0"/>
          <a:ext cx="0" cy="0"/>
          <a:chOff x="0" y="0"/>
          <a:chExt cx="0" cy="0"/>
        </a:xfrm>
      </p:grpSpPr>
      <p:pic>
        <p:nvPicPr>
          <p:cNvPr id="13" name="Picture 12" descr="BLOCKCHAIN5_MARK_BLU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29971" y="1286934"/>
            <a:ext cx="4995340" cy="4995340"/>
          </a:xfrm>
          <a:prstGeom prst="rect">
            <a:avLst/>
          </a:prstGeom>
        </p:spPr>
      </p:pic>
      <p:sp>
        <p:nvSpPr>
          <p:cNvPr id="4" name="Text Placeholder 3"/>
          <p:cNvSpPr>
            <a:spLocks noGrp="1"/>
          </p:cNvSpPr>
          <p:nvPr>
            <p:ph type="body" sz="quarter" idx="10" hasCustomPrompt="1"/>
          </p:nvPr>
        </p:nvSpPr>
        <p:spPr>
          <a:xfrm>
            <a:off x="167640" y="186267"/>
            <a:ext cx="8111067" cy="660400"/>
          </a:xfrm>
        </p:spPr>
        <p:txBody>
          <a:bodyPr>
            <a:normAutofit/>
          </a:bodyPr>
          <a:lstStyle>
            <a:lvl1pPr marL="0" indent="0">
              <a:buNone/>
              <a:defRPr sz="3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Presentation title</a:t>
            </a:r>
          </a:p>
        </p:txBody>
      </p:sp>
      <p:sp>
        <p:nvSpPr>
          <p:cNvPr id="8" name="Text Placeholder 7"/>
          <p:cNvSpPr>
            <a:spLocks noGrp="1"/>
          </p:cNvSpPr>
          <p:nvPr>
            <p:ph type="body" sz="quarter" idx="11" hasCustomPrompt="1"/>
          </p:nvPr>
        </p:nvSpPr>
        <p:spPr>
          <a:xfrm>
            <a:off x="167640" y="3374046"/>
            <a:ext cx="4064000" cy="1007245"/>
          </a:xfrm>
        </p:spPr>
        <p:txBody>
          <a:bodyPr>
            <a:noAutofit/>
          </a:bodyPr>
          <a:lstStyle>
            <a:lvl1pPr marL="0" indent="0">
              <a:spcBef>
                <a:spcPts val="0"/>
              </a:spcBef>
              <a:buNone/>
              <a:defRPr sz="1867" i="1">
                <a:solidFill>
                  <a:schemeClr val="bg1"/>
                </a:solidFill>
              </a:defRPr>
            </a:lvl1pPr>
            <a:lvl2pPr>
              <a:defRPr sz="1867">
                <a:solidFill>
                  <a:schemeClr val="bg1"/>
                </a:solidFill>
              </a:defRPr>
            </a:lvl2pPr>
            <a:lvl3pPr>
              <a:defRPr sz="1867">
                <a:solidFill>
                  <a:schemeClr val="bg1"/>
                </a:solidFill>
              </a:defRPr>
            </a:lvl3pPr>
            <a:lvl4pPr>
              <a:defRPr sz="1867">
                <a:solidFill>
                  <a:schemeClr val="bg1"/>
                </a:solidFill>
              </a:defRPr>
            </a:lvl4pPr>
            <a:lvl5pPr>
              <a:defRPr sz="1867">
                <a:solidFill>
                  <a:schemeClr val="bg1"/>
                </a:solidFill>
              </a:defRPr>
            </a:lvl5pPr>
          </a:lstStyle>
          <a:p>
            <a:pPr lvl="0"/>
            <a:r>
              <a:rPr lang="en-US" dirty="0"/>
              <a:t>Presenter information</a:t>
            </a:r>
          </a:p>
        </p:txBody>
      </p:sp>
      <p:sp>
        <p:nvSpPr>
          <p:cNvPr id="5" name="Text Placeholder 4"/>
          <p:cNvSpPr>
            <a:spLocks noGrp="1"/>
          </p:cNvSpPr>
          <p:nvPr>
            <p:ph type="body" sz="quarter" idx="13" hasCustomPrompt="1"/>
          </p:nvPr>
        </p:nvSpPr>
        <p:spPr>
          <a:xfrm>
            <a:off x="167641" y="1000617"/>
            <a:ext cx="8129692" cy="1068088"/>
          </a:xfrm>
        </p:spPr>
        <p:txBody>
          <a:bodyPr>
            <a:normAutofit/>
          </a:bodyPr>
          <a:lstStyle>
            <a:lvl1pPr marL="0" indent="0">
              <a:buNone/>
              <a:defRPr sz="2133">
                <a:solidFill>
                  <a:srgbClr val="FFFFFF"/>
                </a:solidFill>
              </a:defRPr>
            </a:lvl1pPr>
          </a:lstStyle>
          <a:p>
            <a:pPr lvl="0"/>
            <a:r>
              <a:rPr lang="en-US" dirty="0"/>
              <a:t>Subtitle</a:t>
            </a:r>
          </a:p>
        </p:txBody>
      </p:sp>
      <p:pic>
        <p:nvPicPr>
          <p:cNvPr id="15" name="Picture 14" descr="Blockchain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67641" y="6352712"/>
            <a:ext cx="1797451" cy="195072"/>
          </a:xfrm>
          <a:prstGeom prst="rect">
            <a:avLst/>
          </a:prstGeom>
        </p:spPr>
      </p:pic>
      <p:pic>
        <p:nvPicPr>
          <p:cNvPr id="16" name="Picture 15" descr="IBMLogo_White.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spTree>
    <p:extLst>
      <p:ext uri="{BB962C8B-B14F-4D97-AF65-F5344CB8AC3E}">
        <p14:creationId xmlns:p14="http://schemas.microsoft.com/office/powerpoint/2010/main" val="2884213420"/>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pos="144">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ntro – Black">
    <p:bg>
      <p:bgPr>
        <a:solidFill>
          <a:schemeClr val="tx1"/>
        </a:solidFill>
        <a:effectLst/>
      </p:bgPr>
    </p:bg>
    <p:spTree>
      <p:nvGrpSpPr>
        <p:cNvPr id="1" name=""/>
        <p:cNvGrpSpPr/>
        <p:nvPr/>
      </p:nvGrpSpPr>
      <p:grpSpPr>
        <a:xfrm>
          <a:off x="0" y="0"/>
          <a:ext cx="0" cy="0"/>
          <a:chOff x="0" y="0"/>
          <a:chExt cx="0" cy="0"/>
        </a:xfrm>
      </p:grpSpPr>
      <p:sp>
        <p:nvSpPr>
          <p:cNvPr id="14" name="Text Placeholder 3"/>
          <p:cNvSpPr>
            <a:spLocks noGrp="1"/>
          </p:cNvSpPr>
          <p:nvPr>
            <p:ph type="body" sz="quarter" idx="10" hasCustomPrompt="1"/>
          </p:nvPr>
        </p:nvSpPr>
        <p:spPr>
          <a:xfrm>
            <a:off x="167640" y="186267"/>
            <a:ext cx="8111067" cy="660400"/>
          </a:xfrm>
        </p:spPr>
        <p:txBody>
          <a:bodyPr>
            <a:normAutofit/>
          </a:bodyPr>
          <a:lstStyle>
            <a:lvl1pPr marL="0" indent="0">
              <a:buNone/>
              <a:defRPr sz="3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Presentation title</a:t>
            </a:r>
          </a:p>
        </p:txBody>
      </p:sp>
      <p:sp>
        <p:nvSpPr>
          <p:cNvPr id="16" name="Text Placeholder 7"/>
          <p:cNvSpPr>
            <a:spLocks noGrp="1"/>
          </p:cNvSpPr>
          <p:nvPr>
            <p:ph type="body" sz="quarter" idx="11" hasCustomPrompt="1"/>
          </p:nvPr>
        </p:nvSpPr>
        <p:spPr>
          <a:xfrm>
            <a:off x="167640" y="3374046"/>
            <a:ext cx="4064000" cy="1007245"/>
          </a:xfrm>
        </p:spPr>
        <p:txBody>
          <a:bodyPr>
            <a:noAutofit/>
          </a:bodyPr>
          <a:lstStyle>
            <a:lvl1pPr marL="0" indent="0">
              <a:spcBef>
                <a:spcPts val="0"/>
              </a:spcBef>
              <a:buNone/>
              <a:defRPr sz="1867" i="1">
                <a:solidFill>
                  <a:schemeClr val="bg1"/>
                </a:solidFill>
              </a:defRPr>
            </a:lvl1pPr>
            <a:lvl2pPr>
              <a:defRPr sz="1867">
                <a:solidFill>
                  <a:schemeClr val="bg1"/>
                </a:solidFill>
              </a:defRPr>
            </a:lvl2pPr>
            <a:lvl3pPr>
              <a:defRPr sz="1867">
                <a:solidFill>
                  <a:schemeClr val="bg1"/>
                </a:solidFill>
              </a:defRPr>
            </a:lvl3pPr>
            <a:lvl4pPr>
              <a:defRPr sz="1867">
                <a:solidFill>
                  <a:schemeClr val="bg1"/>
                </a:solidFill>
              </a:defRPr>
            </a:lvl4pPr>
            <a:lvl5pPr>
              <a:defRPr sz="1867">
                <a:solidFill>
                  <a:schemeClr val="bg1"/>
                </a:solidFill>
              </a:defRPr>
            </a:lvl5pPr>
          </a:lstStyle>
          <a:p>
            <a:pPr lvl="0"/>
            <a:r>
              <a:rPr lang="en-US" dirty="0"/>
              <a:t>Presenter information</a:t>
            </a:r>
          </a:p>
        </p:txBody>
      </p:sp>
      <p:sp>
        <p:nvSpPr>
          <p:cNvPr id="17" name="Text Placeholder 4"/>
          <p:cNvSpPr>
            <a:spLocks noGrp="1"/>
          </p:cNvSpPr>
          <p:nvPr>
            <p:ph type="body" sz="quarter" idx="13" hasCustomPrompt="1"/>
          </p:nvPr>
        </p:nvSpPr>
        <p:spPr>
          <a:xfrm>
            <a:off x="167641" y="1000617"/>
            <a:ext cx="8129692" cy="1068088"/>
          </a:xfrm>
        </p:spPr>
        <p:txBody>
          <a:bodyPr>
            <a:normAutofit/>
          </a:bodyPr>
          <a:lstStyle>
            <a:lvl1pPr marL="0" indent="0">
              <a:buNone/>
              <a:defRPr sz="2133">
                <a:solidFill>
                  <a:srgbClr val="FFFFFF"/>
                </a:solidFill>
              </a:defRPr>
            </a:lvl1pPr>
          </a:lstStyle>
          <a:p>
            <a:pPr lvl="0"/>
            <a:r>
              <a:rPr lang="en-US" dirty="0"/>
              <a:t>Subtitle</a:t>
            </a:r>
          </a:p>
        </p:txBody>
      </p:sp>
      <p:pic>
        <p:nvPicPr>
          <p:cNvPr id="9" name="Picture 8"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7641" y="6352712"/>
            <a:ext cx="1797451" cy="195072"/>
          </a:xfrm>
          <a:prstGeom prst="rect">
            <a:avLst/>
          </a:prstGeom>
        </p:spPr>
      </p:pic>
      <p:pic>
        <p:nvPicPr>
          <p:cNvPr id="12" name="Picture 11"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pic>
        <p:nvPicPr>
          <p:cNvPr id="3" name="Picture 2"/>
          <p:cNvPicPr>
            <a:picLocks noChangeAspect="1"/>
          </p:cNvPicPr>
          <p:nvPr userDrawn="1"/>
        </p:nvPicPr>
        <p:blipFill>
          <a:blip r:embed="rId4"/>
          <a:stretch>
            <a:fillRect/>
          </a:stretch>
        </p:blipFill>
        <p:spPr>
          <a:xfrm>
            <a:off x="6807969" y="1269910"/>
            <a:ext cx="5012268" cy="5012268"/>
          </a:xfrm>
          <a:prstGeom prst="rect">
            <a:avLst/>
          </a:prstGeom>
        </p:spPr>
      </p:pic>
    </p:spTree>
    <p:extLst>
      <p:ext uri="{BB962C8B-B14F-4D97-AF65-F5344CB8AC3E}">
        <p14:creationId xmlns:p14="http://schemas.microsoft.com/office/powerpoint/2010/main" val="4153061660"/>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pos="144">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p:bg>
      <p:bgPr>
        <a:solidFill>
          <a:srgbClr val="003BC9"/>
        </a:solidFill>
        <a:effectLst/>
      </p:bgPr>
    </p:bg>
    <p:spTree>
      <p:nvGrpSpPr>
        <p:cNvPr id="1" name=""/>
        <p:cNvGrpSpPr/>
        <p:nvPr/>
      </p:nvGrpSpPr>
      <p:grpSpPr>
        <a:xfrm>
          <a:off x="0" y="0"/>
          <a:ext cx="0" cy="0"/>
          <a:chOff x="0" y="0"/>
          <a:chExt cx="0" cy="0"/>
        </a:xfrm>
      </p:grpSpPr>
      <p:sp>
        <p:nvSpPr>
          <p:cNvPr id="20" name="Rectangle 19"/>
          <p:cNvSpPr/>
          <p:nvPr userDrawn="1"/>
        </p:nvSpPr>
        <p:spPr>
          <a:xfrm>
            <a:off x="11365653" y="6031652"/>
            <a:ext cx="826347" cy="826347"/>
          </a:xfrm>
          <a:prstGeom prst="rect">
            <a:avLst/>
          </a:prstGeom>
          <a:solidFill>
            <a:srgbClr val="003BC9"/>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2" name="Text Placeholder 7"/>
          <p:cNvSpPr>
            <a:spLocks noGrp="1"/>
          </p:cNvSpPr>
          <p:nvPr>
            <p:ph type="body" sz="quarter" idx="13" hasCustomPrompt="1"/>
          </p:nvPr>
        </p:nvSpPr>
        <p:spPr>
          <a:xfrm>
            <a:off x="167641" y="1329827"/>
            <a:ext cx="9517896" cy="2410327"/>
          </a:xfrm>
        </p:spPr>
        <p:txBody>
          <a:bodyPr>
            <a:normAutofit/>
          </a:bodyPr>
          <a:lstStyle>
            <a:lvl1pPr marL="0" indent="0">
              <a:buNone/>
              <a:defRPr sz="4267" b="0">
                <a:ln>
                  <a:noFill/>
                </a:ln>
                <a:solidFill>
                  <a:schemeClr val="bg1"/>
                </a:solidFil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Divider title</a:t>
            </a:r>
          </a:p>
        </p:txBody>
      </p:sp>
      <p:pic>
        <p:nvPicPr>
          <p:cNvPr id="2" name="Picture 1"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7641" y="6352712"/>
            <a:ext cx="1797451" cy="195072"/>
          </a:xfrm>
          <a:prstGeom prst="rect">
            <a:avLst/>
          </a:prstGeom>
        </p:spPr>
      </p:pic>
      <p:pic>
        <p:nvPicPr>
          <p:cNvPr id="3" name="Picture 2"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pic>
        <p:nvPicPr>
          <p:cNvPr id="8" name="Picture 7" descr="BLOCKCHAIN5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829971" y="1286934"/>
            <a:ext cx="4995340" cy="4995340"/>
          </a:xfrm>
          <a:prstGeom prst="rect">
            <a:avLst/>
          </a:prstGeom>
        </p:spPr>
      </p:pic>
    </p:spTree>
    <p:extLst>
      <p:ext uri="{BB962C8B-B14F-4D97-AF65-F5344CB8AC3E}">
        <p14:creationId xmlns:p14="http://schemas.microsoft.com/office/powerpoint/2010/main" val="126290973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pos="144">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ull-Width Copy">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sp>
        <p:nvSpPr>
          <p:cNvPr id="11" name="Text Placeholder 5"/>
          <p:cNvSpPr>
            <a:spLocks noGrp="1"/>
          </p:cNvSpPr>
          <p:nvPr>
            <p:ph type="body" sz="quarter" idx="22" hasCustomPrompt="1"/>
          </p:nvPr>
        </p:nvSpPr>
        <p:spPr>
          <a:xfrm>
            <a:off x="167640" y="1693177"/>
            <a:ext cx="11863232" cy="3954959"/>
          </a:xfrm>
        </p:spPr>
        <p:txBody>
          <a:bodyPr>
            <a:normAutofit/>
          </a:bodyPr>
          <a:lstStyle>
            <a:lvl1pPr marL="228594" indent="-228594">
              <a:buFont typeface="Arial"/>
              <a:buChar char="•"/>
              <a:defRPr sz="1600" baseline="0"/>
            </a:lvl1pPr>
          </a:lstStyle>
          <a:p>
            <a:pPr lvl="0"/>
            <a:r>
              <a:rPr lang="en-US" dirty="0"/>
              <a:t>Content</a:t>
            </a:r>
          </a:p>
        </p:txBody>
      </p:sp>
      <p:pic>
        <p:nvPicPr>
          <p:cNvPr id="2" name="Picture 1"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7641" y="6352712"/>
            <a:ext cx="1797449" cy="195072"/>
          </a:xfrm>
          <a:prstGeom prst="rect">
            <a:avLst/>
          </a:prstGeom>
        </p:spPr>
      </p:pic>
      <p:pic>
        <p:nvPicPr>
          <p:cNvPr id="4" name="Picture 3"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507405" y="6352712"/>
            <a:ext cx="523467" cy="195072"/>
          </a:xfrm>
          <a:prstGeom prst="rect">
            <a:avLst/>
          </a:prstGeom>
        </p:spPr>
      </p:pic>
      <p:pic>
        <p:nvPicPr>
          <p:cNvPr id="7" name="Picture 6"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11023333" y="347127"/>
            <a:ext cx="1162049" cy="853028"/>
          </a:xfrm>
          <a:prstGeom prst="rect">
            <a:avLst/>
          </a:prstGeom>
        </p:spPr>
      </p:pic>
      <p:sp>
        <p:nvSpPr>
          <p:cNvPr id="10" name="TextBox 9"/>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3502399703"/>
      </p:ext>
    </p:extLst>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Full-Width Copy">
    <p:bg>
      <p:bgRef idx="1001">
        <a:schemeClr val="bg1"/>
      </p:bgRef>
    </p:bg>
    <p:spTree>
      <p:nvGrpSpPr>
        <p:cNvPr id="1" name=""/>
        <p:cNvGrpSpPr/>
        <p:nvPr/>
      </p:nvGrpSpPr>
      <p:grpSpPr>
        <a:xfrm>
          <a:off x="0" y="0"/>
          <a:ext cx="0" cy="0"/>
          <a:chOff x="0" y="0"/>
          <a:chExt cx="0" cy="0"/>
        </a:xfrm>
      </p:grpSpPr>
      <p:pic>
        <p:nvPicPr>
          <p:cNvPr id="2" name="Picture 1"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7641" y="6352712"/>
            <a:ext cx="1797449" cy="195072"/>
          </a:xfrm>
          <a:prstGeom prst="rect">
            <a:avLst/>
          </a:prstGeom>
        </p:spPr>
      </p:pic>
      <p:pic>
        <p:nvPicPr>
          <p:cNvPr id="4" name="Picture 3"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507405" y="6352712"/>
            <a:ext cx="523467" cy="195072"/>
          </a:xfrm>
          <a:prstGeom prst="rect">
            <a:avLst/>
          </a:prstGeom>
        </p:spPr>
      </p:pic>
      <p:sp>
        <p:nvSpPr>
          <p:cNvPr id="5" name="Content Placeholder 4"/>
          <p:cNvSpPr>
            <a:spLocks noGrp="1"/>
          </p:cNvSpPr>
          <p:nvPr>
            <p:ph sz="quarter" idx="24" hasCustomPrompt="1"/>
          </p:nvPr>
        </p:nvSpPr>
        <p:spPr>
          <a:xfrm>
            <a:off x="167218" y="1693334"/>
            <a:ext cx="5835649" cy="3953933"/>
          </a:xfrm>
        </p:spPr>
        <p:txBody>
          <a:bodyPr>
            <a:normAutofit/>
          </a:bodyPr>
          <a:lstStyle>
            <a:lvl1pPr marL="0" indent="0">
              <a:buNone/>
              <a:defRPr sz="1600" baseline="0"/>
            </a:lvl1pPr>
          </a:lstStyle>
          <a:p>
            <a:pPr lvl="0"/>
            <a:r>
              <a:rPr lang="en-US" dirty="0"/>
              <a:t>Content</a:t>
            </a:r>
          </a:p>
        </p:txBody>
      </p:sp>
      <p:sp>
        <p:nvSpPr>
          <p:cNvPr id="10" name="Content Placeholder 4"/>
          <p:cNvSpPr>
            <a:spLocks noGrp="1"/>
          </p:cNvSpPr>
          <p:nvPr>
            <p:ph sz="quarter" idx="25" hasCustomPrompt="1"/>
          </p:nvPr>
        </p:nvSpPr>
        <p:spPr>
          <a:xfrm>
            <a:off x="6195224" y="1693334"/>
            <a:ext cx="5835649" cy="3953933"/>
          </a:xfrm>
        </p:spPr>
        <p:txBody>
          <a:bodyPr>
            <a:normAutofit/>
          </a:bodyPr>
          <a:lstStyle>
            <a:lvl1pPr marL="0" indent="0">
              <a:buNone/>
              <a:defRPr sz="1600" baseline="0"/>
            </a:lvl1pPr>
          </a:lstStyle>
          <a:p>
            <a:pPr lvl="0"/>
            <a:r>
              <a:rPr lang="en-US" dirty="0"/>
              <a:t>Content</a:t>
            </a:r>
          </a:p>
        </p:txBody>
      </p:sp>
      <p:sp>
        <p:nvSpPr>
          <p:cNvPr id="11" name="Text Placeholder 7"/>
          <p:cNvSpPr>
            <a:spLocks noGrp="1"/>
          </p:cNvSpPr>
          <p:nvPr>
            <p:ph type="body" sz="quarter" idx="13"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2" name="Picture 11"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11023333" y="347127"/>
            <a:ext cx="1162049" cy="853028"/>
          </a:xfrm>
          <a:prstGeom prst="rect">
            <a:avLst/>
          </a:prstGeom>
        </p:spPr>
      </p:pic>
      <p:sp>
        <p:nvSpPr>
          <p:cNvPr id="13" name="TextBox 12"/>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272218512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Width Copy">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sp>
        <p:nvSpPr>
          <p:cNvPr id="11" name="Text Placeholder 5"/>
          <p:cNvSpPr>
            <a:spLocks noGrp="1"/>
          </p:cNvSpPr>
          <p:nvPr>
            <p:ph type="body" sz="quarter" idx="22" hasCustomPrompt="1"/>
          </p:nvPr>
        </p:nvSpPr>
        <p:spPr>
          <a:xfrm>
            <a:off x="167640" y="1693177"/>
            <a:ext cx="11863232" cy="3954959"/>
          </a:xfrm>
        </p:spPr>
        <p:txBody>
          <a:bodyPr>
            <a:normAutofit/>
          </a:bodyPr>
          <a:lstStyle>
            <a:lvl1pPr marL="228586" indent="-228586">
              <a:buFont typeface="Arial"/>
              <a:buChar char="•"/>
              <a:defRPr sz="1600" baseline="0"/>
            </a:lvl1pPr>
          </a:lstStyle>
          <a:p>
            <a:pPr lvl="0"/>
            <a:r>
              <a:rPr lang="en-US" dirty="0"/>
              <a:t>Content</a:t>
            </a:r>
          </a:p>
        </p:txBody>
      </p:sp>
      <p:pic>
        <p:nvPicPr>
          <p:cNvPr id="2" name="Picture 1" descr="BlockchainLogo_DarkGray.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67641" y="6352712"/>
            <a:ext cx="1797449" cy="195072"/>
          </a:xfrm>
          <a:prstGeom prst="rect">
            <a:avLst/>
          </a:prstGeom>
        </p:spPr>
      </p:pic>
      <p:pic>
        <p:nvPicPr>
          <p:cNvPr id="4" name="Picture 3" descr="IBMLogo_DarkGray.eps"/>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1507405" y="6352712"/>
            <a:ext cx="523467" cy="195072"/>
          </a:xfrm>
          <a:prstGeom prst="rect">
            <a:avLst/>
          </a:prstGeom>
        </p:spPr>
      </p:pic>
      <p:pic>
        <p:nvPicPr>
          <p:cNvPr id="7" name="Picture 6" descr="BLOCKCHAIN4_MARK_BLUE.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rot="16200000">
            <a:off x="11023333" y="347128"/>
            <a:ext cx="1162050" cy="853028"/>
          </a:xfrm>
          <a:prstGeom prst="rect">
            <a:avLst/>
          </a:prstGeom>
        </p:spPr>
      </p:pic>
      <p:sp>
        <p:nvSpPr>
          <p:cNvPr id="3" name="TextBox 2"/>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940646117"/>
      </p:ext>
    </p:extLst>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Copy w/ Supporting Object">
    <p:bg>
      <p:bgPr>
        <a:solidFill>
          <a:schemeClr val="bg1">
            <a:alpha val="30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67640" y="192619"/>
            <a:ext cx="4697787" cy="4090867"/>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2" name="Picture 1"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7641" y="6352712"/>
            <a:ext cx="1797449" cy="195072"/>
          </a:xfrm>
          <a:prstGeom prst="rect">
            <a:avLst/>
          </a:prstGeom>
        </p:spPr>
      </p:pic>
      <p:pic>
        <p:nvPicPr>
          <p:cNvPr id="6" name="Picture 5" descr="3Grid_Light.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328868" y="315891"/>
            <a:ext cx="8471251" cy="6226219"/>
          </a:xfrm>
          <a:prstGeom prst="rect">
            <a:avLst/>
          </a:prstGeom>
        </p:spPr>
      </p:pic>
      <p:sp>
        <p:nvSpPr>
          <p:cNvPr id="9" name="Content Placeholder 4"/>
          <p:cNvSpPr>
            <a:spLocks noGrp="1"/>
          </p:cNvSpPr>
          <p:nvPr>
            <p:ph sz="quarter" idx="24" hasCustomPrompt="1"/>
          </p:nvPr>
        </p:nvSpPr>
        <p:spPr>
          <a:xfrm>
            <a:off x="5447955" y="454884"/>
            <a:ext cx="1994197" cy="1757536"/>
          </a:xfrm>
        </p:spPr>
        <p:txBody>
          <a:bodyPr anchor="ctr">
            <a:normAutofit/>
          </a:bodyPr>
          <a:lstStyle>
            <a:lvl1pPr marL="0" indent="0" algn="ctr">
              <a:buNone/>
              <a:defRPr sz="1600" baseline="0"/>
            </a:lvl1pPr>
          </a:lstStyle>
          <a:p>
            <a:pPr lvl="0"/>
            <a:r>
              <a:rPr lang="en-US" dirty="0"/>
              <a:t>Content</a:t>
            </a:r>
          </a:p>
        </p:txBody>
      </p:sp>
      <p:sp>
        <p:nvSpPr>
          <p:cNvPr id="10" name="Content Placeholder 4"/>
          <p:cNvSpPr>
            <a:spLocks noGrp="1"/>
          </p:cNvSpPr>
          <p:nvPr>
            <p:ph sz="quarter" idx="25" hasCustomPrompt="1"/>
          </p:nvPr>
        </p:nvSpPr>
        <p:spPr>
          <a:xfrm>
            <a:off x="7698426" y="2563857"/>
            <a:ext cx="1994197" cy="1757536"/>
          </a:xfrm>
        </p:spPr>
        <p:txBody>
          <a:bodyPr anchor="ctr">
            <a:normAutofit/>
          </a:bodyPr>
          <a:lstStyle>
            <a:lvl1pPr marL="0" indent="0" algn="ctr">
              <a:buNone/>
              <a:defRPr sz="1600" baseline="0"/>
            </a:lvl1pPr>
          </a:lstStyle>
          <a:p>
            <a:pPr lvl="0"/>
            <a:r>
              <a:rPr lang="en-US" dirty="0"/>
              <a:t>Content</a:t>
            </a:r>
          </a:p>
        </p:txBody>
      </p:sp>
      <p:sp>
        <p:nvSpPr>
          <p:cNvPr id="13" name="Content Placeholder 4"/>
          <p:cNvSpPr>
            <a:spLocks noGrp="1"/>
          </p:cNvSpPr>
          <p:nvPr>
            <p:ph sz="quarter" idx="27" hasCustomPrompt="1"/>
          </p:nvPr>
        </p:nvSpPr>
        <p:spPr>
          <a:xfrm>
            <a:off x="9948896" y="4698103"/>
            <a:ext cx="1994197" cy="1757536"/>
          </a:xfrm>
        </p:spPr>
        <p:txBody>
          <a:bodyPr anchor="ctr">
            <a:normAutofit/>
          </a:bodyPr>
          <a:lstStyle>
            <a:lvl1pPr marL="0" indent="0" algn="ctr">
              <a:buNone/>
              <a:defRPr sz="1600" baseline="0"/>
            </a:lvl1pPr>
          </a:lstStyle>
          <a:p>
            <a:pPr lvl="0"/>
            <a:r>
              <a:rPr lang="en-US" dirty="0"/>
              <a:t>Content</a:t>
            </a:r>
          </a:p>
        </p:txBody>
      </p:sp>
      <p:pic>
        <p:nvPicPr>
          <p:cNvPr id="11" name="Picture 10" descr="IBMLogo_DarkGray.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1507405" y="6352712"/>
            <a:ext cx="523467" cy="195072"/>
          </a:xfrm>
          <a:prstGeom prst="rect">
            <a:avLst/>
          </a:prstGeom>
        </p:spPr>
      </p:pic>
      <p:sp>
        <p:nvSpPr>
          <p:cNvPr id="12" name="TextBox 11"/>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16327533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Column">
    <p:bg>
      <p:bgRef idx="1001">
        <a:schemeClr val="bg1"/>
      </p:bgRef>
    </p:bg>
    <p:spTree>
      <p:nvGrpSpPr>
        <p:cNvPr id="1" name=""/>
        <p:cNvGrpSpPr/>
        <p:nvPr/>
      </p:nvGrpSpPr>
      <p:grpSpPr>
        <a:xfrm>
          <a:off x="0" y="0"/>
          <a:ext cx="0" cy="0"/>
          <a:chOff x="0" y="0"/>
          <a:chExt cx="0" cy="0"/>
        </a:xfrm>
      </p:grpSpPr>
      <p:pic>
        <p:nvPicPr>
          <p:cNvPr id="2" name="Picture 1"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7641" y="6352712"/>
            <a:ext cx="1797449" cy="195072"/>
          </a:xfrm>
          <a:prstGeom prst="rect">
            <a:avLst/>
          </a:prstGeom>
        </p:spPr>
      </p:pic>
      <p:pic>
        <p:nvPicPr>
          <p:cNvPr id="4" name="Picture 3"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507405" y="6352712"/>
            <a:ext cx="523467" cy="195072"/>
          </a:xfrm>
          <a:prstGeom prst="rect">
            <a:avLst/>
          </a:prstGeom>
        </p:spPr>
      </p:pic>
      <p:sp>
        <p:nvSpPr>
          <p:cNvPr id="5" name="Content Placeholder 4"/>
          <p:cNvSpPr>
            <a:spLocks noGrp="1"/>
          </p:cNvSpPr>
          <p:nvPr>
            <p:ph sz="quarter" idx="24" hasCustomPrompt="1"/>
          </p:nvPr>
        </p:nvSpPr>
        <p:spPr>
          <a:xfrm>
            <a:off x="167641" y="1693334"/>
            <a:ext cx="2779593" cy="3953933"/>
          </a:xfrm>
        </p:spPr>
        <p:txBody>
          <a:bodyPr>
            <a:normAutofit/>
          </a:bodyPr>
          <a:lstStyle>
            <a:lvl1pPr marL="0" indent="0" algn="ctr">
              <a:buNone/>
              <a:defRPr sz="1600" baseline="0"/>
            </a:lvl1pPr>
          </a:lstStyle>
          <a:p>
            <a:pPr lvl="0"/>
            <a:r>
              <a:rPr lang="en-US" dirty="0"/>
              <a:t>Content</a:t>
            </a:r>
          </a:p>
        </p:txBody>
      </p:sp>
      <p:sp>
        <p:nvSpPr>
          <p:cNvPr id="10" name="Content Placeholder 4"/>
          <p:cNvSpPr>
            <a:spLocks noGrp="1"/>
          </p:cNvSpPr>
          <p:nvPr>
            <p:ph sz="quarter" idx="25" hasCustomPrompt="1"/>
          </p:nvPr>
        </p:nvSpPr>
        <p:spPr>
          <a:xfrm>
            <a:off x="3195521" y="1693334"/>
            <a:ext cx="2779593" cy="3953933"/>
          </a:xfrm>
        </p:spPr>
        <p:txBody>
          <a:bodyPr>
            <a:normAutofit/>
          </a:bodyPr>
          <a:lstStyle>
            <a:lvl1pPr marL="0" indent="0" algn="ctr">
              <a:buNone/>
              <a:defRPr sz="1600" baseline="0"/>
            </a:lvl1pPr>
          </a:lstStyle>
          <a:p>
            <a:pPr lvl="0"/>
            <a:r>
              <a:rPr lang="en-US" dirty="0"/>
              <a:t>Content</a:t>
            </a:r>
          </a:p>
        </p:txBody>
      </p:sp>
      <p:sp>
        <p:nvSpPr>
          <p:cNvPr id="9" name="Content Placeholder 4"/>
          <p:cNvSpPr>
            <a:spLocks noGrp="1"/>
          </p:cNvSpPr>
          <p:nvPr>
            <p:ph sz="quarter" idx="26" hasCustomPrompt="1"/>
          </p:nvPr>
        </p:nvSpPr>
        <p:spPr>
          <a:xfrm>
            <a:off x="6223401" y="1693334"/>
            <a:ext cx="2779593" cy="3953933"/>
          </a:xfrm>
        </p:spPr>
        <p:txBody>
          <a:bodyPr>
            <a:normAutofit/>
          </a:bodyPr>
          <a:lstStyle>
            <a:lvl1pPr marL="0" indent="0" algn="ctr">
              <a:buNone/>
              <a:defRPr sz="1600" baseline="0"/>
            </a:lvl1pPr>
          </a:lstStyle>
          <a:p>
            <a:pPr lvl="0"/>
            <a:r>
              <a:rPr lang="en-US" dirty="0"/>
              <a:t>Content</a:t>
            </a:r>
          </a:p>
        </p:txBody>
      </p:sp>
      <p:sp>
        <p:nvSpPr>
          <p:cNvPr id="11" name="Content Placeholder 4"/>
          <p:cNvSpPr>
            <a:spLocks noGrp="1"/>
          </p:cNvSpPr>
          <p:nvPr>
            <p:ph sz="quarter" idx="27" hasCustomPrompt="1"/>
          </p:nvPr>
        </p:nvSpPr>
        <p:spPr>
          <a:xfrm>
            <a:off x="9251280" y="1693334"/>
            <a:ext cx="2779593" cy="3953933"/>
          </a:xfrm>
        </p:spPr>
        <p:txBody>
          <a:bodyPr>
            <a:normAutofit/>
          </a:bodyPr>
          <a:lstStyle>
            <a:lvl1pPr marL="0" indent="0" algn="ctr">
              <a:buNone/>
              <a:defRPr sz="1600" baseline="0"/>
            </a:lvl1pPr>
          </a:lstStyle>
          <a:p>
            <a:pPr lvl="0"/>
            <a:r>
              <a:rPr lang="en-US" dirty="0"/>
              <a:t>Content</a:t>
            </a:r>
          </a:p>
        </p:txBody>
      </p:sp>
      <p:sp>
        <p:nvSpPr>
          <p:cNvPr id="14" name="Text Placeholder 7"/>
          <p:cNvSpPr>
            <a:spLocks noGrp="1"/>
          </p:cNvSpPr>
          <p:nvPr>
            <p:ph type="body" sz="quarter" idx="13"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5" name="Picture 14"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11023333" y="347127"/>
            <a:ext cx="1162049" cy="853028"/>
          </a:xfrm>
          <a:prstGeom prst="rect">
            <a:avLst/>
          </a:prstGeom>
        </p:spPr>
      </p:pic>
      <p:sp>
        <p:nvSpPr>
          <p:cNvPr id="12" name="TextBox 11"/>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3536936950"/>
      </p:ext>
    </p:extLst>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Copy w/ Supporting Object">
    <p:bg>
      <p:bgPr>
        <a:solidFill>
          <a:schemeClr val="bg1">
            <a:alpha val="3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67733"/>
            <a:ext cx="12192000" cy="6695139"/>
          </a:xfrm>
          <a:prstGeom prst="rect">
            <a:avLst/>
          </a:prstGeom>
        </p:spPr>
      </p:pic>
      <p:sp>
        <p:nvSpPr>
          <p:cNvPr id="8" name="Text Placeholder 7"/>
          <p:cNvSpPr>
            <a:spLocks noGrp="1"/>
          </p:cNvSpPr>
          <p:nvPr>
            <p:ph type="body" sz="quarter" idx="13" hasCustomPrompt="1"/>
          </p:nvPr>
        </p:nvSpPr>
        <p:spPr>
          <a:xfrm>
            <a:off x="167639" y="192619"/>
            <a:ext cx="7048356" cy="1589008"/>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2" name="Picture 1" descr="Blockchain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67641" y="6352712"/>
            <a:ext cx="1797449" cy="195072"/>
          </a:xfrm>
          <a:prstGeom prst="rect">
            <a:avLst/>
          </a:prstGeom>
        </p:spPr>
      </p:pic>
      <p:sp>
        <p:nvSpPr>
          <p:cNvPr id="13" name="Content Placeholder 4"/>
          <p:cNvSpPr>
            <a:spLocks noGrp="1"/>
          </p:cNvSpPr>
          <p:nvPr>
            <p:ph sz="quarter" idx="27" hasCustomPrompt="1"/>
          </p:nvPr>
        </p:nvSpPr>
        <p:spPr>
          <a:xfrm>
            <a:off x="6865353" y="4230588"/>
            <a:ext cx="1222628" cy="1190112"/>
          </a:xfrm>
        </p:spPr>
        <p:txBody>
          <a:bodyPr anchor="ctr">
            <a:normAutofit/>
          </a:bodyPr>
          <a:lstStyle>
            <a:lvl1pPr marL="0" indent="0" algn="ctr">
              <a:buNone/>
              <a:defRPr sz="1600" baseline="0"/>
            </a:lvl1pPr>
          </a:lstStyle>
          <a:p>
            <a:pPr lvl="0"/>
            <a:r>
              <a:rPr lang="en-US" dirty="0"/>
              <a:t>Content</a:t>
            </a:r>
          </a:p>
        </p:txBody>
      </p:sp>
      <p:sp>
        <p:nvSpPr>
          <p:cNvPr id="7" name="Content Placeholder 4"/>
          <p:cNvSpPr>
            <a:spLocks noGrp="1"/>
          </p:cNvSpPr>
          <p:nvPr>
            <p:ph sz="quarter" idx="28" hasCustomPrompt="1"/>
          </p:nvPr>
        </p:nvSpPr>
        <p:spPr>
          <a:xfrm>
            <a:off x="8227991" y="2854331"/>
            <a:ext cx="1222628" cy="1190112"/>
          </a:xfrm>
        </p:spPr>
        <p:txBody>
          <a:bodyPr anchor="ctr">
            <a:normAutofit/>
          </a:bodyPr>
          <a:lstStyle>
            <a:lvl1pPr marL="0" indent="0" algn="ctr">
              <a:buNone/>
              <a:defRPr sz="1600" baseline="0"/>
            </a:lvl1pPr>
          </a:lstStyle>
          <a:p>
            <a:pPr lvl="0"/>
            <a:r>
              <a:rPr lang="en-US" dirty="0"/>
              <a:t>Content</a:t>
            </a:r>
          </a:p>
        </p:txBody>
      </p:sp>
      <p:sp>
        <p:nvSpPr>
          <p:cNvPr id="9" name="Content Placeholder 4"/>
          <p:cNvSpPr>
            <a:spLocks noGrp="1"/>
          </p:cNvSpPr>
          <p:nvPr>
            <p:ph sz="quarter" idx="29" hasCustomPrompt="1"/>
          </p:nvPr>
        </p:nvSpPr>
        <p:spPr>
          <a:xfrm>
            <a:off x="4117693" y="4243224"/>
            <a:ext cx="1222628" cy="1190112"/>
          </a:xfrm>
        </p:spPr>
        <p:txBody>
          <a:bodyPr anchor="ctr">
            <a:normAutofit/>
          </a:bodyPr>
          <a:lstStyle>
            <a:lvl1pPr marL="0" indent="0" algn="ctr">
              <a:buNone/>
              <a:defRPr sz="1600" baseline="0"/>
            </a:lvl1pPr>
          </a:lstStyle>
          <a:p>
            <a:pPr lvl="0"/>
            <a:r>
              <a:rPr lang="en-US" dirty="0"/>
              <a:t>Content</a:t>
            </a:r>
          </a:p>
        </p:txBody>
      </p:sp>
      <p:sp>
        <p:nvSpPr>
          <p:cNvPr id="10" name="Content Placeholder 4"/>
          <p:cNvSpPr>
            <a:spLocks noGrp="1"/>
          </p:cNvSpPr>
          <p:nvPr>
            <p:ph sz="quarter" idx="30" hasCustomPrompt="1"/>
          </p:nvPr>
        </p:nvSpPr>
        <p:spPr>
          <a:xfrm>
            <a:off x="5480331" y="2866967"/>
            <a:ext cx="1222628" cy="1190112"/>
          </a:xfrm>
        </p:spPr>
        <p:txBody>
          <a:bodyPr anchor="ctr">
            <a:normAutofit/>
          </a:bodyPr>
          <a:lstStyle>
            <a:lvl1pPr marL="0" indent="0" algn="ctr">
              <a:buNone/>
              <a:defRPr sz="1600" baseline="0"/>
            </a:lvl1pPr>
          </a:lstStyle>
          <a:p>
            <a:pPr lvl="0"/>
            <a:r>
              <a:rPr lang="en-US" dirty="0"/>
              <a:t>Content</a:t>
            </a:r>
          </a:p>
        </p:txBody>
      </p:sp>
      <p:sp>
        <p:nvSpPr>
          <p:cNvPr id="12" name="Content Placeholder 4"/>
          <p:cNvSpPr>
            <a:spLocks noGrp="1"/>
          </p:cNvSpPr>
          <p:nvPr>
            <p:ph sz="quarter" idx="31" hasCustomPrompt="1"/>
          </p:nvPr>
        </p:nvSpPr>
        <p:spPr>
          <a:xfrm>
            <a:off x="2746105" y="5608907"/>
            <a:ext cx="1222628" cy="1190112"/>
          </a:xfrm>
        </p:spPr>
        <p:txBody>
          <a:bodyPr anchor="ctr">
            <a:normAutofit/>
          </a:bodyPr>
          <a:lstStyle>
            <a:lvl1pPr marL="0" indent="0" algn="ctr">
              <a:buNone/>
              <a:defRPr sz="1600" baseline="0"/>
            </a:lvl1pPr>
          </a:lstStyle>
          <a:p>
            <a:pPr lvl="0"/>
            <a:r>
              <a:rPr lang="en-US" dirty="0"/>
              <a:t>Content</a:t>
            </a:r>
          </a:p>
        </p:txBody>
      </p:sp>
      <p:sp>
        <p:nvSpPr>
          <p:cNvPr id="14" name="Content Placeholder 4"/>
          <p:cNvSpPr>
            <a:spLocks noGrp="1"/>
          </p:cNvSpPr>
          <p:nvPr>
            <p:ph sz="quarter" idx="32" hasCustomPrompt="1"/>
          </p:nvPr>
        </p:nvSpPr>
        <p:spPr>
          <a:xfrm>
            <a:off x="1366413" y="4232649"/>
            <a:ext cx="1222628" cy="1190112"/>
          </a:xfrm>
        </p:spPr>
        <p:txBody>
          <a:bodyPr anchor="ctr">
            <a:normAutofit/>
          </a:bodyPr>
          <a:lstStyle>
            <a:lvl1pPr marL="0" indent="0" algn="ctr">
              <a:buNone/>
              <a:defRPr sz="1600" baseline="0"/>
            </a:lvl1pPr>
          </a:lstStyle>
          <a:p>
            <a:pPr lvl="0"/>
            <a:r>
              <a:rPr lang="en-US" dirty="0"/>
              <a:t>Content</a:t>
            </a:r>
          </a:p>
        </p:txBody>
      </p:sp>
      <p:pic>
        <p:nvPicPr>
          <p:cNvPr id="15" name="Picture 14" descr="IBMLogo_DarkGray.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1507405" y="6352712"/>
            <a:ext cx="523467" cy="195072"/>
          </a:xfrm>
          <a:prstGeom prst="rect">
            <a:avLst/>
          </a:prstGeom>
        </p:spPr>
      </p:pic>
      <p:sp>
        <p:nvSpPr>
          <p:cNvPr id="16" name="TextBox 15"/>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37998465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py w/ Supporting Object">
    <p:bg>
      <p:bgPr>
        <a:solidFill>
          <a:schemeClr val="bg1">
            <a:alpha val="30000"/>
          </a:schemeClr>
        </a:solidFill>
        <a:effectLst/>
      </p:bgPr>
    </p:bg>
    <p:spTree>
      <p:nvGrpSpPr>
        <p:cNvPr id="1" name=""/>
        <p:cNvGrpSpPr/>
        <p:nvPr/>
      </p:nvGrpSpPr>
      <p:grpSpPr>
        <a:xfrm>
          <a:off x="0" y="0"/>
          <a:ext cx="0" cy="0"/>
          <a:chOff x="0" y="0"/>
          <a:chExt cx="0" cy="0"/>
        </a:xfrm>
      </p:grpSpPr>
      <p:pic>
        <p:nvPicPr>
          <p:cNvPr id="2" name="Picture 1"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7641" y="6352712"/>
            <a:ext cx="1797449" cy="195072"/>
          </a:xfrm>
          <a:prstGeom prst="rect">
            <a:avLst/>
          </a:prstGeom>
        </p:spPr>
      </p:pic>
      <p:pic>
        <p:nvPicPr>
          <p:cNvPr id="7" name="Picture 6"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507405" y="6352712"/>
            <a:ext cx="523467" cy="195072"/>
          </a:xfrm>
          <a:prstGeom prst="rect">
            <a:avLst/>
          </a:prstGeom>
        </p:spPr>
      </p:pic>
      <p:sp>
        <p:nvSpPr>
          <p:cNvPr id="19" name="Content Placeholder 4"/>
          <p:cNvSpPr>
            <a:spLocks noGrp="1"/>
          </p:cNvSpPr>
          <p:nvPr>
            <p:ph sz="quarter" idx="24" hasCustomPrompt="1"/>
          </p:nvPr>
        </p:nvSpPr>
        <p:spPr>
          <a:xfrm>
            <a:off x="167218" y="1693334"/>
            <a:ext cx="5835649" cy="3953933"/>
          </a:xfrm>
        </p:spPr>
        <p:txBody>
          <a:bodyPr>
            <a:normAutofit/>
          </a:bodyPr>
          <a:lstStyle>
            <a:lvl1pPr marL="0" indent="0">
              <a:buNone/>
              <a:defRPr sz="1600" baseline="0"/>
            </a:lvl1pPr>
          </a:lstStyle>
          <a:p>
            <a:pPr lvl="0"/>
            <a:r>
              <a:rPr lang="en-US" dirty="0"/>
              <a:t>Content</a:t>
            </a:r>
          </a:p>
        </p:txBody>
      </p:sp>
      <p:sp>
        <p:nvSpPr>
          <p:cNvPr id="20" name="Content Placeholder 4"/>
          <p:cNvSpPr>
            <a:spLocks noGrp="1"/>
          </p:cNvSpPr>
          <p:nvPr>
            <p:ph sz="quarter" idx="25" hasCustomPrompt="1"/>
          </p:nvPr>
        </p:nvSpPr>
        <p:spPr>
          <a:xfrm>
            <a:off x="6195224" y="1693334"/>
            <a:ext cx="5835649" cy="3953933"/>
          </a:xfrm>
        </p:spPr>
        <p:txBody>
          <a:bodyPr>
            <a:normAutofit/>
          </a:bodyPr>
          <a:lstStyle>
            <a:lvl1pPr marL="0" indent="0">
              <a:buNone/>
              <a:defRPr sz="1600" baseline="0"/>
            </a:lvl1pPr>
          </a:lstStyle>
          <a:p>
            <a:pPr lvl="0"/>
            <a:r>
              <a:rPr lang="en-US" dirty="0"/>
              <a:t>Content</a:t>
            </a:r>
          </a:p>
        </p:txBody>
      </p:sp>
      <p:sp>
        <p:nvSpPr>
          <p:cNvPr id="21" name="Text Placeholder 7"/>
          <p:cNvSpPr>
            <a:spLocks noGrp="1"/>
          </p:cNvSpPr>
          <p:nvPr>
            <p:ph type="body" sz="quarter" idx="26"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22" name="Picture 21"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11023333" y="347127"/>
            <a:ext cx="1162049" cy="853028"/>
          </a:xfrm>
          <a:prstGeom prst="rect">
            <a:avLst/>
          </a:prstGeom>
        </p:spPr>
      </p:pic>
      <p:sp>
        <p:nvSpPr>
          <p:cNvPr id="9" name="TextBox 8"/>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33359133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Object w/ Supporting Copy">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6" hasCustomPrompt="1"/>
          </p:nvPr>
        </p:nvSpPr>
        <p:spPr>
          <a:xfrm>
            <a:off x="2615957" y="1693177"/>
            <a:ext cx="9427552" cy="4409844"/>
          </a:xfrm>
        </p:spPr>
        <p:txBody>
          <a:bodyPr>
            <a:normAutofit/>
          </a:bodyPr>
          <a:lstStyle>
            <a:lvl1pPr marL="0" indent="0">
              <a:buNone/>
              <a:defRPr sz="1600" baseline="0"/>
            </a:lvl1pPr>
          </a:lstStyle>
          <a:p>
            <a:pPr lvl="0"/>
            <a:r>
              <a:rPr lang="en-US" dirty="0"/>
              <a:t>Content</a:t>
            </a:r>
          </a:p>
        </p:txBody>
      </p:sp>
      <p:sp>
        <p:nvSpPr>
          <p:cNvPr id="11" name="Text Placeholder 5"/>
          <p:cNvSpPr>
            <a:spLocks noGrp="1"/>
          </p:cNvSpPr>
          <p:nvPr>
            <p:ph type="body" sz="quarter" idx="22" hasCustomPrompt="1"/>
          </p:nvPr>
        </p:nvSpPr>
        <p:spPr>
          <a:xfrm>
            <a:off x="167640" y="1693177"/>
            <a:ext cx="2296667" cy="4409844"/>
          </a:xfrm>
        </p:spPr>
        <p:txBody>
          <a:bodyPr>
            <a:normAutofit/>
          </a:bodyPr>
          <a:lstStyle>
            <a:lvl1pPr marL="0" indent="0">
              <a:buNone/>
              <a:defRPr sz="1600" baseline="0"/>
            </a:lvl1pPr>
          </a:lstStyle>
          <a:p>
            <a:pPr lvl="0"/>
            <a:r>
              <a:rPr lang="en-US" dirty="0"/>
              <a:t>Content</a:t>
            </a:r>
          </a:p>
        </p:txBody>
      </p:sp>
      <p:pic>
        <p:nvPicPr>
          <p:cNvPr id="2" name="Picture 1"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7641" y="6352712"/>
            <a:ext cx="1797449" cy="195072"/>
          </a:xfrm>
          <a:prstGeom prst="rect">
            <a:avLst/>
          </a:prstGeom>
        </p:spPr>
      </p:pic>
      <p:pic>
        <p:nvPicPr>
          <p:cNvPr id="7" name="Picture 6"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507405" y="6352712"/>
            <a:ext cx="523467" cy="195072"/>
          </a:xfrm>
          <a:prstGeom prst="rect">
            <a:avLst/>
          </a:prstGeom>
        </p:spPr>
      </p:pic>
      <p:sp>
        <p:nvSpPr>
          <p:cNvPr id="10" name="Text Placeholder 7"/>
          <p:cNvSpPr>
            <a:spLocks noGrp="1"/>
          </p:cNvSpPr>
          <p:nvPr>
            <p:ph type="body" sz="quarter" idx="13"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2" name="Picture 11"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11023333" y="347127"/>
            <a:ext cx="1162049" cy="853028"/>
          </a:xfrm>
          <a:prstGeom prst="rect">
            <a:avLst/>
          </a:prstGeom>
        </p:spPr>
      </p:pic>
      <p:sp>
        <p:nvSpPr>
          <p:cNvPr id="9" name="TextBox 8"/>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3877423048"/>
      </p:ext>
    </p:extLst>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icture">
    <p:bg>
      <p:bgPr>
        <a:solidFill>
          <a:schemeClr val="bg1">
            <a:alpha val="30000"/>
          </a:schemeClr>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20"/>
          </p:nvPr>
        </p:nvSpPr>
        <p:spPr>
          <a:xfrm>
            <a:off x="167640" y="1693334"/>
            <a:ext cx="11863232" cy="4271013"/>
          </a:xfrm>
        </p:spPr>
        <p:txBody>
          <a:bodyPr>
            <a:normAutofit/>
          </a:bodyPr>
          <a:lstStyle>
            <a:lvl1pPr marL="0" indent="0" algn="ctr">
              <a:buNone/>
              <a:defRPr sz="1867" baseline="0"/>
            </a:lvl1pPr>
          </a:lstStyle>
          <a:p>
            <a:r>
              <a:rPr lang="en-US"/>
              <a:t>Drag picture to placeholder or click icon to add</a:t>
            </a:r>
            <a:endParaRPr lang="en-US" dirty="0"/>
          </a:p>
        </p:txBody>
      </p:sp>
      <p:pic>
        <p:nvPicPr>
          <p:cNvPr id="10" name="Picture 9"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7641" y="6352712"/>
            <a:ext cx="1797449" cy="195072"/>
          </a:xfrm>
          <a:prstGeom prst="rect">
            <a:avLst/>
          </a:prstGeom>
        </p:spPr>
      </p:pic>
      <p:pic>
        <p:nvPicPr>
          <p:cNvPr id="14" name="Picture 13"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507405" y="6352712"/>
            <a:ext cx="523467" cy="195072"/>
          </a:xfrm>
          <a:prstGeom prst="rect">
            <a:avLst/>
          </a:prstGeom>
        </p:spPr>
      </p:pic>
      <p:sp>
        <p:nvSpPr>
          <p:cNvPr id="11" name="Text Placeholder 7"/>
          <p:cNvSpPr>
            <a:spLocks noGrp="1"/>
          </p:cNvSpPr>
          <p:nvPr>
            <p:ph type="body" sz="quarter" idx="13"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2" name="Picture 11"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11023333" y="347127"/>
            <a:ext cx="1162049" cy="853028"/>
          </a:xfrm>
          <a:prstGeom prst="rect">
            <a:avLst/>
          </a:prstGeom>
        </p:spPr>
      </p:pic>
      <p:sp>
        <p:nvSpPr>
          <p:cNvPr id="9" name="TextBox 8"/>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406598689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ase Study 2">
    <p:bg>
      <p:bgRef idx="1001">
        <a:schemeClr val="bg1"/>
      </p:bgRef>
    </p:bg>
    <p:spTree>
      <p:nvGrpSpPr>
        <p:cNvPr id="1" name=""/>
        <p:cNvGrpSpPr/>
        <p:nvPr/>
      </p:nvGrpSpPr>
      <p:grpSpPr>
        <a:xfrm>
          <a:off x="0" y="0"/>
          <a:ext cx="0" cy="0"/>
          <a:chOff x="0" y="0"/>
          <a:chExt cx="0" cy="0"/>
        </a:xfrm>
      </p:grpSpPr>
      <p:pic>
        <p:nvPicPr>
          <p:cNvPr id="11" name="Picture 10"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7641" y="6352712"/>
            <a:ext cx="1797449" cy="195072"/>
          </a:xfrm>
          <a:prstGeom prst="rect">
            <a:avLst/>
          </a:prstGeom>
        </p:spPr>
      </p:pic>
      <p:pic>
        <p:nvPicPr>
          <p:cNvPr id="14" name="Picture 13"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507405" y="6352712"/>
            <a:ext cx="523467" cy="195072"/>
          </a:xfrm>
          <a:prstGeom prst="rect">
            <a:avLst/>
          </a:prstGeom>
        </p:spPr>
      </p:pic>
      <p:sp>
        <p:nvSpPr>
          <p:cNvPr id="16" name="Text Placeholder 5"/>
          <p:cNvSpPr>
            <a:spLocks noGrp="1"/>
          </p:cNvSpPr>
          <p:nvPr>
            <p:ph type="body" sz="quarter" idx="22" hasCustomPrompt="1"/>
          </p:nvPr>
        </p:nvSpPr>
        <p:spPr>
          <a:xfrm>
            <a:off x="167218" y="1655829"/>
            <a:ext cx="2647935" cy="4453719"/>
          </a:xfrm>
        </p:spPr>
        <p:txBody>
          <a:bodyPr>
            <a:normAutofit/>
          </a:bodyPr>
          <a:lstStyle>
            <a:lvl1pPr marL="0" indent="0">
              <a:buNone/>
              <a:defRPr sz="2400" baseline="0"/>
            </a:lvl1pPr>
          </a:lstStyle>
          <a:p>
            <a:pPr lvl="0"/>
            <a:r>
              <a:rPr lang="en-US" dirty="0"/>
              <a:t>Body copy</a:t>
            </a:r>
          </a:p>
        </p:txBody>
      </p:sp>
      <p:sp>
        <p:nvSpPr>
          <p:cNvPr id="17" name="Text Placeholder 5"/>
          <p:cNvSpPr>
            <a:spLocks noGrp="1"/>
          </p:cNvSpPr>
          <p:nvPr>
            <p:ph type="body" sz="quarter" idx="24" hasCustomPrompt="1"/>
          </p:nvPr>
        </p:nvSpPr>
        <p:spPr>
          <a:xfrm>
            <a:off x="3036974" y="1786346"/>
            <a:ext cx="2292148" cy="4328148"/>
          </a:xfrm>
        </p:spPr>
        <p:txBody>
          <a:bodyPr>
            <a:normAutofit/>
          </a:bodyPr>
          <a:lstStyle>
            <a:lvl1pPr marL="0" indent="0">
              <a:buNone/>
              <a:defRPr sz="1867" baseline="0"/>
            </a:lvl1pPr>
          </a:lstStyle>
          <a:p>
            <a:pPr lvl="0"/>
            <a:r>
              <a:rPr lang="en-US" dirty="0"/>
              <a:t>Detail copy</a:t>
            </a:r>
          </a:p>
        </p:txBody>
      </p:sp>
      <p:sp>
        <p:nvSpPr>
          <p:cNvPr id="18" name="Text Placeholder 2"/>
          <p:cNvSpPr>
            <a:spLocks noGrp="1"/>
          </p:cNvSpPr>
          <p:nvPr>
            <p:ph type="body" sz="quarter" idx="25" hasCustomPrompt="1"/>
          </p:nvPr>
        </p:nvSpPr>
        <p:spPr>
          <a:xfrm>
            <a:off x="5558367" y="1655829"/>
            <a:ext cx="6383999" cy="3414148"/>
          </a:xfrm>
        </p:spPr>
        <p:txBody>
          <a:bodyPr>
            <a:normAutofit/>
          </a:bodyPr>
          <a:lstStyle>
            <a:lvl1pPr marL="0" indent="0">
              <a:buNone/>
              <a:defRPr sz="3200" baseline="0"/>
            </a:lvl1pPr>
          </a:lstStyle>
          <a:p>
            <a:pPr lvl="0"/>
            <a:r>
              <a:rPr lang="en-US" dirty="0"/>
              <a:t>Quote, stat, etc.</a:t>
            </a:r>
          </a:p>
        </p:txBody>
      </p:sp>
      <p:sp>
        <p:nvSpPr>
          <p:cNvPr id="19" name="Text Placeholder 7"/>
          <p:cNvSpPr>
            <a:spLocks noGrp="1"/>
          </p:cNvSpPr>
          <p:nvPr>
            <p:ph type="body" sz="quarter" idx="13"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20" name="Picture 19"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11023333" y="347127"/>
            <a:ext cx="1162049" cy="853028"/>
          </a:xfrm>
          <a:prstGeom prst="rect">
            <a:avLst/>
          </a:prstGeom>
        </p:spPr>
      </p:pic>
      <p:sp>
        <p:nvSpPr>
          <p:cNvPr id="10" name="TextBox 9"/>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2568686166"/>
      </p:ext>
    </p:extLst>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Full-Width Copy">
    <p:bg>
      <p:bgRef idx="1001">
        <a:schemeClr val="bg1"/>
      </p:bgRef>
    </p:bg>
    <p:spTree>
      <p:nvGrpSpPr>
        <p:cNvPr id="1" name=""/>
        <p:cNvGrpSpPr/>
        <p:nvPr/>
      </p:nvGrpSpPr>
      <p:grpSpPr>
        <a:xfrm>
          <a:off x="0" y="0"/>
          <a:ext cx="0" cy="0"/>
          <a:chOff x="0" y="0"/>
          <a:chExt cx="0" cy="0"/>
        </a:xfrm>
      </p:grpSpPr>
      <p:sp>
        <p:nvSpPr>
          <p:cNvPr id="11" name="Text Placeholder 5"/>
          <p:cNvSpPr>
            <a:spLocks noGrp="1"/>
          </p:cNvSpPr>
          <p:nvPr>
            <p:ph type="body" sz="quarter" idx="22" hasCustomPrompt="1"/>
          </p:nvPr>
        </p:nvSpPr>
        <p:spPr>
          <a:xfrm>
            <a:off x="167640" y="1693177"/>
            <a:ext cx="11863232" cy="3954959"/>
          </a:xfrm>
        </p:spPr>
        <p:txBody>
          <a:bodyPr>
            <a:normAutofit/>
          </a:bodyPr>
          <a:lstStyle>
            <a:lvl1pPr marL="228594" indent="-228594">
              <a:buFont typeface="Arial"/>
              <a:buChar char="•"/>
              <a:defRPr sz="1600" baseline="0"/>
            </a:lvl1pPr>
          </a:lstStyle>
          <a:p>
            <a:pPr lvl="0"/>
            <a:r>
              <a:rPr lang="en-US" dirty="0"/>
              <a:t>Content</a:t>
            </a:r>
          </a:p>
        </p:txBody>
      </p:sp>
      <p:pic>
        <p:nvPicPr>
          <p:cNvPr id="9" name="Picture 8"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7641" y="6352712"/>
            <a:ext cx="1797451" cy="195072"/>
          </a:xfrm>
          <a:prstGeom prst="rect">
            <a:avLst/>
          </a:prstGeom>
        </p:spPr>
      </p:pic>
      <p:pic>
        <p:nvPicPr>
          <p:cNvPr id="10" name="Picture 9"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sp>
        <p:nvSpPr>
          <p:cNvPr id="13" name="Text Placeholder 7"/>
          <p:cNvSpPr>
            <a:spLocks noGrp="1"/>
          </p:cNvSpPr>
          <p:nvPr>
            <p:ph type="body" sz="quarter" idx="13"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8" name="Picture 7"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11023333" y="347127"/>
            <a:ext cx="1162049" cy="853028"/>
          </a:xfrm>
          <a:prstGeom prst="rect">
            <a:avLst/>
          </a:prstGeom>
        </p:spPr>
      </p:pic>
      <p:sp>
        <p:nvSpPr>
          <p:cNvPr id="14" name="TextBox 13"/>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3462927639"/>
      </p:ext>
    </p:extLst>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_Full-Width Copy">
    <p:bg>
      <p:bgRef idx="1001">
        <a:schemeClr val="bg1"/>
      </p:bgRef>
    </p:bg>
    <p:spTree>
      <p:nvGrpSpPr>
        <p:cNvPr id="1" name=""/>
        <p:cNvGrpSpPr/>
        <p:nvPr/>
      </p:nvGrpSpPr>
      <p:grpSpPr>
        <a:xfrm>
          <a:off x="0" y="0"/>
          <a:ext cx="0" cy="0"/>
          <a:chOff x="0" y="0"/>
          <a:chExt cx="0" cy="0"/>
        </a:xfrm>
      </p:grpSpPr>
      <p:sp>
        <p:nvSpPr>
          <p:cNvPr id="5" name="Content Placeholder 4"/>
          <p:cNvSpPr>
            <a:spLocks noGrp="1"/>
          </p:cNvSpPr>
          <p:nvPr>
            <p:ph sz="quarter" idx="24" hasCustomPrompt="1"/>
          </p:nvPr>
        </p:nvSpPr>
        <p:spPr>
          <a:xfrm>
            <a:off x="167218" y="1693334"/>
            <a:ext cx="5835649" cy="3953933"/>
          </a:xfrm>
        </p:spPr>
        <p:txBody>
          <a:bodyPr>
            <a:normAutofit/>
          </a:bodyPr>
          <a:lstStyle>
            <a:lvl1pPr marL="0" indent="0">
              <a:buNone/>
              <a:defRPr sz="1600" baseline="0"/>
            </a:lvl1pPr>
          </a:lstStyle>
          <a:p>
            <a:pPr lvl="0"/>
            <a:r>
              <a:rPr lang="en-US" dirty="0"/>
              <a:t>Content</a:t>
            </a:r>
          </a:p>
        </p:txBody>
      </p:sp>
      <p:sp>
        <p:nvSpPr>
          <p:cNvPr id="10" name="Content Placeholder 4"/>
          <p:cNvSpPr>
            <a:spLocks noGrp="1"/>
          </p:cNvSpPr>
          <p:nvPr>
            <p:ph sz="quarter" idx="25" hasCustomPrompt="1"/>
          </p:nvPr>
        </p:nvSpPr>
        <p:spPr>
          <a:xfrm>
            <a:off x="6195224" y="1693334"/>
            <a:ext cx="5835649" cy="3953933"/>
          </a:xfrm>
        </p:spPr>
        <p:txBody>
          <a:bodyPr>
            <a:normAutofit/>
          </a:bodyPr>
          <a:lstStyle>
            <a:lvl1pPr marL="0" indent="0">
              <a:buNone/>
              <a:defRPr sz="1600" baseline="0"/>
            </a:lvl1pPr>
          </a:lstStyle>
          <a:p>
            <a:pPr lvl="0"/>
            <a:r>
              <a:rPr lang="en-US" dirty="0"/>
              <a:t>Content</a:t>
            </a:r>
          </a:p>
        </p:txBody>
      </p:sp>
      <p:pic>
        <p:nvPicPr>
          <p:cNvPr id="9" name="Picture 8"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7641" y="6352712"/>
            <a:ext cx="1797451" cy="195072"/>
          </a:xfrm>
          <a:prstGeom prst="rect">
            <a:avLst/>
          </a:prstGeom>
        </p:spPr>
      </p:pic>
      <p:pic>
        <p:nvPicPr>
          <p:cNvPr id="11" name="Picture 10"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sp>
        <p:nvSpPr>
          <p:cNvPr id="13" name="Text Placeholder 7"/>
          <p:cNvSpPr>
            <a:spLocks noGrp="1"/>
          </p:cNvSpPr>
          <p:nvPr>
            <p:ph type="body" sz="quarter" idx="26"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6" name="Picture 15"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11023333" y="347127"/>
            <a:ext cx="1162049" cy="853028"/>
          </a:xfrm>
          <a:prstGeom prst="rect">
            <a:avLst/>
          </a:prstGeom>
        </p:spPr>
      </p:pic>
      <p:sp>
        <p:nvSpPr>
          <p:cNvPr id="14" name="TextBox 13"/>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2491319683"/>
      </p:ext>
    </p:extLst>
  </p:cSld>
  <p:clrMapOvr>
    <a:overrideClrMapping bg1="dk1" tx1="lt1" bg2="dk2" tx2="lt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_Copy w/ Supporting Object">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67640" y="192619"/>
            <a:ext cx="4697787" cy="4090867"/>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sp>
        <p:nvSpPr>
          <p:cNvPr id="9" name="Content Placeholder 4"/>
          <p:cNvSpPr>
            <a:spLocks noGrp="1"/>
          </p:cNvSpPr>
          <p:nvPr>
            <p:ph sz="quarter" idx="24" hasCustomPrompt="1"/>
          </p:nvPr>
        </p:nvSpPr>
        <p:spPr>
          <a:xfrm>
            <a:off x="5447955" y="454884"/>
            <a:ext cx="1994197" cy="1757536"/>
          </a:xfrm>
        </p:spPr>
        <p:txBody>
          <a:bodyPr anchor="ctr">
            <a:normAutofit/>
          </a:bodyPr>
          <a:lstStyle>
            <a:lvl1pPr marL="0" indent="0" algn="ctr">
              <a:buNone/>
              <a:defRPr sz="1600" baseline="0"/>
            </a:lvl1pPr>
          </a:lstStyle>
          <a:p>
            <a:pPr lvl="0"/>
            <a:r>
              <a:rPr lang="en-US" dirty="0"/>
              <a:t>Content</a:t>
            </a:r>
          </a:p>
        </p:txBody>
      </p:sp>
      <p:sp>
        <p:nvSpPr>
          <p:cNvPr id="10" name="Content Placeholder 4"/>
          <p:cNvSpPr>
            <a:spLocks noGrp="1"/>
          </p:cNvSpPr>
          <p:nvPr>
            <p:ph sz="quarter" idx="25" hasCustomPrompt="1"/>
          </p:nvPr>
        </p:nvSpPr>
        <p:spPr>
          <a:xfrm>
            <a:off x="7698426" y="2563857"/>
            <a:ext cx="1994197" cy="1757536"/>
          </a:xfrm>
        </p:spPr>
        <p:txBody>
          <a:bodyPr anchor="ctr">
            <a:normAutofit/>
          </a:bodyPr>
          <a:lstStyle>
            <a:lvl1pPr marL="0" indent="0" algn="ctr">
              <a:buNone/>
              <a:defRPr sz="1600" baseline="0"/>
            </a:lvl1pPr>
          </a:lstStyle>
          <a:p>
            <a:pPr lvl="0"/>
            <a:r>
              <a:rPr lang="en-US" dirty="0"/>
              <a:t>Content</a:t>
            </a:r>
          </a:p>
        </p:txBody>
      </p:sp>
      <p:sp>
        <p:nvSpPr>
          <p:cNvPr id="13" name="Content Placeholder 4"/>
          <p:cNvSpPr>
            <a:spLocks noGrp="1"/>
          </p:cNvSpPr>
          <p:nvPr>
            <p:ph sz="quarter" idx="27" hasCustomPrompt="1"/>
          </p:nvPr>
        </p:nvSpPr>
        <p:spPr>
          <a:xfrm>
            <a:off x="9948896" y="4698103"/>
            <a:ext cx="1994197" cy="1757536"/>
          </a:xfrm>
        </p:spPr>
        <p:txBody>
          <a:bodyPr anchor="ctr">
            <a:normAutofit/>
          </a:bodyPr>
          <a:lstStyle>
            <a:lvl1pPr marL="0" indent="0" algn="ctr">
              <a:buNone/>
              <a:defRPr sz="1600" baseline="0"/>
            </a:lvl1pPr>
          </a:lstStyle>
          <a:p>
            <a:pPr lvl="0"/>
            <a:r>
              <a:rPr lang="en-US" dirty="0"/>
              <a:t>Content</a:t>
            </a:r>
          </a:p>
        </p:txBody>
      </p:sp>
      <p:pic>
        <p:nvPicPr>
          <p:cNvPr id="11" name="Picture 10"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7641" y="6352712"/>
            <a:ext cx="1797451" cy="195072"/>
          </a:xfrm>
          <a:prstGeom prst="rect">
            <a:avLst/>
          </a:prstGeom>
        </p:spPr>
      </p:pic>
      <p:pic>
        <p:nvPicPr>
          <p:cNvPr id="3" name="Picture 2" descr="3Grid_Dark.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328868" y="321565"/>
            <a:ext cx="8471251" cy="6226220"/>
          </a:xfrm>
          <a:prstGeom prst="rect">
            <a:avLst/>
          </a:prstGeom>
        </p:spPr>
      </p:pic>
      <p:pic>
        <p:nvPicPr>
          <p:cNvPr id="12" name="Picture 11" descr="IBMLogo_White.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sp>
        <p:nvSpPr>
          <p:cNvPr id="14" name="TextBox 13"/>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1682718692"/>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Full-Width Copy">
    <p:bg>
      <p:bgRef idx="1001">
        <a:schemeClr val="bg1"/>
      </p:bgRef>
    </p:bg>
    <p:spTree>
      <p:nvGrpSpPr>
        <p:cNvPr id="1" name=""/>
        <p:cNvGrpSpPr/>
        <p:nvPr/>
      </p:nvGrpSpPr>
      <p:grpSpPr>
        <a:xfrm>
          <a:off x="0" y="0"/>
          <a:ext cx="0" cy="0"/>
          <a:chOff x="0" y="0"/>
          <a:chExt cx="0" cy="0"/>
        </a:xfrm>
      </p:grpSpPr>
      <p:pic>
        <p:nvPicPr>
          <p:cNvPr id="2" name="Picture 1" descr="BlockchainLogo_DarkGray.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67641" y="6352712"/>
            <a:ext cx="1797449" cy="195072"/>
          </a:xfrm>
          <a:prstGeom prst="rect">
            <a:avLst/>
          </a:prstGeom>
        </p:spPr>
      </p:pic>
      <p:pic>
        <p:nvPicPr>
          <p:cNvPr id="4" name="Picture 3" descr="IBMLogo_DarkGray.eps"/>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1507405" y="6352712"/>
            <a:ext cx="523467" cy="195072"/>
          </a:xfrm>
          <a:prstGeom prst="rect">
            <a:avLst/>
          </a:prstGeom>
        </p:spPr>
      </p:pic>
      <p:sp>
        <p:nvSpPr>
          <p:cNvPr id="5" name="Content Placeholder 4"/>
          <p:cNvSpPr>
            <a:spLocks noGrp="1"/>
          </p:cNvSpPr>
          <p:nvPr>
            <p:ph sz="quarter" idx="24" hasCustomPrompt="1"/>
          </p:nvPr>
        </p:nvSpPr>
        <p:spPr>
          <a:xfrm>
            <a:off x="167218" y="1693334"/>
            <a:ext cx="5835649" cy="3953934"/>
          </a:xfrm>
        </p:spPr>
        <p:txBody>
          <a:bodyPr>
            <a:normAutofit/>
          </a:bodyPr>
          <a:lstStyle>
            <a:lvl1pPr marL="0" indent="0">
              <a:buNone/>
              <a:defRPr sz="1600" baseline="0"/>
            </a:lvl1pPr>
          </a:lstStyle>
          <a:p>
            <a:pPr lvl="0"/>
            <a:r>
              <a:rPr lang="en-US" dirty="0"/>
              <a:t>Content</a:t>
            </a:r>
          </a:p>
        </p:txBody>
      </p:sp>
      <p:sp>
        <p:nvSpPr>
          <p:cNvPr id="10" name="Content Placeholder 4"/>
          <p:cNvSpPr>
            <a:spLocks noGrp="1"/>
          </p:cNvSpPr>
          <p:nvPr>
            <p:ph sz="quarter" idx="25" hasCustomPrompt="1"/>
          </p:nvPr>
        </p:nvSpPr>
        <p:spPr>
          <a:xfrm>
            <a:off x="6195224" y="1693334"/>
            <a:ext cx="5835649" cy="3953934"/>
          </a:xfrm>
        </p:spPr>
        <p:txBody>
          <a:bodyPr>
            <a:normAutofit/>
          </a:bodyPr>
          <a:lstStyle>
            <a:lvl1pPr marL="0" indent="0">
              <a:buNone/>
              <a:defRPr sz="1600" baseline="0"/>
            </a:lvl1pPr>
          </a:lstStyle>
          <a:p>
            <a:pPr lvl="0"/>
            <a:r>
              <a:rPr lang="en-US" dirty="0"/>
              <a:t>Content</a:t>
            </a:r>
          </a:p>
        </p:txBody>
      </p:sp>
      <p:sp>
        <p:nvSpPr>
          <p:cNvPr id="11" name="Text Placeholder 7"/>
          <p:cNvSpPr>
            <a:spLocks noGrp="1"/>
          </p:cNvSpPr>
          <p:nvPr>
            <p:ph type="body" sz="quarter" idx="13"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2" name="Picture 11" descr="BLOCKCHAIN4_MARK_BLUE.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rot="16200000">
            <a:off x="11023333" y="347128"/>
            <a:ext cx="1162050" cy="853028"/>
          </a:xfrm>
          <a:prstGeom prst="rect">
            <a:avLst/>
          </a:prstGeom>
        </p:spPr>
      </p:pic>
      <p:sp>
        <p:nvSpPr>
          <p:cNvPr id="13" name="TextBox 12"/>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4282526928"/>
      </p:ext>
    </p:extLst>
  </p:cSld>
  <p:clrMapOvr>
    <a:overrideClrMapping bg1="lt1" tx1="dk1" bg2="lt2" tx2="dk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4-Column">
    <p:bg>
      <p:bgRef idx="1001">
        <a:schemeClr val="bg1"/>
      </p:bgRef>
    </p:bg>
    <p:spTree>
      <p:nvGrpSpPr>
        <p:cNvPr id="1" name=""/>
        <p:cNvGrpSpPr/>
        <p:nvPr/>
      </p:nvGrpSpPr>
      <p:grpSpPr>
        <a:xfrm>
          <a:off x="0" y="0"/>
          <a:ext cx="0" cy="0"/>
          <a:chOff x="0" y="0"/>
          <a:chExt cx="0" cy="0"/>
        </a:xfrm>
      </p:grpSpPr>
      <p:sp>
        <p:nvSpPr>
          <p:cNvPr id="5" name="Content Placeholder 4"/>
          <p:cNvSpPr>
            <a:spLocks noGrp="1"/>
          </p:cNvSpPr>
          <p:nvPr>
            <p:ph sz="quarter" idx="24" hasCustomPrompt="1"/>
          </p:nvPr>
        </p:nvSpPr>
        <p:spPr>
          <a:xfrm>
            <a:off x="167641" y="1693334"/>
            <a:ext cx="2779593" cy="3953933"/>
          </a:xfrm>
        </p:spPr>
        <p:txBody>
          <a:bodyPr>
            <a:normAutofit/>
          </a:bodyPr>
          <a:lstStyle>
            <a:lvl1pPr marL="0" indent="0" algn="ctr">
              <a:buNone/>
              <a:defRPr sz="1600" baseline="0"/>
            </a:lvl1pPr>
          </a:lstStyle>
          <a:p>
            <a:pPr lvl="0"/>
            <a:r>
              <a:rPr lang="en-US" dirty="0"/>
              <a:t>Content</a:t>
            </a:r>
          </a:p>
        </p:txBody>
      </p:sp>
      <p:sp>
        <p:nvSpPr>
          <p:cNvPr id="10" name="Content Placeholder 4"/>
          <p:cNvSpPr>
            <a:spLocks noGrp="1"/>
          </p:cNvSpPr>
          <p:nvPr>
            <p:ph sz="quarter" idx="25" hasCustomPrompt="1"/>
          </p:nvPr>
        </p:nvSpPr>
        <p:spPr>
          <a:xfrm>
            <a:off x="3195521" y="1693334"/>
            <a:ext cx="2779593" cy="3953933"/>
          </a:xfrm>
        </p:spPr>
        <p:txBody>
          <a:bodyPr>
            <a:normAutofit/>
          </a:bodyPr>
          <a:lstStyle>
            <a:lvl1pPr marL="0" indent="0" algn="ctr">
              <a:buNone/>
              <a:defRPr sz="1600" baseline="0"/>
            </a:lvl1pPr>
          </a:lstStyle>
          <a:p>
            <a:pPr lvl="0"/>
            <a:r>
              <a:rPr lang="en-US" dirty="0"/>
              <a:t>Content</a:t>
            </a:r>
          </a:p>
        </p:txBody>
      </p:sp>
      <p:sp>
        <p:nvSpPr>
          <p:cNvPr id="9" name="Content Placeholder 4"/>
          <p:cNvSpPr>
            <a:spLocks noGrp="1"/>
          </p:cNvSpPr>
          <p:nvPr>
            <p:ph sz="quarter" idx="26" hasCustomPrompt="1"/>
          </p:nvPr>
        </p:nvSpPr>
        <p:spPr>
          <a:xfrm>
            <a:off x="6223401" y="1693334"/>
            <a:ext cx="2779593" cy="3953933"/>
          </a:xfrm>
        </p:spPr>
        <p:txBody>
          <a:bodyPr>
            <a:normAutofit/>
          </a:bodyPr>
          <a:lstStyle>
            <a:lvl1pPr marL="0" indent="0" algn="ctr">
              <a:buNone/>
              <a:defRPr sz="1600" baseline="0"/>
            </a:lvl1pPr>
          </a:lstStyle>
          <a:p>
            <a:pPr lvl="0"/>
            <a:r>
              <a:rPr lang="en-US" dirty="0"/>
              <a:t>Content</a:t>
            </a:r>
          </a:p>
        </p:txBody>
      </p:sp>
      <p:sp>
        <p:nvSpPr>
          <p:cNvPr id="11" name="Content Placeholder 4"/>
          <p:cNvSpPr>
            <a:spLocks noGrp="1"/>
          </p:cNvSpPr>
          <p:nvPr>
            <p:ph sz="quarter" idx="27" hasCustomPrompt="1"/>
          </p:nvPr>
        </p:nvSpPr>
        <p:spPr>
          <a:xfrm>
            <a:off x="9251280" y="1693334"/>
            <a:ext cx="2779593" cy="3953933"/>
          </a:xfrm>
        </p:spPr>
        <p:txBody>
          <a:bodyPr>
            <a:normAutofit/>
          </a:bodyPr>
          <a:lstStyle>
            <a:lvl1pPr marL="0" indent="0" algn="ctr">
              <a:buNone/>
              <a:defRPr sz="1600" baseline="0"/>
            </a:lvl1pPr>
          </a:lstStyle>
          <a:p>
            <a:pPr lvl="0"/>
            <a:r>
              <a:rPr lang="en-US" dirty="0"/>
              <a:t>Content</a:t>
            </a:r>
          </a:p>
        </p:txBody>
      </p:sp>
      <p:pic>
        <p:nvPicPr>
          <p:cNvPr id="12" name="Picture 11"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7641" y="6352712"/>
            <a:ext cx="1797451" cy="195072"/>
          </a:xfrm>
          <a:prstGeom prst="rect">
            <a:avLst/>
          </a:prstGeom>
        </p:spPr>
      </p:pic>
      <p:pic>
        <p:nvPicPr>
          <p:cNvPr id="13" name="Picture 12"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sp>
        <p:nvSpPr>
          <p:cNvPr id="15" name="Text Placeholder 7"/>
          <p:cNvSpPr>
            <a:spLocks noGrp="1"/>
          </p:cNvSpPr>
          <p:nvPr>
            <p:ph type="body" sz="quarter" idx="13"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6" name="Picture 15"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11023333" y="347127"/>
            <a:ext cx="1162049" cy="853028"/>
          </a:xfrm>
          <a:prstGeom prst="rect">
            <a:avLst/>
          </a:prstGeom>
        </p:spPr>
      </p:pic>
      <p:sp>
        <p:nvSpPr>
          <p:cNvPr id="14" name="TextBox 13"/>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1518647002"/>
      </p:ext>
    </p:extLst>
  </p:cSld>
  <p:clrMapOvr>
    <a:overrideClrMapping bg1="dk1" tx1="lt1" bg2="dk2" tx2="lt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_Copy w/ Supporting Object">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67733"/>
            <a:ext cx="12192000" cy="6695139"/>
          </a:xfrm>
          <a:prstGeom prst="rect">
            <a:avLst/>
          </a:prstGeom>
        </p:spPr>
      </p:pic>
      <p:sp>
        <p:nvSpPr>
          <p:cNvPr id="8" name="Text Placeholder 7"/>
          <p:cNvSpPr>
            <a:spLocks noGrp="1"/>
          </p:cNvSpPr>
          <p:nvPr>
            <p:ph type="body" sz="quarter" idx="13" hasCustomPrompt="1"/>
          </p:nvPr>
        </p:nvSpPr>
        <p:spPr>
          <a:xfrm>
            <a:off x="167639" y="192619"/>
            <a:ext cx="7048356" cy="1589008"/>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sp>
        <p:nvSpPr>
          <p:cNvPr id="13" name="Content Placeholder 4"/>
          <p:cNvSpPr>
            <a:spLocks noGrp="1"/>
          </p:cNvSpPr>
          <p:nvPr>
            <p:ph sz="quarter" idx="27" hasCustomPrompt="1"/>
          </p:nvPr>
        </p:nvSpPr>
        <p:spPr>
          <a:xfrm>
            <a:off x="6865353" y="4214551"/>
            <a:ext cx="1222628" cy="1190112"/>
          </a:xfrm>
        </p:spPr>
        <p:txBody>
          <a:bodyPr anchor="ctr">
            <a:normAutofit/>
          </a:bodyPr>
          <a:lstStyle>
            <a:lvl1pPr marL="0" indent="0" algn="ctr">
              <a:buNone/>
              <a:defRPr sz="1600" baseline="0"/>
            </a:lvl1pPr>
          </a:lstStyle>
          <a:p>
            <a:pPr lvl="0"/>
            <a:r>
              <a:rPr lang="en-US" dirty="0"/>
              <a:t>Content</a:t>
            </a:r>
          </a:p>
        </p:txBody>
      </p:sp>
      <p:sp>
        <p:nvSpPr>
          <p:cNvPr id="7" name="Content Placeholder 4"/>
          <p:cNvSpPr>
            <a:spLocks noGrp="1"/>
          </p:cNvSpPr>
          <p:nvPr>
            <p:ph sz="quarter" idx="28" hasCustomPrompt="1"/>
          </p:nvPr>
        </p:nvSpPr>
        <p:spPr>
          <a:xfrm>
            <a:off x="8227991" y="2838293"/>
            <a:ext cx="1222628" cy="1190112"/>
          </a:xfrm>
        </p:spPr>
        <p:txBody>
          <a:bodyPr anchor="ctr">
            <a:normAutofit/>
          </a:bodyPr>
          <a:lstStyle>
            <a:lvl1pPr marL="0" indent="0" algn="ctr">
              <a:buNone/>
              <a:defRPr sz="1600" baseline="0"/>
            </a:lvl1pPr>
          </a:lstStyle>
          <a:p>
            <a:pPr lvl="0"/>
            <a:r>
              <a:rPr lang="en-US" dirty="0"/>
              <a:t>Content</a:t>
            </a:r>
          </a:p>
        </p:txBody>
      </p:sp>
      <p:sp>
        <p:nvSpPr>
          <p:cNvPr id="9" name="Content Placeholder 4"/>
          <p:cNvSpPr>
            <a:spLocks noGrp="1"/>
          </p:cNvSpPr>
          <p:nvPr>
            <p:ph sz="quarter" idx="29" hasCustomPrompt="1"/>
          </p:nvPr>
        </p:nvSpPr>
        <p:spPr>
          <a:xfrm>
            <a:off x="4117693" y="4227187"/>
            <a:ext cx="1222628" cy="1190112"/>
          </a:xfrm>
        </p:spPr>
        <p:txBody>
          <a:bodyPr anchor="ctr">
            <a:normAutofit/>
          </a:bodyPr>
          <a:lstStyle>
            <a:lvl1pPr marL="0" indent="0" algn="ctr">
              <a:buNone/>
              <a:defRPr sz="1600" baseline="0"/>
            </a:lvl1pPr>
          </a:lstStyle>
          <a:p>
            <a:pPr lvl="0"/>
            <a:r>
              <a:rPr lang="en-US" dirty="0"/>
              <a:t>Content</a:t>
            </a:r>
          </a:p>
        </p:txBody>
      </p:sp>
      <p:sp>
        <p:nvSpPr>
          <p:cNvPr id="10" name="Content Placeholder 4"/>
          <p:cNvSpPr>
            <a:spLocks noGrp="1"/>
          </p:cNvSpPr>
          <p:nvPr>
            <p:ph sz="quarter" idx="30" hasCustomPrompt="1"/>
          </p:nvPr>
        </p:nvSpPr>
        <p:spPr>
          <a:xfrm>
            <a:off x="5480331" y="2850929"/>
            <a:ext cx="1222628" cy="1190112"/>
          </a:xfrm>
        </p:spPr>
        <p:txBody>
          <a:bodyPr anchor="ctr">
            <a:normAutofit/>
          </a:bodyPr>
          <a:lstStyle>
            <a:lvl1pPr marL="0" indent="0" algn="ctr">
              <a:buNone/>
              <a:defRPr sz="1600" baseline="0"/>
            </a:lvl1pPr>
          </a:lstStyle>
          <a:p>
            <a:pPr lvl="0"/>
            <a:r>
              <a:rPr lang="en-US" dirty="0"/>
              <a:t>Content</a:t>
            </a:r>
          </a:p>
        </p:txBody>
      </p:sp>
      <p:sp>
        <p:nvSpPr>
          <p:cNvPr id="12" name="Content Placeholder 4"/>
          <p:cNvSpPr>
            <a:spLocks noGrp="1"/>
          </p:cNvSpPr>
          <p:nvPr>
            <p:ph sz="quarter" idx="31" hasCustomPrompt="1"/>
          </p:nvPr>
        </p:nvSpPr>
        <p:spPr>
          <a:xfrm>
            <a:off x="2746105" y="5592869"/>
            <a:ext cx="1222628" cy="1190112"/>
          </a:xfrm>
        </p:spPr>
        <p:txBody>
          <a:bodyPr anchor="ctr">
            <a:normAutofit/>
          </a:bodyPr>
          <a:lstStyle>
            <a:lvl1pPr marL="0" indent="0" algn="ctr">
              <a:buNone/>
              <a:defRPr sz="1600" baseline="0"/>
            </a:lvl1pPr>
          </a:lstStyle>
          <a:p>
            <a:pPr lvl="0"/>
            <a:r>
              <a:rPr lang="en-US" dirty="0"/>
              <a:t>Content</a:t>
            </a:r>
          </a:p>
        </p:txBody>
      </p:sp>
      <p:sp>
        <p:nvSpPr>
          <p:cNvPr id="14" name="Content Placeholder 4"/>
          <p:cNvSpPr>
            <a:spLocks noGrp="1"/>
          </p:cNvSpPr>
          <p:nvPr>
            <p:ph sz="quarter" idx="32" hasCustomPrompt="1"/>
          </p:nvPr>
        </p:nvSpPr>
        <p:spPr>
          <a:xfrm>
            <a:off x="1366413" y="4216612"/>
            <a:ext cx="1222628" cy="1190112"/>
          </a:xfrm>
        </p:spPr>
        <p:txBody>
          <a:bodyPr anchor="ctr">
            <a:normAutofit/>
          </a:bodyPr>
          <a:lstStyle>
            <a:lvl1pPr marL="0" indent="0" algn="ctr">
              <a:buNone/>
              <a:defRPr sz="1600" baseline="0"/>
            </a:lvl1pPr>
          </a:lstStyle>
          <a:p>
            <a:pPr lvl="0"/>
            <a:r>
              <a:rPr lang="en-US" dirty="0"/>
              <a:t>Content</a:t>
            </a:r>
          </a:p>
        </p:txBody>
      </p:sp>
      <p:pic>
        <p:nvPicPr>
          <p:cNvPr id="17" name="Picture 16" descr="Blockchain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67641" y="6352712"/>
            <a:ext cx="1797451" cy="195072"/>
          </a:xfrm>
          <a:prstGeom prst="rect">
            <a:avLst/>
          </a:prstGeom>
        </p:spPr>
      </p:pic>
      <p:pic>
        <p:nvPicPr>
          <p:cNvPr id="15" name="Picture 14" descr="IBMLogo_White.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sp>
        <p:nvSpPr>
          <p:cNvPr id="16" name="TextBox 15"/>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3728841293"/>
      </p:ext>
    </p:extLst>
  </p:cSld>
  <p:clrMapOvr>
    <a:overrideClrMapping bg1="dk1" tx1="lt1" bg2="dk2" tx2="lt2" accent1="accent1" accent2="accent2" accent3="accent3" accent4="accent4" accent5="accent5" accent6="accent6" hlink="hlink" folHlink="folHlink"/>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_Copy w/ Supporting Object">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67640" y="192619"/>
            <a:ext cx="5759333"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sp>
        <p:nvSpPr>
          <p:cNvPr id="11" name="Text Placeholder 5"/>
          <p:cNvSpPr>
            <a:spLocks noGrp="1"/>
          </p:cNvSpPr>
          <p:nvPr>
            <p:ph type="body" sz="quarter" idx="22" hasCustomPrompt="1"/>
          </p:nvPr>
        </p:nvSpPr>
        <p:spPr>
          <a:xfrm>
            <a:off x="167640" y="1693177"/>
            <a:ext cx="5759333" cy="4409844"/>
          </a:xfrm>
        </p:spPr>
        <p:txBody>
          <a:bodyPr>
            <a:normAutofit/>
          </a:bodyPr>
          <a:lstStyle>
            <a:lvl1pPr marL="0" indent="0">
              <a:buNone/>
              <a:defRPr sz="1600" baseline="0"/>
            </a:lvl1pPr>
          </a:lstStyle>
          <a:p>
            <a:pPr lvl="0"/>
            <a:r>
              <a:rPr lang="en-US" dirty="0"/>
              <a:t>Content</a:t>
            </a:r>
          </a:p>
        </p:txBody>
      </p:sp>
      <p:pic>
        <p:nvPicPr>
          <p:cNvPr id="7" name="Picture 6"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7641" y="6352712"/>
            <a:ext cx="1797451" cy="195072"/>
          </a:xfrm>
          <a:prstGeom prst="rect">
            <a:avLst/>
          </a:prstGeom>
        </p:spPr>
      </p:pic>
      <p:pic>
        <p:nvPicPr>
          <p:cNvPr id="10" name="Picture 9"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sp>
        <p:nvSpPr>
          <p:cNvPr id="9" name="Content Placeholder 2"/>
          <p:cNvSpPr>
            <a:spLocks noGrp="1"/>
          </p:cNvSpPr>
          <p:nvPr>
            <p:ph sz="quarter" idx="16" hasCustomPrompt="1"/>
          </p:nvPr>
        </p:nvSpPr>
        <p:spPr>
          <a:xfrm>
            <a:off x="6103899" y="1693175"/>
            <a:ext cx="6088100" cy="4409845"/>
          </a:xfrm>
        </p:spPr>
        <p:txBody>
          <a:bodyPr>
            <a:normAutofit/>
          </a:bodyPr>
          <a:lstStyle>
            <a:lvl1pPr marL="0" indent="0">
              <a:buNone/>
              <a:defRPr sz="1600" baseline="0"/>
            </a:lvl1pPr>
          </a:lstStyle>
          <a:p>
            <a:pPr lvl="0"/>
            <a:r>
              <a:rPr lang="en-US" dirty="0"/>
              <a:t>Content</a:t>
            </a:r>
          </a:p>
        </p:txBody>
      </p:sp>
      <p:sp>
        <p:nvSpPr>
          <p:cNvPr id="14" name="Text Placeholder 7"/>
          <p:cNvSpPr>
            <a:spLocks noGrp="1"/>
          </p:cNvSpPr>
          <p:nvPr>
            <p:ph type="body" sz="quarter" idx="23"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5" name="Picture 14"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11023333" y="347127"/>
            <a:ext cx="1162049" cy="853028"/>
          </a:xfrm>
          <a:prstGeom prst="rect">
            <a:avLst/>
          </a:prstGeom>
        </p:spPr>
      </p:pic>
      <p:sp>
        <p:nvSpPr>
          <p:cNvPr id="12" name="TextBox 11"/>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1693349112"/>
      </p:ext>
    </p:extLst>
  </p:cSld>
  <p:clrMapOvr>
    <a:overrideClrMapping bg1="dk1" tx1="lt1" bg2="dk2" tx2="lt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Object w/ Supporting Copy">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6" hasCustomPrompt="1"/>
          </p:nvPr>
        </p:nvSpPr>
        <p:spPr>
          <a:xfrm>
            <a:off x="2615957" y="1693177"/>
            <a:ext cx="9427552" cy="4409844"/>
          </a:xfrm>
        </p:spPr>
        <p:txBody>
          <a:bodyPr>
            <a:normAutofit/>
          </a:bodyPr>
          <a:lstStyle>
            <a:lvl1pPr marL="0" indent="0">
              <a:buNone/>
              <a:defRPr sz="1600" baseline="0"/>
            </a:lvl1pPr>
          </a:lstStyle>
          <a:p>
            <a:pPr lvl="0"/>
            <a:r>
              <a:rPr lang="en-US" dirty="0"/>
              <a:t>Content</a:t>
            </a:r>
          </a:p>
        </p:txBody>
      </p:sp>
      <p:sp>
        <p:nvSpPr>
          <p:cNvPr id="11" name="Text Placeholder 5"/>
          <p:cNvSpPr>
            <a:spLocks noGrp="1"/>
          </p:cNvSpPr>
          <p:nvPr>
            <p:ph type="body" sz="quarter" idx="22" hasCustomPrompt="1"/>
          </p:nvPr>
        </p:nvSpPr>
        <p:spPr>
          <a:xfrm>
            <a:off x="167640" y="1693177"/>
            <a:ext cx="2296667" cy="4409844"/>
          </a:xfrm>
        </p:spPr>
        <p:txBody>
          <a:bodyPr>
            <a:normAutofit/>
          </a:bodyPr>
          <a:lstStyle>
            <a:lvl1pPr marL="0" indent="0">
              <a:buNone/>
              <a:defRPr sz="1600" baseline="0"/>
            </a:lvl1pPr>
          </a:lstStyle>
          <a:p>
            <a:pPr lvl="0"/>
            <a:r>
              <a:rPr lang="en-US" dirty="0"/>
              <a:t>Content</a:t>
            </a:r>
          </a:p>
        </p:txBody>
      </p:sp>
      <p:pic>
        <p:nvPicPr>
          <p:cNvPr id="10" name="Picture 9"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7641" y="6352712"/>
            <a:ext cx="1797451" cy="195072"/>
          </a:xfrm>
          <a:prstGeom prst="rect">
            <a:avLst/>
          </a:prstGeom>
        </p:spPr>
      </p:pic>
      <p:pic>
        <p:nvPicPr>
          <p:cNvPr id="12" name="Picture 11"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sp>
        <p:nvSpPr>
          <p:cNvPr id="16" name="Text Placeholder 7"/>
          <p:cNvSpPr>
            <a:spLocks noGrp="1"/>
          </p:cNvSpPr>
          <p:nvPr>
            <p:ph type="body" sz="quarter" idx="13"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7" name="Picture 16"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11023333" y="347127"/>
            <a:ext cx="1162049" cy="853028"/>
          </a:xfrm>
          <a:prstGeom prst="rect">
            <a:avLst/>
          </a:prstGeom>
        </p:spPr>
      </p:pic>
      <p:sp>
        <p:nvSpPr>
          <p:cNvPr id="13" name="TextBox 12"/>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4113550999"/>
      </p:ext>
    </p:extLst>
  </p:cSld>
  <p:clrMapOvr>
    <a:overrideClrMapping bg1="dk1" tx1="lt1" bg2="dk2" tx2="lt2" accent1="accent1" accent2="accent2" accent3="accent3" accent4="accent4" accent5="accent5" accent6="accent6" hlink="hlink" folHlink="folHlink"/>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Case Study 2">
    <p:bg>
      <p:bgRef idx="1001">
        <a:schemeClr val="bg1"/>
      </p:bgRef>
    </p:bg>
    <p:spTree>
      <p:nvGrpSpPr>
        <p:cNvPr id="1" name=""/>
        <p:cNvGrpSpPr/>
        <p:nvPr/>
      </p:nvGrpSpPr>
      <p:grpSpPr>
        <a:xfrm>
          <a:off x="0" y="0"/>
          <a:ext cx="0" cy="0"/>
          <a:chOff x="0" y="0"/>
          <a:chExt cx="0" cy="0"/>
        </a:xfrm>
      </p:grpSpPr>
      <p:pic>
        <p:nvPicPr>
          <p:cNvPr id="9" name="Picture 8"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7641" y="6352712"/>
            <a:ext cx="1797451" cy="195072"/>
          </a:xfrm>
          <a:prstGeom prst="rect">
            <a:avLst/>
          </a:prstGeom>
        </p:spPr>
      </p:pic>
      <p:pic>
        <p:nvPicPr>
          <p:cNvPr id="10" name="Picture 9"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sp>
        <p:nvSpPr>
          <p:cNvPr id="15" name="Text Placeholder 5"/>
          <p:cNvSpPr>
            <a:spLocks noGrp="1"/>
          </p:cNvSpPr>
          <p:nvPr>
            <p:ph type="body" sz="quarter" idx="22" hasCustomPrompt="1"/>
          </p:nvPr>
        </p:nvSpPr>
        <p:spPr>
          <a:xfrm>
            <a:off x="167218" y="1655829"/>
            <a:ext cx="2647935" cy="4453719"/>
          </a:xfrm>
        </p:spPr>
        <p:txBody>
          <a:bodyPr>
            <a:normAutofit/>
          </a:bodyPr>
          <a:lstStyle>
            <a:lvl1pPr marL="0" indent="0">
              <a:buNone/>
              <a:defRPr sz="2400" baseline="0"/>
            </a:lvl1pPr>
          </a:lstStyle>
          <a:p>
            <a:pPr lvl="0"/>
            <a:r>
              <a:rPr lang="en-US" dirty="0"/>
              <a:t>Body copy</a:t>
            </a:r>
          </a:p>
        </p:txBody>
      </p:sp>
      <p:sp>
        <p:nvSpPr>
          <p:cNvPr id="16" name="Text Placeholder 5"/>
          <p:cNvSpPr>
            <a:spLocks noGrp="1"/>
          </p:cNvSpPr>
          <p:nvPr>
            <p:ph type="body" sz="quarter" idx="24" hasCustomPrompt="1"/>
          </p:nvPr>
        </p:nvSpPr>
        <p:spPr>
          <a:xfrm>
            <a:off x="3036974" y="1786346"/>
            <a:ext cx="2292148" cy="4328148"/>
          </a:xfrm>
        </p:spPr>
        <p:txBody>
          <a:bodyPr>
            <a:normAutofit/>
          </a:bodyPr>
          <a:lstStyle>
            <a:lvl1pPr marL="0" indent="0">
              <a:buNone/>
              <a:defRPr sz="1867" baseline="0"/>
            </a:lvl1pPr>
          </a:lstStyle>
          <a:p>
            <a:pPr lvl="0"/>
            <a:r>
              <a:rPr lang="en-US" dirty="0"/>
              <a:t>Detail copy</a:t>
            </a:r>
          </a:p>
        </p:txBody>
      </p:sp>
      <p:sp>
        <p:nvSpPr>
          <p:cNvPr id="17" name="Text Placeholder 2"/>
          <p:cNvSpPr>
            <a:spLocks noGrp="1"/>
          </p:cNvSpPr>
          <p:nvPr>
            <p:ph type="body" sz="quarter" idx="25" hasCustomPrompt="1"/>
          </p:nvPr>
        </p:nvSpPr>
        <p:spPr>
          <a:xfrm>
            <a:off x="5558367" y="1655829"/>
            <a:ext cx="6383999" cy="3414148"/>
          </a:xfrm>
        </p:spPr>
        <p:txBody>
          <a:bodyPr>
            <a:normAutofit/>
          </a:bodyPr>
          <a:lstStyle>
            <a:lvl1pPr marL="0" indent="0">
              <a:buNone/>
              <a:defRPr sz="3200" baseline="0"/>
            </a:lvl1pPr>
          </a:lstStyle>
          <a:p>
            <a:pPr lvl="0"/>
            <a:r>
              <a:rPr lang="en-US" dirty="0"/>
              <a:t>Quote, stat, etc.</a:t>
            </a:r>
          </a:p>
        </p:txBody>
      </p:sp>
      <p:sp>
        <p:nvSpPr>
          <p:cNvPr id="18" name="Text Placeholder 7"/>
          <p:cNvSpPr>
            <a:spLocks noGrp="1"/>
          </p:cNvSpPr>
          <p:nvPr>
            <p:ph type="body" sz="quarter" idx="13"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9" name="Picture 18"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11023333" y="347127"/>
            <a:ext cx="1162049" cy="853028"/>
          </a:xfrm>
          <a:prstGeom prst="rect">
            <a:avLst/>
          </a:prstGeom>
        </p:spPr>
      </p:pic>
      <p:sp>
        <p:nvSpPr>
          <p:cNvPr id="12" name="TextBox 11"/>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3815769067"/>
      </p:ext>
    </p:extLst>
  </p:cSld>
  <p:clrMapOvr>
    <a:overrideClrMapping bg1="dk1" tx1="lt1" bg2="dk2" tx2="lt2" accent1="accent1" accent2="accent2" accent3="accent3" accent4="accent4" accent5="accent5" accent6="accent6" hlink="hlink" folHlink="folHlink"/>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Outro – Blue">
    <p:bg>
      <p:bgPr>
        <a:solidFill>
          <a:srgbClr val="003BC9"/>
        </a:solidFill>
        <a:effectLst/>
      </p:bgPr>
    </p:bg>
    <p:spTree>
      <p:nvGrpSpPr>
        <p:cNvPr id="1" name=""/>
        <p:cNvGrpSpPr/>
        <p:nvPr/>
      </p:nvGrpSpPr>
      <p:grpSpPr>
        <a:xfrm>
          <a:off x="0" y="0"/>
          <a:ext cx="0" cy="0"/>
          <a:chOff x="0" y="0"/>
          <a:chExt cx="0" cy="0"/>
        </a:xfrm>
      </p:grpSpPr>
      <p:pic>
        <p:nvPicPr>
          <p:cNvPr id="13" name="Picture 12" descr="BLOCKCHAIN5_MARK_BLU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29971" y="1286934"/>
            <a:ext cx="4995340" cy="4995340"/>
          </a:xfrm>
          <a:prstGeom prst="rect">
            <a:avLst/>
          </a:prstGeom>
        </p:spPr>
      </p:pic>
      <p:sp>
        <p:nvSpPr>
          <p:cNvPr id="4" name="Text Placeholder 3"/>
          <p:cNvSpPr>
            <a:spLocks noGrp="1"/>
          </p:cNvSpPr>
          <p:nvPr>
            <p:ph type="body" sz="quarter" idx="10" hasCustomPrompt="1"/>
          </p:nvPr>
        </p:nvSpPr>
        <p:spPr>
          <a:xfrm>
            <a:off x="186267" y="186267"/>
            <a:ext cx="8111067" cy="660400"/>
          </a:xfrm>
        </p:spPr>
        <p:txBody>
          <a:bodyPr>
            <a:normAutofit/>
          </a:bodyPr>
          <a:lstStyle>
            <a:lvl1pPr marL="0" indent="0">
              <a:buNone/>
              <a:defRPr sz="3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Thank you!</a:t>
            </a:r>
          </a:p>
        </p:txBody>
      </p:sp>
      <p:sp>
        <p:nvSpPr>
          <p:cNvPr id="8" name="Text Placeholder 7"/>
          <p:cNvSpPr>
            <a:spLocks noGrp="1"/>
          </p:cNvSpPr>
          <p:nvPr>
            <p:ph type="body" sz="quarter" idx="11" hasCustomPrompt="1"/>
          </p:nvPr>
        </p:nvSpPr>
        <p:spPr>
          <a:xfrm>
            <a:off x="177800" y="2495648"/>
            <a:ext cx="4064000" cy="1007245"/>
          </a:xfrm>
        </p:spPr>
        <p:txBody>
          <a:bodyPr>
            <a:noAutofit/>
          </a:bodyPr>
          <a:lstStyle>
            <a:lvl1pPr marL="0" indent="0">
              <a:spcBef>
                <a:spcPts val="0"/>
              </a:spcBef>
              <a:buNone/>
              <a:defRPr sz="1867" i="1" baseline="0">
                <a:solidFill>
                  <a:schemeClr val="bg1"/>
                </a:solidFill>
              </a:defRPr>
            </a:lvl1pPr>
            <a:lvl2pPr>
              <a:defRPr sz="1867">
                <a:solidFill>
                  <a:schemeClr val="bg1"/>
                </a:solidFill>
              </a:defRPr>
            </a:lvl2pPr>
            <a:lvl3pPr>
              <a:defRPr sz="1867">
                <a:solidFill>
                  <a:schemeClr val="bg1"/>
                </a:solidFill>
              </a:defRPr>
            </a:lvl3pPr>
            <a:lvl4pPr>
              <a:defRPr sz="1867">
                <a:solidFill>
                  <a:schemeClr val="bg1"/>
                </a:solidFill>
              </a:defRPr>
            </a:lvl4pPr>
            <a:lvl5pPr>
              <a:defRPr sz="1867">
                <a:solidFill>
                  <a:schemeClr val="bg1"/>
                </a:solidFill>
              </a:defRPr>
            </a:lvl5pPr>
          </a:lstStyle>
          <a:p>
            <a:pPr lvl="0"/>
            <a:r>
              <a:rPr lang="en-US" dirty="0"/>
              <a:t>Presenter Name</a:t>
            </a:r>
          </a:p>
          <a:p>
            <a:pPr lvl="0"/>
            <a:r>
              <a:rPr lang="en-US" dirty="0"/>
              <a:t>Presenter Email</a:t>
            </a:r>
          </a:p>
          <a:p>
            <a:pPr lvl="0"/>
            <a:r>
              <a:rPr lang="en-US" dirty="0"/>
              <a:t>Presenter Phone</a:t>
            </a:r>
          </a:p>
        </p:txBody>
      </p:sp>
      <p:pic>
        <p:nvPicPr>
          <p:cNvPr id="10" name="Picture 9" descr="Blockchain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67641" y="6352712"/>
            <a:ext cx="1797451" cy="195072"/>
          </a:xfrm>
          <a:prstGeom prst="rect">
            <a:avLst/>
          </a:prstGeom>
        </p:spPr>
      </p:pic>
      <p:pic>
        <p:nvPicPr>
          <p:cNvPr id="12" name="Picture 11" descr="IBMLogo_White.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grpSp>
        <p:nvGrpSpPr>
          <p:cNvPr id="7" name="Group 6"/>
          <p:cNvGrpSpPr/>
          <p:nvPr userDrawn="1"/>
        </p:nvGrpSpPr>
        <p:grpSpPr>
          <a:xfrm>
            <a:off x="120909" y="4503853"/>
            <a:ext cx="3013271" cy="1381302"/>
            <a:chOff x="90681" y="2914901"/>
            <a:chExt cx="2259953" cy="1035977"/>
          </a:xfrm>
        </p:grpSpPr>
        <p:sp>
          <p:nvSpPr>
            <p:cNvPr id="9" name="Rectangle 8"/>
            <p:cNvSpPr/>
            <p:nvPr/>
          </p:nvSpPr>
          <p:spPr>
            <a:xfrm>
              <a:off x="90681" y="2914901"/>
              <a:ext cx="1772498" cy="376930"/>
            </a:xfrm>
            <a:prstGeom prst="rect">
              <a:avLst/>
            </a:prstGeom>
          </p:spPr>
          <p:txBody>
            <a:bodyPr wrap="square">
              <a:spAutoFit/>
            </a:bodyPr>
            <a:lstStyle/>
            <a:p>
              <a:r>
                <a:rPr lang="en-US" sz="1333" b="1" i="1" dirty="0">
                  <a:solidFill>
                    <a:schemeClr val="bg1">
                      <a:lumMod val="75000"/>
                    </a:schemeClr>
                  </a:solidFill>
                  <a:latin typeface="+mj-lt"/>
                </a:rPr>
                <a:t>Questions? Tweet us or go to ibm.com/blockchain</a:t>
              </a:r>
            </a:p>
          </p:txBody>
        </p:sp>
        <p:grpSp>
          <p:nvGrpSpPr>
            <p:cNvPr id="11" name="Group 10"/>
            <p:cNvGrpSpPr/>
            <p:nvPr/>
          </p:nvGrpSpPr>
          <p:grpSpPr>
            <a:xfrm>
              <a:off x="128914" y="3305231"/>
              <a:ext cx="2221720" cy="264627"/>
              <a:chOff x="128914" y="3235781"/>
              <a:chExt cx="2221720" cy="264627"/>
            </a:xfrm>
          </p:grpSpPr>
          <p:pic>
            <p:nvPicPr>
              <p:cNvPr id="20" name="Picture 2" descr="mage result for twitter logo png"/>
              <p:cNvPicPr>
                <a:picLocks noChangeAspect="1" noChangeArrowheads="1"/>
              </p:cNvPicPr>
              <p:nvPr/>
            </p:nvPicPr>
            <p:blipFill>
              <a:blip r:embed="rId5" cstate="email">
                <a:duotone>
                  <a:schemeClr val="accent5">
                    <a:shade val="45000"/>
                    <a:satMod val="135000"/>
                  </a:schemeClr>
                  <a:prstClr val="white"/>
                </a:duotone>
                <a:extLst>
                  <a:ext uri="{BEBA8EAE-BF5A-486C-A8C5-ECC9F3942E4B}">
                    <a14:imgProps xmlns:a14="http://schemas.microsoft.com/office/drawing/2010/main">
                      <a14:imgLayer r:embed="rId6">
                        <a14:imgEffect>
                          <a14:colorTemperature colorTemp="8800"/>
                        </a14:imgEffect>
                        <a14:imgEffect>
                          <a14:saturation sat="0"/>
                        </a14:imgEffect>
                      </a14:imgLayer>
                    </a14:imgProps>
                  </a:ext>
                  <a:ext uri="{28A0092B-C50C-407E-A947-70E740481C1C}">
                    <a14:useLocalDpi xmlns:a14="http://schemas.microsoft.com/office/drawing/2010/main"/>
                  </a:ext>
                </a:extLst>
              </a:blip>
              <a:srcRect/>
              <a:stretch>
                <a:fillRect/>
              </a:stretch>
            </p:blipFill>
            <p:spPr bwMode="auto">
              <a:xfrm>
                <a:off x="128914" y="3235781"/>
                <a:ext cx="264627" cy="264627"/>
              </a:xfrm>
              <a:prstGeom prst="rect">
                <a:avLst/>
              </a:prstGeom>
              <a:noFill/>
              <a:extLst>
                <a:ext uri="{909E8E84-426E-40dd-AFC4-6F175D3DCCD1}">
                  <a14:hiddenFill xmlns:a14="http://schemas.microsoft.com/office/drawing/2010/main" xmlns="">
                    <a:solidFill>
                      <a:srgbClr val="FFFFFF"/>
                    </a:solidFill>
                  </a14:hiddenFill>
                </a:ext>
              </a:extLst>
            </p:spPr>
          </p:pic>
          <p:sp>
            <p:nvSpPr>
              <p:cNvPr id="21" name="Rectangle 20"/>
              <p:cNvSpPr/>
              <p:nvPr/>
            </p:nvSpPr>
            <p:spPr>
              <a:xfrm>
                <a:off x="330852" y="3237461"/>
                <a:ext cx="2019782" cy="223091"/>
              </a:xfrm>
              <a:prstGeom prst="rect">
                <a:avLst/>
              </a:prstGeom>
            </p:spPr>
            <p:txBody>
              <a:bodyPr wrap="square">
                <a:spAutoFit/>
              </a:bodyPr>
              <a:lstStyle/>
              <a:p>
                <a:r>
                  <a:rPr lang="en-US" sz="1333">
                    <a:solidFill>
                      <a:schemeClr val="bg1">
                        <a:lumMod val="75000"/>
                      </a:schemeClr>
                    </a:solidFill>
                  </a:rPr>
                  <a:t>@IBMBlockchain</a:t>
                </a:r>
                <a:endParaRPr lang="en-US" sz="1333" dirty="0">
                  <a:solidFill>
                    <a:schemeClr val="bg1">
                      <a:lumMod val="75000"/>
                    </a:schemeClr>
                  </a:solidFill>
                </a:endParaRPr>
              </a:p>
            </p:txBody>
          </p:sp>
        </p:grpSp>
        <p:grpSp>
          <p:nvGrpSpPr>
            <p:cNvPr id="14" name="Group 13"/>
            <p:cNvGrpSpPr/>
            <p:nvPr/>
          </p:nvGrpSpPr>
          <p:grpSpPr>
            <a:xfrm>
              <a:off x="128913" y="3523757"/>
              <a:ext cx="1238058" cy="235670"/>
              <a:chOff x="128913" y="3570057"/>
              <a:chExt cx="1238058" cy="235670"/>
            </a:xfrm>
          </p:grpSpPr>
          <p:pic>
            <p:nvPicPr>
              <p:cNvPr id="18" name="Picture 17"/>
              <p:cNvPicPr>
                <a:picLocks noChangeAspect="1"/>
              </p:cNvPicPr>
              <p:nvPr/>
            </p:nvPicPr>
            <p:blipFill>
              <a:blip r:embed="rId7"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28913" y="3575824"/>
                <a:ext cx="229903" cy="229903"/>
              </a:xfrm>
              <a:prstGeom prst="rect">
                <a:avLst/>
              </a:prstGeom>
            </p:spPr>
          </p:pic>
          <p:sp>
            <p:nvSpPr>
              <p:cNvPr id="19" name="Rectangle 18"/>
              <p:cNvSpPr/>
              <p:nvPr/>
            </p:nvSpPr>
            <p:spPr>
              <a:xfrm>
                <a:off x="346019" y="3570057"/>
                <a:ext cx="1020952" cy="223091"/>
              </a:xfrm>
              <a:prstGeom prst="rect">
                <a:avLst/>
              </a:prstGeom>
            </p:spPr>
            <p:txBody>
              <a:bodyPr wrap="none">
                <a:spAutoFit/>
              </a:bodyPr>
              <a:lstStyle/>
              <a:p>
                <a:r>
                  <a:rPr lang="en-US" sz="1333" dirty="0">
                    <a:solidFill>
                      <a:schemeClr val="bg1">
                        <a:lumMod val="75000"/>
                      </a:schemeClr>
                    </a:solidFill>
                  </a:rPr>
                  <a:t>IBM Blockchain</a:t>
                </a:r>
              </a:p>
            </p:txBody>
          </p:sp>
        </p:grpSp>
        <p:grpSp>
          <p:nvGrpSpPr>
            <p:cNvPr id="15" name="Group 14"/>
            <p:cNvGrpSpPr/>
            <p:nvPr/>
          </p:nvGrpSpPr>
          <p:grpSpPr>
            <a:xfrm>
              <a:off x="152867" y="3727787"/>
              <a:ext cx="1214103" cy="223091"/>
              <a:chOff x="152867" y="3947712"/>
              <a:chExt cx="1214103" cy="223091"/>
            </a:xfrm>
          </p:grpSpPr>
          <p:pic>
            <p:nvPicPr>
              <p:cNvPr id="16" name="Picture 15"/>
              <p:cNvPicPr>
                <a:picLocks noChangeAspect="1"/>
              </p:cNvPicPr>
              <p:nvPr/>
            </p:nvPicPr>
            <p:blipFill>
              <a:blip r:embed="rId8"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52867" y="4002806"/>
                <a:ext cx="183604" cy="129276"/>
              </a:xfrm>
              <a:prstGeom prst="rect">
                <a:avLst/>
              </a:prstGeom>
            </p:spPr>
          </p:pic>
          <p:sp>
            <p:nvSpPr>
              <p:cNvPr id="17" name="Rectangle 16"/>
              <p:cNvSpPr/>
              <p:nvPr/>
            </p:nvSpPr>
            <p:spPr>
              <a:xfrm>
                <a:off x="346018" y="3947712"/>
                <a:ext cx="1020952" cy="223091"/>
              </a:xfrm>
              <a:prstGeom prst="rect">
                <a:avLst/>
              </a:prstGeom>
            </p:spPr>
            <p:txBody>
              <a:bodyPr wrap="none">
                <a:spAutoFit/>
              </a:bodyPr>
              <a:lstStyle/>
              <a:p>
                <a:r>
                  <a:rPr lang="en-US" sz="1333" dirty="0">
                    <a:solidFill>
                      <a:schemeClr val="bg1">
                        <a:lumMod val="75000"/>
                      </a:schemeClr>
                    </a:solidFill>
                  </a:rPr>
                  <a:t>IBM Blockchain</a:t>
                </a:r>
              </a:p>
            </p:txBody>
          </p:sp>
        </p:grpSp>
      </p:grpSp>
    </p:spTree>
    <p:extLst>
      <p:ext uri="{BB962C8B-B14F-4D97-AF65-F5344CB8AC3E}">
        <p14:creationId xmlns:p14="http://schemas.microsoft.com/office/powerpoint/2010/main" val="3193565989"/>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pos="144">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Outro – Black">
    <p:bg>
      <p:bgPr>
        <a:solidFill>
          <a:schemeClr val="tx1"/>
        </a:solidFill>
        <a:effectLst/>
      </p:bgPr>
    </p:bg>
    <p:spTree>
      <p:nvGrpSpPr>
        <p:cNvPr id="1" name=""/>
        <p:cNvGrpSpPr/>
        <p:nvPr/>
      </p:nvGrpSpPr>
      <p:grpSpPr>
        <a:xfrm>
          <a:off x="0" y="0"/>
          <a:ext cx="0" cy="0"/>
          <a:chOff x="0" y="0"/>
          <a:chExt cx="0" cy="0"/>
        </a:xfrm>
      </p:grpSpPr>
      <p:sp>
        <p:nvSpPr>
          <p:cNvPr id="12" name="Text Placeholder 3"/>
          <p:cNvSpPr>
            <a:spLocks noGrp="1"/>
          </p:cNvSpPr>
          <p:nvPr>
            <p:ph type="body" sz="quarter" idx="10" hasCustomPrompt="1"/>
          </p:nvPr>
        </p:nvSpPr>
        <p:spPr>
          <a:xfrm>
            <a:off x="186267" y="186267"/>
            <a:ext cx="8111067" cy="660400"/>
          </a:xfrm>
        </p:spPr>
        <p:txBody>
          <a:bodyPr>
            <a:normAutofit/>
          </a:bodyPr>
          <a:lstStyle>
            <a:lvl1pPr marL="0" indent="0">
              <a:buNone/>
              <a:defRPr sz="3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Thank you!</a:t>
            </a:r>
          </a:p>
        </p:txBody>
      </p:sp>
      <p:sp>
        <p:nvSpPr>
          <p:cNvPr id="13" name="Text Placeholder 7"/>
          <p:cNvSpPr>
            <a:spLocks noGrp="1"/>
          </p:cNvSpPr>
          <p:nvPr>
            <p:ph type="body" sz="quarter" idx="11" hasCustomPrompt="1"/>
          </p:nvPr>
        </p:nvSpPr>
        <p:spPr>
          <a:xfrm>
            <a:off x="177800" y="2495648"/>
            <a:ext cx="4064000" cy="1007245"/>
          </a:xfrm>
        </p:spPr>
        <p:txBody>
          <a:bodyPr>
            <a:noAutofit/>
          </a:bodyPr>
          <a:lstStyle>
            <a:lvl1pPr marL="0" indent="0">
              <a:spcBef>
                <a:spcPts val="0"/>
              </a:spcBef>
              <a:buNone/>
              <a:defRPr sz="1867" i="1" baseline="0">
                <a:solidFill>
                  <a:schemeClr val="bg1"/>
                </a:solidFill>
              </a:defRPr>
            </a:lvl1pPr>
            <a:lvl2pPr>
              <a:defRPr sz="1867">
                <a:solidFill>
                  <a:schemeClr val="bg1"/>
                </a:solidFill>
              </a:defRPr>
            </a:lvl2pPr>
            <a:lvl3pPr>
              <a:defRPr sz="1867">
                <a:solidFill>
                  <a:schemeClr val="bg1"/>
                </a:solidFill>
              </a:defRPr>
            </a:lvl3pPr>
            <a:lvl4pPr>
              <a:defRPr sz="1867">
                <a:solidFill>
                  <a:schemeClr val="bg1"/>
                </a:solidFill>
              </a:defRPr>
            </a:lvl4pPr>
            <a:lvl5pPr>
              <a:defRPr sz="1867">
                <a:solidFill>
                  <a:schemeClr val="bg1"/>
                </a:solidFill>
              </a:defRPr>
            </a:lvl5pPr>
          </a:lstStyle>
          <a:p>
            <a:pPr lvl="0"/>
            <a:r>
              <a:rPr lang="en-US" dirty="0"/>
              <a:t>Presenter Name</a:t>
            </a:r>
          </a:p>
          <a:p>
            <a:pPr lvl="0"/>
            <a:r>
              <a:rPr lang="en-US" dirty="0"/>
              <a:t>Presenter Email</a:t>
            </a:r>
          </a:p>
          <a:p>
            <a:pPr lvl="0"/>
            <a:r>
              <a:rPr lang="en-US" dirty="0"/>
              <a:t>Presenter Phone</a:t>
            </a:r>
          </a:p>
        </p:txBody>
      </p:sp>
      <p:pic>
        <p:nvPicPr>
          <p:cNvPr id="8" name="Picture 7"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7641" y="6352712"/>
            <a:ext cx="1797451" cy="195072"/>
          </a:xfrm>
          <a:prstGeom prst="rect">
            <a:avLst/>
          </a:prstGeom>
        </p:spPr>
      </p:pic>
      <p:pic>
        <p:nvPicPr>
          <p:cNvPr id="9" name="Picture 8"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pic>
        <p:nvPicPr>
          <p:cNvPr id="7" name="Picture 6"/>
          <p:cNvPicPr>
            <a:picLocks noChangeAspect="1"/>
          </p:cNvPicPr>
          <p:nvPr userDrawn="1"/>
        </p:nvPicPr>
        <p:blipFill>
          <a:blip r:embed="rId4"/>
          <a:stretch>
            <a:fillRect/>
          </a:stretch>
        </p:blipFill>
        <p:spPr>
          <a:xfrm>
            <a:off x="6807969" y="1269910"/>
            <a:ext cx="5012268" cy="5012268"/>
          </a:xfrm>
          <a:prstGeom prst="rect">
            <a:avLst/>
          </a:prstGeom>
        </p:spPr>
      </p:pic>
      <p:grpSp>
        <p:nvGrpSpPr>
          <p:cNvPr id="10" name="Group 9"/>
          <p:cNvGrpSpPr/>
          <p:nvPr userDrawn="1"/>
        </p:nvGrpSpPr>
        <p:grpSpPr>
          <a:xfrm>
            <a:off x="120909" y="4503853"/>
            <a:ext cx="3013271" cy="1381302"/>
            <a:chOff x="90681" y="2914901"/>
            <a:chExt cx="2259953" cy="1035977"/>
          </a:xfrm>
        </p:grpSpPr>
        <p:sp>
          <p:nvSpPr>
            <p:cNvPr id="11" name="Rectangle 10"/>
            <p:cNvSpPr/>
            <p:nvPr/>
          </p:nvSpPr>
          <p:spPr>
            <a:xfrm>
              <a:off x="90681" y="2914901"/>
              <a:ext cx="1772498" cy="376930"/>
            </a:xfrm>
            <a:prstGeom prst="rect">
              <a:avLst/>
            </a:prstGeom>
          </p:spPr>
          <p:txBody>
            <a:bodyPr wrap="square">
              <a:spAutoFit/>
            </a:bodyPr>
            <a:lstStyle/>
            <a:p>
              <a:r>
                <a:rPr lang="en-US" sz="1333" b="1" i="1" dirty="0">
                  <a:solidFill>
                    <a:schemeClr val="bg1">
                      <a:lumMod val="75000"/>
                    </a:schemeClr>
                  </a:solidFill>
                  <a:latin typeface="+mj-lt"/>
                </a:rPr>
                <a:t>Questions? Tweet us or go to ibm.com/blockchain</a:t>
              </a:r>
            </a:p>
          </p:txBody>
        </p:sp>
        <p:grpSp>
          <p:nvGrpSpPr>
            <p:cNvPr id="14" name="Group 13"/>
            <p:cNvGrpSpPr/>
            <p:nvPr/>
          </p:nvGrpSpPr>
          <p:grpSpPr>
            <a:xfrm>
              <a:off x="128914" y="3305231"/>
              <a:ext cx="2221720" cy="264627"/>
              <a:chOff x="128914" y="3235781"/>
              <a:chExt cx="2221720" cy="264627"/>
            </a:xfrm>
          </p:grpSpPr>
          <p:pic>
            <p:nvPicPr>
              <p:cNvPr id="21" name="Picture 2" descr="mage result for twitter logo png"/>
              <p:cNvPicPr>
                <a:picLocks noChangeAspect="1" noChangeArrowheads="1"/>
              </p:cNvPicPr>
              <p:nvPr/>
            </p:nvPicPr>
            <p:blipFill>
              <a:blip r:embed="rId5" cstate="email">
                <a:duotone>
                  <a:schemeClr val="accent5">
                    <a:shade val="45000"/>
                    <a:satMod val="135000"/>
                  </a:schemeClr>
                  <a:prstClr val="white"/>
                </a:duotone>
                <a:extLst>
                  <a:ext uri="{BEBA8EAE-BF5A-486C-A8C5-ECC9F3942E4B}">
                    <a14:imgProps xmlns:a14="http://schemas.microsoft.com/office/drawing/2010/main">
                      <a14:imgLayer r:embed="rId6">
                        <a14:imgEffect>
                          <a14:colorTemperature colorTemp="8800"/>
                        </a14:imgEffect>
                        <a14:imgEffect>
                          <a14:saturation sat="0"/>
                        </a14:imgEffect>
                      </a14:imgLayer>
                    </a14:imgProps>
                  </a:ext>
                  <a:ext uri="{28A0092B-C50C-407E-A947-70E740481C1C}">
                    <a14:useLocalDpi xmlns:a14="http://schemas.microsoft.com/office/drawing/2010/main"/>
                  </a:ext>
                </a:extLst>
              </a:blip>
              <a:srcRect/>
              <a:stretch>
                <a:fillRect/>
              </a:stretch>
            </p:blipFill>
            <p:spPr bwMode="auto">
              <a:xfrm>
                <a:off x="128914" y="3235781"/>
                <a:ext cx="264627" cy="264627"/>
              </a:xfrm>
              <a:prstGeom prst="rect">
                <a:avLst/>
              </a:prstGeom>
              <a:noFill/>
              <a:extLst>
                <a:ext uri="{909E8E84-426E-40dd-AFC4-6F175D3DCCD1}">
                  <a14:hiddenFill xmlns:a14="http://schemas.microsoft.com/office/drawing/2010/main" xmlns="">
                    <a:solidFill>
                      <a:srgbClr val="FFFFFF"/>
                    </a:solidFill>
                  </a14:hiddenFill>
                </a:ext>
              </a:extLst>
            </p:spPr>
          </p:pic>
          <p:sp>
            <p:nvSpPr>
              <p:cNvPr id="22" name="Rectangle 21"/>
              <p:cNvSpPr/>
              <p:nvPr/>
            </p:nvSpPr>
            <p:spPr>
              <a:xfrm>
                <a:off x="330852" y="3237461"/>
                <a:ext cx="2019782" cy="223091"/>
              </a:xfrm>
              <a:prstGeom prst="rect">
                <a:avLst/>
              </a:prstGeom>
            </p:spPr>
            <p:txBody>
              <a:bodyPr wrap="square">
                <a:spAutoFit/>
              </a:bodyPr>
              <a:lstStyle/>
              <a:p>
                <a:r>
                  <a:rPr lang="en-US" sz="1333">
                    <a:solidFill>
                      <a:schemeClr val="bg1">
                        <a:lumMod val="75000"/>
                      </a:schemeClr>
                    </a:solidFill>
                  </a:rPr>
                  <a:t>@IBMBlockchain</a:t>
                </a:r>
                <a:endParaRPr lang="en-US" sz="1333" dirty="0">
                  <a:solidFill>
                    <a:schemeClr val="bg1">
                      <a:lumMod val="75000"/>
                    </a:schemeClr>
                  </a:solidFill>
                </a:endParaRPr>
              </a:p>
            </p:txBody>
          </p:sp>
        </p:grpSp>
        <p:grpSp>
          <p:nvGrpSpPr>
            <p:cNvPr id="15" name="Group 14"/>
            <p:cNvGrpSpPr/>
            <p:nvPr/>
          </p:nvGrpSpPr>
          <p:grpSpPr>
            <a:xfrm>
              <a:off x="128913" y="3523757"/>
              <a:ext cx="1238058" cy="235670"/>
              <a:chOff x="128913" y="3570057"/>
              <a:chExt cx="1238058" cy="235670"/>
            </a:xfrm>
          </p:grpSpPr>
          <p:pic>
            <p:nvPicPr>
              <p:cNvPr id="19" name="Picture 18"/>
              <p:cNvPicPr>
                <a:picLocks noChangeAspect="1"/>
              </p:cNvPicPr>
              <p:nvPr/>
            </p:nvPicPr>
            <p:blipFill>
              <a:blip r:embed="rId7"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28913" y="3575824"/>
                <a:ext cx="229903" cy="229903"/>
              </a:xfrm>
              <a:prstGeom prst="rect">
                <a:avLst/>
              </a:prstGeom>
            </p:spPr>
          </p:pic>
          <p:sp>
            <p:nvSpPr>
              <p:cNvPr id="20" name="Rectangle 19"/>
              <p:cNvSpPr/>
              <p:nvPr/>
            </p:nvSpPr>
            <p:spPr>
              <a:xfrm>
                <a:off x="346019" y="3570057"/>
                <a:ext cx="1020952" cy="223091"/>
              </a:xfrm>
              <a:prstGeom prst="rect">
                <a:avLst/>
              </a:prstGeom>
            </p:spPr>
            <p:txBody>
              <a:bodyPr wrap="none">
                <a:spAutoFit/>
              </a:bodyPr>
              <a:lstStyle/>
              <a:p>
                <a:r>
                  <a:rPr lang="en-US" sz="1333" dirty="0">
                    <a:solidFill>
                      <a:schemeClr val="bg1">
                        <a:lumMod val="75000"/>
                      </a:schemeClr>
                    </a:solidFill>
                  </a:rPr>
                  <a:t>IBM Blockchain</a:t>
                </a:r>
              </a:p>
            </p:txBody>
          </p:sp>
        </p:grpSp>
        <p:grpSp>
          <p:nvGrpSpPr>
            <p:cNvPr id="16" name="Group 15"/>
            <p:cNvGrpSpPr/>
            <p:nvPr/>
          </p:nvGrpSpPr>
          <p:grpSpPr>
            <a:xfrm>
              <a:off x="152867" y="3727787"/>
              <a:ext cx="1214103" cy="223091"/>
              <a:chOff x="152867" y="3947712"/>
              <a:chExt cx="1214103" cy="223091"/>
            </a:xfrm>
          </p:grpSpPr>
          <p:pic>
            <p:nvPicPr>
              <p:cNvPr id="17" name="Picture 16"/>
              <p:cNvPicPr>
                <a:picLocks noChangeAspect="1"/>
              </p:cNvPicPr>
              <p:nvPr/>
            </p:nvPicPr>
            <p:blipFill>
              <a:blip r:embed="rId8"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52867" y="4002806"/>
                <a:ext cx="183604" cy="129276"/>
              </a:xfrm>
              <a:prstGeom prst="rect">
                <a:avLst/>
              </a:prstGeom>
            </p:spPr>
          </p:pic>
          <p:sp>
            <p:nvSpPr>
              <p:cNvPr id="18" name="Rectangle 17"/>
              <p:cNvSpPr/>
              <p:nvPr/>
            </p:nvSpPr>
            <p:spPr>
              <a:xfrm>
                <a:off x="346018" y="3947712"/>
                <a:ext cx="1020952" cy="223091"/>
              </a:xfrm>
              <a:prstGeom prst="rect">
                <a:avLst/>
              </a:prstGeom>
            </p:spPr>
            <p:txBody>
              <a:bodyPr wrap="none">
                <a:spAutoFit/>
              </a:bodyPr>
              <a:lstStyle/>
              <a:p>
                <a:r>
                  <a:rPr lang="en-US" sz="1333" dirty="0">
                    <a:solidFill>
                      <a:schemeClr val="bg1">
                        <a:lumMod val="75000"/>
                      </a:schemeClr>
                    </a:solidFill>
                  </a:rPr>
                  <a:t>IBM Blockchain</a:t>
                </a:r>
              </a:p>
            </p:txBody>
          </p:sp>
        </p:grpSp>
      </p:grpSp>
    </p:spTree>
    <p:extLst>
      <p:ext uri="{BB962C8B-B14F-4D97-AF65-F5344CB8AC3E}">
        <p14:creationId xmlns:p14="http://schemas.microsoft.com/office/powerpoint/2010/main" val="395896471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pos="144">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Closing">
    <p:bg>
      <p:bgPr>
        <a:solidFill>
          <a:srgbClr val="053BC8"/>
        </a:solidFill>
        <a:effectLst/>
      </p:bgPr>
    </p:bg>
    <p:spTree>
      <p:nvGrpSpPr>
        <p:cNvPr id="1" name=""/>
        <p:cNvGrpSpPr/>
        <p:nvPr/>
      </p:nvGrpSpPr>
      <p:grpSpPr>
        <a:xfrm>
          <a:off x="0" y="0"/>
          <a:ext cx="0" cy="0"/>
          <a:chOff x="0" y="0"/>
          <a:chExt cx="0" cy="0"/>
        </a:xfrm>
      </p:grpSpPr>
      <p:pic>
        <p:nvPicPr>
          <p:cNvPr id="2" name="Picture 1" descr="8bar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234605" y="2282835"/>
            <a:ext cx="1719643" cy="701463"/>
          </a:xfrm>
          <a:prstGeom prst="rect">
            <a:avLst/>
          </a:prstGeom>
        </p:spPr>
      </p:pic>
      <p:sp>
        <p:nvSpPr>
          <p:cNvPr id="4" name="TextBox 3"/>
          <p:cNvSpPr txBox="1"/>
          <p:nvPr userDrawn="1"/>
        </p:nvSpPr>
        <p:spPr>
          <a:xfrm>
            <a:off x="2504888" y="3227497"/>
            <a:ext cx="7193101" cy="1528175"/>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lang="en-US" sz="1333" dirty="0">
                <a:solidFill>
                  <a:schemeClr val="bg1"/>
                </a:solidFill>
                <a:latin typeface="Arial"/>
                <a:ea typeface="IBM Plex Sans" charset="0"/>
                <a:cs typeface="Arial"/>
              </a:rPr>
              <a:t>© Copyright IBM Corporation 2017.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represents only goals and objectives.  IBM, the IBM logo, and other IBM products and services are trademarks of the International Business Machines Corporation, in the United States, other countries or both. Other company, product, or service names may be trademarks or service marks of others.</a:t>
            </a:r>
          </a:p>
        </p:txBody>
      </p:sp>
    </p:spTree>
    <p:extLst>
      <p:ext uri="{BB962C8B-B14F-4D97-AF65-F5344CB8AC3E}">
        <p14:creationId xmlns:p14="http://schemas.microsoft.com/office/powerpoint/2010/main" val="403109532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5" name="Rectangle 14"/>
          <p:cNvSpPr/>
          <p:nvPr userDrawn="1"/>
        </p:nvSpPr>
        <p:spPr bwMode="auto">
          <a:xfrm>
            <a:off x="2" y="1"/>
            <a:ext cx="12191999" cy="4518212"/>
          </a:xfrm>
          <a:prstGeom prst="rect">
            <a:avLst/>
          </a:prstGeom>
          <a:solidFill>
            <a:srgbClr val="243348"/>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685723"/>
            <a:endParaRPr lang="en-US" sz="1467" dirty="0">
              <a:latin typeface="IBM Plex Sans" panose="020B0503050203000203" pitchFamily="34" charset="0"/>
              <a:cs typeface="Arial" panose="020B0604020202020204" pitchFamily="34" charset="0"/>
              <a:sym typeface="Calibri" panose="020F0502020204030204" pitchFamily="34" charset="0"/>
            </a:endParaRPr>
          </a:p>
        </p:txBody>
      </p:sp>
      <p:sp>
        <p:nvSpPr>
          <p:cNvPr id="21" name="Text Placeholder 20"/>
          <p:cNvSpPr>
            <a:spLocks noGrp="1"/>
          </p:cNvSpPr>
          <p:nvPr>
            <p:ph type="body" sz="quarter" idx="12" hasCustomPrompt="1"/>
          </p:nvPr>
        </p:nvSpPr>
        <p:spPr>
          <a:xfrm>
            <a:off x="451112" y="1683394"/>
            <a:ext cx="11338559" cy="1569660"/>
          </a:xfrm>
        </p:spPr>
        <p:txBody>
          <a:bodyPr tIns="34287" bIns="34287" anchor="b" anchorCtr="0">
            <a:noAutofit/>
          </a:bodyPr>
          <a:lstStyle>
            <a:lvl1pPr>
              <a:defRPr sz="4000" baseline="0">
                <a:solidFill>
                  <a:srgbClr val="FFFFFF"/>
                </a:solidFill>
              </a:defRPr>
            </a:lvl1pPr>
          </a:lstStyle>
          <a:p>
            <a:pPr lvl="0"/>
            <a:r>
              <a:rPr lang="en-US" dirty="0"/>
              <a:t>Title in Title Case</a:t>
            </a:r>
            <a:br>
              <a:rPr lang="en-US" dirty="0"/>
            </a:br>
            <a:r>
              <a:rPr lang="en-US" dirty="0"/>
              <a:t>(Arial 48pt, Bold White)</a:t>
            </a:r>
          </a:p>
        </p:txBody>
      </p:sp>
      <p:sp>
        <p:nvSpPr>
          <p:cNvPr id="23" name="Text Placeholder 22"/>
          <p:cNvSpPr>
            <a:spLocks noGrp="1"/>
          </p:cNvSpPr>
          <p:nvPr>
            <p:ph type="body" sz="quarter" idx="13" hasCustomPrompt="1"/>
          </p:nvPr>
        </p:nvSpPr>
        <p:spPr>
          <a:xfrm>
            <a:off x="451112" y="3255094"/>
            <a:ext cx="11338559" cy="430887"/>
          </a:xfrm>
        </p:spPr>
        <p:txBody>
          <a:bodyPr tIns="34287" bIns="34287" anchor="b" anchorCtr="0">
            <a:noAutofit/>
          </a:bodyPr>
          <a:lstStyle>
            <a:lvl1pPr>
              <a:defRPr sz="1867" b="0" baseline="0">
                <a:solidFill>
                  <a:srgbClr val="FFFFFF"/>
                </a:solidFill>
              </a:defRPr>
            </a:lvl1pPr>
          </a:lstStyle>
          <a:p>
            <a:pPr lvl="0"/>
            <a:r>
              <a:rPr lang="en-US" dirty="0"/>
              <a:t>Subtitle in Title Case (Arial 22pt, White)</a:t>
            </a:r>
          </a:p>
        </p:txBody>
      </p:sp>
      <p:sp>
        <p:nvSpPr>
          <p:cNvPr id="25" name="Text Placeholder 24"/>
          <p:cNvSpPr>
            <a:spLocks noGrp="1"/>
          </p:cNvSpPr>
          <p:nvPr>
            <p:ph type="body" sz="quarter" idx="14" hasCustomPrompt="1"/>
          </p:nvPr>
        </p:nvSpPr>
        <p:spPr>
          <a:xfrm>
            <a:off x="487688" y="5120650"/>
            <a:ext cx="11338559" cy="461665"/>
          </a:xfrm>
        </p:spPr>
        <p:txBody>
          <a:bodyPr tIns="34287" bIns="34287" anchor="b" anchorCtr="0">
            <a:noAutofit/>
          </a:bodyPr>
          <a:lstStyle>
            <a:lvl1pPr>
              <a:defRPr sz="1600" b="0">
                <a:solidFill>
                  <a:schemeClr val="tx1"/>
                </a:solidFill>
              </a:defRPr>
            </a:lvl1pPr>
          </a:lstStyle>
          <a:p>
            <a:pPr lvl="0"/>
            <a:r>
              <a:rPr lang="en-US" dirty="0"/>
              <a:t>Name of presenter, Title of presenter if needed</a:t>
            </a:r>
            <a:br>
              <a:rPr lang="en-US" dirty="0"/>
            </a:br>
            <a:r>
              <a:rPr lang="en-US" dirty="0"/>
              <a:t>Date in local format</a:t>
            </a:r>
          </a:p>
        </p:txBody>
      </p:sp>
      <p:pic>
        <p:nvPicPr>
          <p:cNvPr id="7" name="Picture 6"/>
          <p:cNvPicPr>
            <a:picLocks noChangeAspect="1"/>
          </p:cNvPicPr>
          <p:nvPr userDrawn="1"/>
        </p:nvPicPr>
        <p:blipFill>
          <a:blip r:embed="rId2" cstate="print">
            <a:duotone>
              <a:prstClr val="black"/>
              <a:srgbClr val="C3CFE1">
                <a:tint val="45000"/>
                <a:satMod val="400000"/>
              </a:srgbClr>
            </a:duotone>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10834163" y="125095"/>
            <a:ext cx="914400" cy="502920"/>
          </a:xfrm>
          <a:prstGeom prst="rect">
            <a:avLst/>
          </a:prstGeom>
        </p:spPr>
      </p:pic>
    </p:spTree>
    <p:extLst>
      <p:ext uri="{BB962C8B-B14F-4D97-AF65-F5344CB8AC3E}">
        <p14:creationId xmlns:p14="http://schemas.microsoft.com/office/powerpoint/2010/main" val="10767393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8" name="Text Placeholder 7"/>
          <p:cNvSpPr>
            <a:spLocks noGrp="1"/>
          </p:cNvSpPr>
          <p:nvPr>
            <p:ph type="body" sz="quarter" idx="13"/>
          </p:nvPr>
        </p:nvSpPr>
        <p:spPr>
          <a:xfrm>
            <a:off x="438912" y="1207008"/>
            <a:ext cx="11277600" cy="4864608"/>
          </a:xfrm>
        </p:spPr>
        <p:txBody>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18619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py w/ Supporting Object">
    <p:bg>
      <p:bgPr>
        <a:solidFill>
          <a:schemeClr val="bg1">
            <a:alpha val="30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67640" y="192619"/>
            <a:ext cx="4697787" cy="4090867"/>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2" name="Picture 1" descr="BlockchainLogo_DarkGray.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67641" y="6352712"/>
            <a:ext cx="1797449" cy="195072"/>
          </a:xfrm>
          <a:prstGeom prst="rect">
            <a:avLst/>
          </a:prstGeom>
        </p:spPr>
      </p:pic>
      <p:pic>
        <p:nvPicPr>
          <p:cNvPr id="6" name="Picture 5" descr="3Grid_Light.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328868" y="315891"/>
            <a:ext cx="8471251" cy="6226219"/>
          </a:xfrm>
          <a:prstGeom prst="rect">
            <a:avLst/>
          </a:prstGeom>
        </p:spPr>
      </p:pic>
      <p:sp>
        <p:nvSpPr>
          <p:cNvPr id="9" name="Content Placeholder 4"/>
          <p:cNvSpPr>
            <a:spLocks noGrp="1"/>
          </p:cNvSpPr>
          <p:nvPr>
            <p:ph sz="quarter" idx="24" hasCustomPrompt="1"/>
          </p:nvPr>
        </p:nvSpPr>
        <p:spPr>
          <a:xfrm>
            <a:off x="5447955" y="454884"/>
            <a:ext cx="1994197" cy="1757536"/>
          </a:xfrm>
        </p:spPr>
        <p:txBody>
          <a:bodyPr anchor="ctr">
            <a:normAutofit/>
          </a:bodyPr>
          <a:lstStyle>
            <a:lvl1pPr marL="0" indent="0" algn="ctr">
              <a:buNone/>
              <a:defRPr sz="1600" baseline="0"/>
            </a:lvl1pPr>
          </a:lstStyle>
          <a:p>
            <a:pPr lvl="0"/>
            <a:r>
              <a:rPr lang="en-US" dirty="0"/>
              <a:t>Content</a:t>
            </a:r>
          </a:p>
        </p:txBody>
      </p:sp>
      <p:sp>
        <p:nvSpPr>
          <p:cNvPr id="10" name="Content Placeholder 4"/>
          <p:cNvSpPr>
            <a:spLocks noGrp="1"/>
          </p:cNvSpPr>
          <p:nvPr>
            <p:ph sz="quarter" idx="25" hasCustomPrompt="1"/>
          </p:nvPr>
        </p:nvSpPr>
        <p:spPr>
          <a:xfrm>
            <a:off x="7698426" y="2563858"/>
            <a:ext cx="1994197" cy="1757536"/>
          </a:xfrm>
        </p:spPr>
        <p:txBody>
          <a:bodyPr anchor="ctr">
            <a:normAutofit/>
          </a:bodyPr>
          <a:lstStyle>
            <a:lvl1pPr marL="0" indent="0" algn="ctr">
              <a:buNone/>
              <a:defRPr sz="1600" baseline="0"/>
            </a:lvl1pPr>
          </a:lstStyle>
          <a:p>
            <a:pPr lvl="0"/>
            <a:r>
              <a:rPr lang="en-US" dirty="0"/>
              <a:t>Content</a:t>
            </a:r>
          </a:p>
        </p:txBody>
      </p:sp>
      <p:sp>
        <p:nvSpPr>
          <p:cNvPr id="13" name="Content Placeholder 4"/>
          <p:cNvSpPr>
            <a:spLocks noGrp="1"/>
          </p:cNvSpPr>
          <p:nvPr>
            <p:ph sz="quarter" idx="27" hasCustomPrompt="1"/>
          </p:nvPr>
        </p:nvSpPr>
        <p:spPr>
          <a:xfrm>
            <a:off x="9948896" y="4698103"/>
            <a:ext cx="1994197" cy="1757536"/>
          </a:xfrm>
        </p:spPr>
        <p:txBody>
          <a:bodyPr anchor="ctr">
            <a:normAutofit/>
          </a:bodyPr>
          <a:lstStyle>
            <a:lvl1pPr marL="0" indent="0" algn="ctr">
              <a:buNone/>
              <a:defRPr sz="1600" baseline="0"/>
            </a:lvl1pPr>
          </a:lstStyle>
          <a:p>
            <a:pPr lvl="0"/>
            <a:r>
              <a:rPr lang="en-US" dirty="0"/>
              <a:t>Content</a:t>
            </a:r>
          </a:p>
        </p:txBody>
      </p:sp>
      <p:pic>
        <p:nvPicPr>
          <p:cNvPr id="11" name="Picture 10" descr="IBMLogo_DarkGray.eps"/>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11507405" y="6352712"/>
            <a:ext cx="523467" cy="195072"/>
          </a:xfrm>
          <a:prstGeom prst="rect">
            <a:avLst/>
          </a:prstGeom>
        </p:spPr>
      </p:pic>
      <p:sp>
        <p:nvSpPr>
          <p:cNvPr id="12" name="TextBox 11"/>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294233833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2122" y="1597"/>
          <a:ext cx="2116" cy="1587"/>
        </p:xfrm>
        <a:graphic>
          <a:graphicData uri="http://schemas.openxmlformats.org/presentationml/2006/ole">
            <mc:AlternateContent xmlns:mc="http://schemas.openxmlformats.org/markup-compatibility/2006">
              <mc:Choice xmlns:v="urn:schemas-microsoft-com:vml" Requires="v">
                <p:oleObj spid="_x0000_s3377" name="think-cell Slide" r:id="rId4" imgW="347" imgH="348" progId="TCLayout.ActiveDocument.1">
                  <p:embed/>
                </p:oleObj>
              </mc:Choice>
              <mc:Fallback>
                <p:oleObj name="think-cell Slide" r:id="rId4" imgW="347" imgH="348" progId="TCLayout.ActiveDocument.1">
                  <p:embed/>
                  <p:pic>
                    <p:nvPicPr>
                      <p:cNvPr id="3" name="Object 2" hidden="1"/>
                      <p:cNvPicPr/>
                      <p:nvPr/>
                    </p:nvPicPr>
                    <p:blipFill>
                      <a:blip r:embed="rId5"/>
                      <a:stretch>
                        <a:fillRect/>
                      </a:stretch>
                    </p:blipFill>
                    <p:spPr>
                      <a:xfrm>
                        <a:off x="2122" y="1597"/>
                        <a:ext cx="2116"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30489863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2" name="Group 1"/>
          <p:cNvGrpSpPr/>
          <p:nvPr userDrawn="1"/>
        </p:nvGrpSpPr>
        <p:grpSpPr>
          <a:xfrm rot="16200000">
            <a:off x="9123203" y="5512997"/>
            <a:ext cx="544559" cy="214913"/>
            <a:chOff x="8274691" y="6524048"/>
            <a:chExt cx="726077" cy="286551"/>
          </a:xfrm>
        </p:grpSpPr>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t="34444" b="34074"/>
            <a:stretch/>
          </p:blipFill>
          <p:spPr>
            <a:xfrm>
              <a:off x="8274691" y="6524048"/>
              <a:ext cx="592282" cy="241300"/>
            </a:xfrm>
            <a:prstGeom prst="rect">
              <a:avLst/>
            </a:prstGeom>
          </p:spPr>
        </p:pic>
        <p:sp>
          <p:nvSpPr>
            <p:cNvPr id="4" name="Rectangle 3"/>
            <p:cNvSpPr/>
            <p:nvPr/>
          </p:nvSpPr>
          <p:spPr>
            <a:xfrm>
              <a:off x="8733174" y="6632687"/>
              <a:ext cx="267594" cy="177912"/>
            </a:xfrm>
            <a:prstGeom prst="rect">
              <a:avLst/>
            </a:prstGeom>
          </p:spPr>
          <p:txBody>
            <a:bodyPr wrap="none">
              <a:spAutoFit/>
            </a:bodyPr>
            <a:lstStyle/>
            <a:p>
              <a:pPr defTabSz="457149">
                <a:lnSpc>
                  <a:spcPct val="100000"/>
                </a:lnSpc>
              </a:pPr>
              <a:r>
                <a:rPr lang="en-US" sz="267" dirty="0">
                  <a:solidFill>
                    <a:srgbClr val="FFFFFF"/>
                  </a:solidFill>
                  <a:latin typeface="IBM Plex Sans" panose="020B0503050203000203" pitchFamily="34" charset="0"/>
                  <a:cs typeface="Arial" panose="020B0604020202020204" pitchFamily="34" charset="0"/>
                  <a:sym typeface="Calibri" panose="020F0502020204030204" pitchFamily="34" charset="0"/>
                </a:rPr>
                <a:t>®</a:t>
              </a:r>
              <a:endParaRPr lang="en-US" sz="267" dirty="0">
                <a:solidFill>
                  <a:srgbClr val="000000"/>
                </a:solidFill>
                <a:latin typeface="IBM Plex Sans" panose="020B0503050203000203" pitchFamily="34" charset="0"/>
                <a:cs typeface="Arial" panose="020B0604020202020204" pitchFamily="34" charset="0"/>
                <a:sym typeface="Calibri" panose="020F0502020204030204" pitchFamily="34" charset="0"/>
              </a:endParaRPr>
            </a:p>
          </p:txBody>
        </p:sp>
      </p:grpSp>
      <p:sp>
        <p:nvSpPr>
          <p:cNvPr id="5" name="Rectangle 4"/>
          <p:cNvSpPr/>
          <p:nvPr userDrawn="1"/>
        </p:nvSpPr>
        <p:spPr>
          <a:xfrm>
            <a:off x="0" y="0"/>
            <a:ext cx="12192000" cy="6858000"/>
          </a:xfrm>
          <a:prstGeom prst="rect">
            <a:avLst/>
          </a:prstGeom>
          <a:solidFill>
            <a:srgbClr val="233248"/>
          </a:solidFill>
          <a:ln w="9525">
            <a:solidFill>
              <a:srgbClr val="D0CFCE"/>
            </a:solidFill>
          </a:ln>
          <a:effectLst/>
        </p:spPr>
        <p:style>
          <a:lnRef idx="2">
            <a:schemeClr val="accent1">
              <a:shade val="50000"/>
            </a:schemeClr>
          </a:lnRef>
          <a:fillRef idx="1">
            <a:schemeClr val="accent1"/>
          </a:fillRef>
          <a:effectRef idx="0">
            <a:schemeClr val="accent1"/>
          </a:effectRef>
          <a:fontRef idx="minor">
            <a:schemeClr val="lt1"/>
          </a:fontRef>
        </p:style>
        <p:txBody>
          <a:bodyPr lIns="91432" tIns="89992" rIns="91432" bIns="89992" rtlCol="0" anchor="ctr" anchorCtr="0"/>
          <a:lstStyle/>
          <a:p>
            <a:pPr algn="ctr" defTabSz="457149">
              <a:lnSpc>
                <a:spcPct val="100000"/>
              </a:lnSpc>
            </a:pPr>
            <a:endParaRPr lang="en-US" sz="1467" dirty="0" err="1">
              <a:solidFill>
                <a:srgbClr val="191919"/>
              </a:solidFill>
              <a:latin typeface="IBM Plex Sans" panose="020B0503050203000203" pitchFamily="34" charset="0"/>
              <a:sym typeface="Calibri" panose="020F0502020204030204" pitchFamily="34" charset="0"/>
            </a:endParaRPr>
          </a:p>
        </p:txBody>
      </p:sp>
      <p:grpSp>
        <p:nvGrpSpPr>
          <p:cNvPr id="9" name="Group 8"/>
          <p:cNvGrpSpPr/>
          <p:nvPr userDrawn="1"/>
        </p:nvGrpSpPr>
        <p:grpSpPr>
          <a:xfrm rot="16200000">
            <a:off x="11524413" y="6203311"/>
            <a:ext cx="751792" cy="292935"/>
            <a:chOff x="8274691" y="6524048"/>
            <a:chExt cx="687747" cy="267981"/>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t="34444" b="34074"/>
            <a:stretch/>
          </p:blipFill>
          <p:spPr>
            <a:xfrm>
              <a:off x="8274691" y="6524048"/>
              <a:ext cx="592282" cy="241300"/>
            </a:xfrm>
            <a:prstGeom prst="rect">
              <a:avLst/>
            </a:prstGeom>
          </p:spPr>
        </p:pic>
        <p:sp>
          <p:nvSpPr>
            <p:cNvPr id="11" name="Rectangle 10"/>
            <p:cNvSpPr/>
            <p:nvPr/>
          </p:nvSpPr>
          <p:spPr>
            <a:xfrm>
              <a:off x="8771507" y="6651250"/>
              <a:ext cx="190931" cy="140779"/>
            </a:xfrm>
            <a:prstGeom prst="rect">
              <a:avLst/>
            </a:prstGeom>
          </p:spPr>
          <p:txBody>
            <a:bodyPr wrap="none">
              <a:spAutoFit/>
            </a:bodyPr>
            <a:lstStyle/>
            <a:p>
              <a:pPr defTabSz="457149">
                <a:lnSpc>
                  <a:spcPct val="100000"/>
                </a:lnSpc>
              </a:pPr>
              <a:r>
                <a:rPr lang="en-US" sz="400" dirty="0">
                  <a:solidFill>
                    <a:srgbClr val="FFFFFF"/>
                  </a:solidFill>
                  <a:latin typeface="IBM Plex Sans" panose="020B0503050203000203" pitchFamily="34" charset="0"/>
                  <a:cs typeface="Arial" panose="020B0604020202020204" pitchFamily="34" charset="0"/>
                  <a:sym typeface="Calibri" panose="020F0502020204030204" pitchFamily="34" charset="0"/>
                </a:rPr>
                <a:t>®</a:t>
              </a:r>
              <a:endParaRPr lang="en-US" sz="400" dirty="0">
                <a:solidFill>
                  <a:srgbClr val="000000"/>
                </a:solidFill>
                <a:latin typeface="IBM Plex Sans" panose="020B0503050203000203" pitchFamily="34" charset="0"/>
                <a:cs typeface="Arial" panose="020B0604020202020204" pitchFamily="34" charset="0"/>
                <a:sym typeface="Calibri" panose="020F0502020204030204" pitchFamily="34" charset="0"/>
              </a:endParaRPr>
            </a:p>
          </p:txBody>
        </p:sp>
      </p:grpSp>
    </p:spTree>
    <p:extLst>
      <p:ext uri="{BB962C8B-B14F-4D97-AF65-F5344CB8AC3E}">
        <p14:creationId xmlns:p14="http://schemas.microsoft.com/office/powerpoint/2010/main" val="79011308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p:nvPr>
        </p:nvSpPr>
        <p:spPr>
          <a:xfrm>
            <a:off x="243419" y="365125"/>
            <a:ext cx="11641668" cy="688651"/>
          </a:xfrm>
        </p:spPr>
        <p:txBody>
          <a:bodyPr/>
          <a:lstStyle>
            <a:lvl1pPr>
              <a:defRPr/>
            </a:lvl1pPr>
          </a:lstStyle>
          <a:p>
            <a:r>
              <a:rPr lang="en-US" dirty="0"/>
              <a:t>Click to edit Master title style</a:t>
            </a:r>
          </a:p>
        </p:txBody>
      </p:sp>
      <p:sp>
        <p:nvSpPr>
          <p:cNvPr id="5" name="Content Placeholder 2"/>
          <p:cNvSpPr>
            <a:spLocks noGrp="1"/>
          </p:cNvSpPr>
          <p:nvPr>
            <p:ph idx="1"/>
          </p:nvPr>
        </p:nvSpPr>
        <p:spPr>
          <a:xfrm>
            <a:off x="243417" y="1179359"/>
            <a:ext cx="11641667" cy="5199927"/>
          </a:xfrm>
        </p:spPr>
        <p:txBody>
          <a:bodyPr/>
          <a:lstStyle>
            <a:lvl1pPr marL="169050" indent="-169050">
              <a:spcBef>
                <a:spcPts val="451"/>
              </a:spcBef>
              <a:buFont typeface="Wingdings" panose="05000000000000000000" pitchFamily="2" charset="2"/>
              <a:buChar char="§"/>
              <a:defRPr sz="1600">
                <a:solidFill>
                  <a:srgbClr val="383633"/>
                </a:solidFill>
              </a:defRPr>
            </a:lvl1pPr>
            <a:lvl2pPr marL="427387" indent="-169050">
              <a:spcBef>
                <a:spcPts val="451"/>
              </a:spcBef>
              <a:buFont typeface="Symbol" panose="05050102010706020507" pitchFamily="18" charset="2"/>
              <a:buChar char="-"/>
              <a:defRPr sz="1600">
                <a:solidFill>
                  <a:srgbClr val="383633"/>
                </a:solidFill>
              </a:defRPr>
            </a:lvl2pPr>
            <a:lvl3pPr marL="685723" indent="-169050">
              <a:spcBef>
                <a:spcPts val="451"/>
              </a:spcBef>
              <a:buFont typeface="Arial" panose="020B0604020202020204" pitchFamily="34" charset="0"/>
              <a:buChar char="•"/>
              <a:defRPr sz="1600">
                <a:solidFill>
                  <a:srgbClr val="383633"/>
                </a:solidFill>
              </a:defRPr>
            </a:lvl3pPr>
            <a:lvl5pPr marL="686913" indent="0">
              <a:buNone/>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8181120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Layout">
    <p:spTree>
      <p:nvGrpSpPr>
        <p:cNvPr id="1" name=""/>
        <p:cNvGrpSpPr/>
        <p:nvPr/>
      </p:nvGrpSpPr>
      <p:grpSpPr>
        <a:xfrm>
          <a:off x="0" y="0"/>
          <a:ext cx="0" cy="0"/>
          <a:chOff x="0" y="0"/>
          <a:chExt cx="0" cy="0"/>
        </a:xfrm>
      </p:grpSpPr>
      <p:sp>
        <p:nvSpPr>
          <p:cNvPr id="4" name="Title 1"/>
          <p:cNvSpPr>
            <a:spLocks noGrp="1"/>
          </p:cNvSpPr>
          <p:nvPr>
            <p:ph type="title"/>
          </p:nvPr>
        </p:nvSpPr>
        <p:spPr>
          <a:xfrm>
            <a:off x="243419" y="365125"/>
            <a:ext cx="11641668" cy="688651"/>
          </a:xfrm>
        </p:spPr>
        <p:txBody>
          <a:bodyPr/>
          <a:lstStyle>
            <a:lvl1pPr>
              <a:defRPr/>
            </a:lvl1pPr>
          </a:lstStyle>
          <a:p>
            <a:r>
              <a:rPr lang="en-US" dirty="0"/>
              <a:t>Click to edit Master title style</a:t>
            </a:r>
          </a:p>
        </p:txBody>
      </p:sp>
    </p:spTree>
    <p:extLst>
      <p:ext uri="{BB962C8B-B14F-4D97-AF65-F5344CB8AC3E}">
        <p14:creationId xmlns:p14="http://schemas.microsoft.com/office/powerpoint/2010/main" val="2942058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Column">
    <p:bg>
      <p:bgRef idx="1001">
        <a:schemeClr val="bg1"/>
      </p:bgRef>
    </p:bg>
    <p:spTree>
      <p:nvGrpSpPr>
        <p:cNvPr id="1" name=""/>
        <p:cNvGrpSpPr/>
        <p:nvPr/>
      </p:nvGrpSpPr>
      <p:grpSpPr>
        <a:xfrm>
          <a:off x="0" y="0"/>
          <a:ext cx="0" cy="0"/>
          <a:chOff x="0" y="0"/>
          <a:chExt cx="0" cy="0"/>
        </a:xfrm>
      </p:grpSpPr>
      <p:pic>
        <p:nvPicPr>
          <p:cNvPr id="2" name="Picture 1" descr="BlockchainLogo_DarkGray.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67641" y="6352712"/>
            <a:ext cx="1797449" cy="195072"/>
          </a:xfrm>
          <a:prstGeom prst="rect">
            <a:avLst/>
          </a:prstGeom>
        </p:spPr>
      </p:pic>
      <p:pic>
        <p:nvPicPr>
          <p:cNvPr id="4" name="Picture 3" descr="IBMLogo_DarkGray.eps"/>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1507405" y="6352712"/>
            <a:ext cx="523467" cy="195072"/>
          </a:xfrm>
          <a:prstGeom prst="rect">
            <a:avLst/>
          </a:prstGeom>
        </p:spPr>
      </p:pic>
      <p:sp>
        <p:nvSpPr>
          <p:cNvPr id="5" name="Content Placeholder 4"/>
          <p:cNvSpPr>
            <a:spLocks noGrp="1"/>
          </p:cNvSpPr>
          <p:nvPr>
            <p:ph sz="quarter" idx="24" hasCustomPrompt="1"/>
          </p:nvPr>
        </p:nvSpPr>
        <p:spPr>
          <a:xfrm>
            <a:off x="167641" y="1693334"/>
            <a:ext cx="2779593" cy="3953934"/>
          </a:xfrm>
        </p:spPr>
        <p:txBody>
          <a:bodyPr>
            <a:normAutofit/>
          </a:bodyPr>
          <a:lstStyle>
            <a:lvl1pPr marL="0" indent="0" algn="ctr">
              <a:buNone/>
              <a:defRPr sz="1600" baseline="0"/>
            </a:lvl1pPr>
          </a:lstStyle>
          <a:p>
            <a:pPr lvl="0"/>
            <a:r>
              <a:rPr lang="en-US" dirty="0"/>
              <a:t>Content</a:t>
            </a:r>
          </a:p>
        </p:txBody>
      </p:sp>
      <p:sp>
        <p:nvSpPr>
          <p:cNvPr id="10" name="Content Placeholder 4"/>
          <p:cNvSpPr>
            <a:spLocks noGrp="1"/>
          </p:cNvSpPr>
          <p:nvPr>
            <p:ph sz="quarter" idx="25" hasCustomPrompt="1"/>
          </p:nvPr>
        </p:nvSpPr>
        <p:spPr>
          <a:xfrm>
            <a:off x="3195521" y="1693334"/>
            <a:ext cx="2779593" cy="3953934"/>
          </a:xfrm>
        </p:spPr>
        <p:txBody>
          <a:bodyPr>
            <a:normAutofit/>
          </a:bodyPr>
          <a:lstStyle>
            <a:lvl1pPr marL="0" indent="0" algn="ctr">
              <a:buNone/>
              <a:defRPr sz="1600" baseline="0"/>
            </a:lvl1pPr>
          </a:lstStyle>
          <a:p>
            <a:pPr lvl="0"/>
            <a:r>
              <a:rPr lang="en-US" dirty="0"/>
              <a:t>Content</a:t>
            </a:r>
          </a:p>
        </p:txBody>
      </p:sp>
      <p:sp>
        <p:nvSpPr>
          <p:cNvPr id="9" name="Content Placeholder 4"/>
          <p:cNvSpPr>
            <a:spLocks noGrp="1"/>
          </p:cNvSpPr>
          <p:nvPr>
            <p:ph sz="quarter" idx="26" hasCustomPrompt="1"/>
          </p:nvPr>
        </p:nvSpPr>
        <p:spPr>
          <a:xfrm>
            <a:off x="6223401" y="1693334"/>
            <a:ext cx="2779593" cy="3953934"/>
          </a:xfrm>
        </p:spPr>
        <p:txBody>
          <a:bodyPr>
            <a:normAutofit/>
          </a:bodyPr>
          <a:lstStyle>
            <a:lvl1pPr marL="0" indent="0" algn="ctr">
              <a:buNone/>
              <a:defRPr sz="1600" baseline="0"/>
            </a:lvl1pPr>
          </a:lstStyle>
          <a:p>
            <a:pPr lvl="0"/>
            <a:r>
              <a:rPr lang="en-US" dirty="0"/>
              <a:t>Content</a:t>
            </a:r>
          </a:p>
        </p:txBody>
      </p:sp>
      <p:sp>
        <p:nvSpPr>
          <p:cNvPr id="11" name="Content Placeholder 4"/>
          <p:cNvSpPr>
            <a:spLocks noGrp="1"/>
          </p:cNvSpPr>
          <p:nvPr>
            <p:ph sz="quarter" idx="27" hasCustomPrompt="1"/>
          </p:nvPr>
        </p:nvSpPr>
        <p:spPr>
          <a:xfrm>
            <a:off x="9251280" y="1693334"/>
            <a:ext cx="2779593" cy="3953934"/>
          </a:xfrm>
        </p:spPr>
        <p:txBody>
          <a:bodyPr>
            <a:normAutofit/>
          </a:bodyPr>
          <a:lstStyle>
            <a:lvl1pPr marL="0" indent="0" algn="ctr">
              <a:buNone/>
              <a:defRPr sz="1600" baseline="0"/>
            </a:lvl1pPr>
          </a:lstStyle>
          <a:p>
            <a:pPr lvl="0"/>
            <a:r>
              <a:rPr lang="en-US" dirty="0"/>
              <a:t>Content</a:t>
            </a:r>
          </a:p>
        </p:txBody>
      </p:sp>
      <p:sp>
        <p:nvSpPr>
          <p:cNvPr id="14" name="Text Placeholder 7"/>
          <p:cNvSpPr>
            <a:spLocks noGrp="1"/>
          </p:cNvSpPr>
          <p:nvPr>
            <p:ph type="body" sz="quarter" idx="13"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5" name="Picture 14" descr="BLOCKCHAIN4_MARK_BLUE.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rot="16200000">
            <a:off x="11023333" y="347128"/>
            <a:ext cx="1162050" cy="853028"/>
          </a:xfrm>
          <a:prstGeom prst="rect">
            <a:avLst/>
          </a:prstGeom>
        </p:spPr>
      </p:pic>
      <p:sp>
        <p:nvSpPr>
          <p:cNvPr id="12" name="TextBox 11"/>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278859122"/>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py w/ Supporting Object">
    <p:bg>
      <p:bgPr>
        <a:solidFill>
          <a:schemeClr val="bg1">
            <a:alpha val="3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0" y="67734"/>
            <a:ext cx="12192000" cy="6695139"/>
          </a:xfrm>
          <a:prstGeom prst="rect">
            <a:avLst/>
          </a:prstGeom>
        </p:spPr>
      </p:pic>
      <p:sp>
        <p:nvSpPr>
          <p:cNvPr id="8" name="Text Placeholder 7"/>
          <p:cNvSpPr>
            <a:spLocks noGrp="1"/>
          </p:cNvSpPr>
          <p:nvPr>
            <p:ph type="body" sz="quarter" idx="13" hasCustomPrompt="1"/>
          </p:nvPr>
        </p:nvSpPr>
        <p:spPr>
          <a:xfrm>
            <a:off x="167640" y="192619"/>
            <a:ext cx="7048356" cy="1589008"/>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2" name="Picture 1" descr="BlockchainLogo_DarkGray.eps"/>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67641" y="6352712"/>
            <a:ext cx="1797449" cy="195072"/>
          </a:xfrm>
          <a:prstGeom prst="rect">
            <a:avLst/>
          </a:prstGeom>
        </p:spPr>
      </p:pic>
      <p:sp>
        <p:nvSpPr>
          <p:cNvPr id="13" name="Content Placeholder 4"/>
          <p:cNvSpPr>
            <a:spLocks noGrp="1"/>
          </p:cNvSpPr>
          <p:nvPr>
            <p:ph sz="quarter" idx="27" hasCustomPrompt="1"/>
          </p:nvPr>
        </p:nvSpPr>
        <p:spPr>
          <a:xfrm>
            <a:off x="6865353" y="4230588"/>
            <a:ext cx="1222628" cy="1190112"/>
          </a:xfrm>
        </p:spPr>
        <p:txBody>
          <a:bodyPr anchor="ctr">
            <a:normAutofit/>
          </a:bodyPr>
          <a:lstStyle>
            <a:lvl1pPr marL="0" indent="0" algn="ctr">
              <a:buNone/>
              <a:defRPr sz="1600" baseline="0"/>
            </a:lvl1pPr>
          </a:lstStyle>
          <a:p>
            <a:pPr lvl="0"/>
            <a:r>
              <a:rPr lang="en-US" dirty="0"/>
              <a:t>Content</a:t>
            </a:r>
          </a:p>
        </p:txBody>
      </p:sp>
      <p:sp>
        <p:nvSpPr>
          <p:cNvPr id="7" name="Content Placeholder 4"/>
          <p:cNvSpPr>
            <a:spLocks noGrp="1"/>
          </p:cNvSpPr>
          <p:nvPr>
            <p:ph sz="quarter" idx="28" hasCustomPrompt="1"/>
          </p:nvPr>
        </p:nvSpPr>
        <p:spPr>
          <a:xfrm>
            <a:off x="8227992" y="2854331"/>
            <a:ext cx="1222628" cy="1190112"/>
          </a:xfrm>
        </p:spPr>
        <p:txBody>
          <a:bodyPr anchor="ctr">
            <a:normAutofit/>
          </a:bodyPr>
          <a:lstStyle>
            <a:lvl1pPr marL="0" indent="0" algn="ctr">
              <a:buNone/>
              <a:defRPr sz="1600" baseline="0"/>
            </a:lvl1pPr>
          </a:lstStyle>
          <a:p>
            <a:pPr lvl="0"/>
            <a:r>
              <a:rPr lang="en-US" dirty="0"/>
              <a:t>Content</a:t>
            </a:r>
          </a:p>
        </p:txBody>
      </p:sp>
      <p:sp>
        <p:nvSpPr>
          <p:cNvPr id="9" name="Content Placeholder 4"/>
          <p:cNvSpPr>
            <a:spLocks noGrp="1"/>
          </p:cNvSpPr>
          <p:nvPr>
            <p:ph sz="quarter" idx="29" hasCustomPrompt="1"/>
          </p:nvPr>
        </p:nvSpPr>
        <p:spPr>
          <a:xfrm>
            <a:off x="4117693" y="4243224"/>
            <a:ext cx="1222628" cy="1190112"/>
          </a:xfrm>
        </p:spPr>
        <p:txBody>
          <a:bodyPr anchor="ctr">
            <a:normAutofit/>
          </a:bodyPr>
          <a:lstStyle>
            <a:lvl1pPr marL="0" indent="0" algn="ctr">
              <a:buNone/>
              <a:defRPr sz="1600" baseline="0"/>
            </a:lvl1pPr>
          </a:lstStyle>
          <a:p>
            <a:pPr lvl="0"/>
            <a:r>
              <a:rPr lang="en-US" dirty="0"/>
              <a:t>Content</a:t>
            </a:r>
          </a:p>
        </p:txBody>
      </p:sp>
      <p:sp>
        <p:nvSpPr>
          <p:cNvPr id="10" name="Content Placeholder 4"/>
          <p:cNvSpPr>
            <a:spLocks noGrp="1"/>
          </p:cNvSpPr>
          <p:nvPr>
            <p:ph sz="quarter" idx="30" hasCustomPrompt="1"/>
          </p:nvPr>
        </p:nvSpPr>
        <p:spPr>
          <a:xfrm>
            <a:off x="5480331" y="2866967"/>
            <a:ext cx="1222628" cy="1190112"/>
          </a:xfrm>
        </p:spPr>
        <p:txBody>
          <a:bodyPr anchor="ctr">
            <a:normAutofit/>
          </a:bodyPr>
          <a:lstStyle>
            <a:lvl1pPr marL="0" indent="0" algn="ctr">
              <a:buNone/>
              <a:defRPr sz="1600" baseline="0"/>
            </a:lvl1pPr>
          </a:lstStyle>
          <a:p>
            <a:pPr lvl="0"/>
            <a:r>
              <a:rPr lang="en-US" dirty="0"/>
              <a:t>Content</a:t>
            </a:r>
          </a:p>
        </p:txBody>
      </p:sp>
      <p:sp>
        <p:nvSpPr>
          <p:cNvPr id="12" name="Content Placeholder 4"/>
          <p:cNvSpPr>
            <a:spLocks noGrp="1"/>
          </p:cNvSpPr>
          <p:nvPr>
            <p:ph sz="quarter" idx="31" hasCustomPrompt="1"/>
          </p:nvPr>
        </p:nvSpPr>
        <p:spPr>
          <a:xfrm>
            <a:off x="2746105" y="5608907"/>
            <a:ext cx="1222628" cy="1190112"/>
          </a:xfrm>
        </p:spPr>
        <p:txBody>
          <a:bodyPr anchor="ctr">
            <a:normAutofit/>
          </a:bodyPr>
          <a:lstStyle>
            <a:lvl1pPr marL="0" indent="0" algn="ctr">
              <a:buNone/>
              <a:defRPr sz="1600" baseline="0"/>
            </a:lvl1pPr>
          </a:lstStyle>
          <a:p>
            <a:pPr lvl="0"/>
            <a:r>
              <a:rPr lang="en-US" dirty="0"/>
              <a:t>Content</a:t>
            </a:r>
          </a:p>
        </p:txBody>
      </p:sp>
      <p:sp>
        <p:nvSpPr>
          <p:cNvPr id="14" name="Content Placeholder 4"/>
          <p:cNvSpPr>
            <a:spLocks noGrp="1"/>
          </p:cNvSpPr>
          <p:nvPr>
            <p:ph sz="quarter" idx="32" hasCustomPrompt="1"/>
          </p:nvPr>
        </p:nvSpPr>
        <p:spPr>
          <a:xfrm>
            <a:off x="1366413" y="4232650"/>
            <a:ext cx="1222628" cy="1190112"/>
          </a:xfrm>
        </p:spPr>
        <p:txBody>
          <a:bodyPr anchor="ctr">
            <a:normAutofit/>
          </a:bodyPr>
          <a:lstStyle>
            <a:lvl1pPr marL="0" indent="0" algn="ctr">
              <a:buNone/>
              <a:defRPr sz="1600" baseline="0"/>
            </a:lvl1pPr>
          </a:lstStyle>
          <a:p>
            <a:pPr lvl="0"/>
            <a:r>
              <a:rPr lang="en-US" dirty="0"/>
              <a:t>Content</a:t>
            </a:r>
          </a:p>
        </p:txBody>
      </p:sp>
      <p:pic>
        <p:nvPicPr>
          <p:cNvPr id="15" name="Picture 14" descr="IBMLogo_DarkGray.eps"/>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11507405" y="6352712"/>
            <a:ext cx="523467" cy="195072"/>
          </a:xfrm>
          <a:prstGeom prst="rect">
            <a:avLst/>
          </a:prstGeom>
        </p:spPr>
      </p:pic>
      <p:sp>
        <p:nvSpPr>
          <p:cNvPr id="16" name="TextBox 15"/>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1050105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py w/ Supporting Object">
    <p:bg>
      <p:bgPr>
        <a:solidFill>
          <a:schemeClr val="bg1">
            <a:alpha val="30000"/>
          </a:schemeClr>
        </a:solidFill>
        <a:effectLst/>
      </p:bgPr>
    </p:bg>
    <p:spTree>
      <p:nvGrpSpPr>
        <p:cNvPr id="1" name=""/>
        <p:cNvGrpSpPr/>
        <p:nvPr/>
      </p:nvGrpSpPr>
      <p:grpSpPr>
        <a:xfrm>
          <a:off x="0" y="0"/>
          <a:ext cx="0" cy="0"/>
          <a:chOff x="0" y="0"/>
          <a:chExt cx="0" cy="0"/>
        </a:xfrm>
      </p:grpSpPr>
      <p:pic>
        <p:nvPicPr>
          <p:cNvPr id="2" name="Picture 1" descr="BlockchainLogo_DarkGray.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67641" y="6352712"/>
            <a:ext cx="1797449" cy="195072"/>
          </a:xfrm>
          <a:prstGeom prst="rect">
            <a:avLst/>
          </a:prstGeom>
        </p:spPr>
      </p:pic>
      <p:pic>
        <p:nvPicPr>
          <p:cNvPr id="7" name="Picture 6" descr="IBMLogo_DarkGray.eps"/>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1507405" y="6352712"/>
            <a:ext cx="523467" cy="195072"/>
          </a:xfrm>
          <a:prstGeom prst="rect">
            <a:avLst/>
          </a:prstGeom>
        </p:spPr>
      </p:pic>
      <p:sp>
        <p:nvSpPr>
          <p:cNvPr id="19" name="Content Placeholder 4"/>
          <p:cNvSpPr>
            <a:spLocks noGrp="1"/>
          </p:cNvSpPr>
          <p:nvPr>
            <p:ph sz="quarter" idx="24" hasCustomPrompt="1"/>
          </p:nvPr>
        </p:nvSpPr>
        <p:spPr>
          <a:xfrm>
            <a:off x="167218" y="1693334"/>
            <a:ext cx="5835649" cy="3953934"/>
          </a:xfrm>
        </p:spPr>
        <p:txBody>
          <a:bodyPr>
            <a:normAutofit/>
          </a:bodyPr>
          <a:lstStyle>
            <a:lvl1pPr marL="0" indent="0">
              <a:buNone/>
              <a:defRPr sz="1600" baseline="0"/>
            </a:lvl1pPr>
          </a:lstStyle>
          <a:p>
            <a:pPr lvl="0"/>
            <a:r>
              <a:rPr lang="en-US" dirty="0"/>
              <a:t>Content</a:t>
            </a:r>
          </a:p>
        </p:txBody>
      </p:sp>
      <p:sp>
        <p:nvSpPr>
          <p:cNvPr id="20" name="Content Placeholder 4"/>
          <p:cNvSpPr>
            <a:spLocks noGrp="1"/>
          </p:cNvSpPr>
          <p:nvPr>
            <p:ph sz="quarter" idx="25" hasCustomPrompt="1"/>
          </p:nvPr>
        </p:nvSpPr>
        <p:spPr>
          <a:xfrm>
            <a:off x="6195224" y="1693334"/>
            <a:ext cx="5835649" cy="3953934"/>
          </a:xfrm>
        </p:spPr>
        <p:txBody>
          <a:bodyPr>
            <a:normAutofit/>
          </a:bodyPr>
          <a:lstStyle>
            <a:lvl1pPr marL="0" indent="0">
              <a:buNone/>
              <a:defRPr sz="1600" baseline="0"/>
            </a:lvl1pPr>
          </a:lstStyle>
          <a:p>
            <a:pPr lvl="0"/>
            <a:r>
              <a:rPr lang="en-US" dirty="0"/>
              <a:t>Content</a:t>
            </a:r>
          </a:p>
        </p:txBody>
      </p:sp>
      <p:sp>
        <p:nvSpPr>
          <p:cNvPr id="21" name="Text Placeholder 7"/>
          <p:cNvSpPr>
            <a:spLocks noGrp="1"/>
          </p:cNvSpPr>
          <p:nvPr>
            <p:ph type="body" sz="quarter" idx="26"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22" name="Picture 21" descr="BLOCKCHAIN4_MARK_BLUE.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rot="16200000">
            <a:off x="11023333" y="347128"/>
            <a:ext cx="1162050" cy="853028"/>
          </a:xfrm>
          <a:prstGeom prst="rect">
            <a:avLst/>
          </a:prstGeom>
        </p:spPr>
      </p:pic>
      <p:sp>
        <p:nvSpPr>
          <p:cNvPr id="9" name="TextBox 8"/>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4067657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theme" Target="../theme/theme2.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theme" Target="../theme/theme3.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s>
</file>

<file path=ppt/slideMasters/_rels/slideMaster4.xml.rels><?xml version="1.0" encoding="UTF-8" standalone="yes"?>
<Relationships xmlns="http://schemas.openxmlformats.org/package/2006/relationships"><Relationship Id="rId8" Type="http://schemas.openxmlformats.org/officeDocument/2006/relationships/vmlDrawing" Target="../drawings/vmlDrawing1.vml"/><Relationship Id="rId3" Type="http://schemas.openxmlformats.org/officeDocument/2006/relationships/slideLayout" Target="../slideLayouts/slideLayout60.xml"/><Relationship Id="rId7" Type="http://schemas.openxmlformats.org/officeDocument/2006/relationships/theme" Target="../theme/theme4.xml"/><Relationship Id="rId12" Type="http://schemas.openxmlformats.org/officeDocument/2006/relationships/image" Target="../media/image25.jpeg"/><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image" Target="../media/image24.emf"/><Relationship Id="rId5" Type="http://schemas.openxmlformats.org/officeDocument/2006/relationships/slideLayout" Target="../slideLayouts/slideLayout62.xml"/><Relationship Id="rId10" Type="http://schemas.openxmlformats.org/officeDocument/2006/relationships/oleObject" Target="../embeddings/oleObject1.bin"/><Relationship Id="rId4" Type="http://schemas.openxmlformats.org/officeDocument/2006/relationships/slideLayout" Target="../slideLayouts/slideLayout61.xml"/><Relationship Id="rId9"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2"/>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53234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906" r:id="rId24"/>
  </p:sldLayoutIdLst>
  <p:hf hdr="0" ftr="0" dt="0"/>
  <p:txStyles>
    <p:titleStyle>
      <a:lvl1pPr algn="ctr" defTabSz="609562" rtl="0" eaLnBrk="1" latinLnBrk="0" hangingPunct="1">
        <a:spcBef>
          <a:spcPct val="0"/>
        </a:spcBef>
        <a:buNone/>
        <a:defRPr sz="5867" kern="1200">
          <a:solidFill>
            <a:schemeClr val="tx1"/>
          </a:solidFill>
          <a:latin typeface="Arial"/>
          <a:ea typeface="+mj-ea"/>
          <a:cs typeface="Arial"/>
        </a:defRPr>
      </a:lvl1pPr>
    </p:titleStyle>
    <p:bodyStyle>
      <a:lvl1pPr marL="457172" indent="-457172" algn="l" defTabSz="609562" rtl="0" eaLnBrk="1" latinLnBrk="0" hangingPunct="1">
        <a:spcBef>
          <a:spcPct val="20000"/>
        </a:spcBef>
        <a:buFont typeface="Arial"/>
        <a:buChar char="•"/>
        <a:defRPr sz="1600" kern="1200">
          <a:solidFill>
            <a:schemeClr val="tx1"/>
          </a:solidFill>
          <a:latin typeface="Arial"/>
          <a:ea typeface="+mn-ea"/>
          <a:cs typeface="Arial"/>
        </a:defRPr>
      </a:lvl1pPr>
      <a:lvl2pPr marL="990538" indent="-380976" algn="l" defTabSz="609562" rtl="0" eaLnBrk="1" latinLnBrk="0" hangingPunct="1">
        <a:spcBef>
          <a:spcPct val="20000"/>
        </a:spcBef>
        <a:buFont typeface="Arial"/>
        <a:buChar char="–"/>
        <a:defRPr sz="1600" kern="1200">
          <a:solidFill>
            <a:schemeClr val="tx1"/>
          </a:solidFill>
          <a:latin typeface="Arial"/>
          <a:ea typeface="+mn-ea"/>
          <a:cs typeface="Arial"/>
        </a:defRPr>
      </a:lvl2pPr>
      <a:lvl3pPr marL="1523905" indent="-304781" algn="l" defTabSz="609562" rtl="0" eaLnBrk="1" latinLnBrk="0" hangingPunct="1">
        <a:spcBef>
          <a:spcPct val="20000"/>
        </a:spcBef>
        <a:buFont typeface="Arial"/>
        <a:buChar char="•"/>
        <a:defRPr sz="1600" kern="1200">
          <a:solidFill>
            <a:schemeClr val="tx1"/>
          </a:solidFill>
          <a:latin typeface="Arial"/>
          <a:ea typeface="+mn-ea"/>
          <a:cs typeface="Arial"/>
        </a:defRPr>
      </a:lvl3pPr>
      <a:lvl4pPr marL="2133467" indent="-304781" algn="l" defTabSz="609562" rtl="0" eaLnBrk="1" latinLnBrk="0" hangingPunct="1">
        <a:spcBef>
          <a:spcPct val="20000"/>
        </a:spcBef>
        <a:buFont typeface="Arial"/>
        <a:buChar char="–"/>
        <a:defRPr sz="1600" kern="1200">
          <a:solidFill>
            <a:schemeClr val="tx1"/>
          </a:solidFill>
          <a:latin typeface="Arial"/>
          <a:ea typeface="+mn-ea"/>
          <a:cs typeface="Arial"/>
        </a:defRPr>
      </a:lvl4pPr>
      <a:lvl5pPr marL="2743029" indent="-304781" algn="l" defTabSz="609562" rtl="0" eaLnBrk="1" latinLnBrk="0" hangingPunct="1">
        <a:spcBef>
          <a:spcPct val="20000"/>
        </a:spcBef>
        <a:buFont typeface="Arial"/>
        <a:buChar char="»"/>
        <a:defRPr sz="1600" kern="1200">
          <a:solidFill>
            <a:schemeClr val="tx1"/>
          </a:solidFill>
          <a:latin typeface="Arial"/>
          <a:ea typeface="+mn-ea"/>
          <a:cs typeface="Arial"/>
        </a:defRPr>
      </a:lvl5pPr>
      <a:lvl6pPr marL="3352591" indent="-304781" algn="l" defTabSz="609562" rtl="0" eaLnBrk="1" latinLnBrk="0" hangingPunct="1">
        <a:spcBef>
          <a:spcPct val="20000"/>
        </a:spcBef>
        <a:buFont typeface="Arial"/>
        <a:buChar char="•"/>
        <a:defRPr sz="2667" kern="1200">
          <a:solidFill>
            <a:schemeClr val="tx1"/>
          </a:solidFill>
          <a:latin typeface="+mn-lt"/>
          <a:ea typeface="+mn-ea"/>
          <a:cs typeface="+mn-cs"/>
        </a:defRPr>
      </a:lvl6pPr>
      <a:lvl7pPr marL="3962153" indent="-304781" algn="l" defTabSz="609562" rtl="0" eaLnBrk="1" latinLnBrk="0" hangingPunct="1">
        <a:spcBef>
          <a:spcPct val="20000"/>
        </a:spcBef>
        <a:buFont typeface="Arial"/>
        <a:buChar char="•"/>
        <a:defRPr sz="2667" kern="1200">
          <a:solidFill>
            <a:schemeClr val="tx1"/>
          </a:solidFill>
          <a:latin typeface="+mn-lt"/>
          <a:ea typeface="+mn-ea"/>
          <a:cs typeface="+mn-cs"/>
        </a:defRPr>
      </a:lvl7pPr>
      <a:lvl8pPr marL="4571715" indent="-304781" algn="l" defTabSz="609562" rtl="0" eaLnBrk="1" latinLnBrk="0" hangingPunct="1">
        <a:spcBef>
          <a:spcPct val="20000"/>
        </a:spcBef>
        <a:buFont typeface="Arial"/>
        <a:buChar char="•"/>
        <a:defRPr sz="2667" kern="1200">
          <a:solidFill>
            <a:schemeClr val="tx1"/>
          </a:solidFill>
          <a:latin typeface="+mn-lt"/>
          <a:ea typeface="+mn-ea"/>
          <a:cs typeface="+mn-cs"/>
        </a:defRPr>
      </a:lvl8pPr>
      <a:lvl9pPr marL="5181276" indent="-304781" algn="l" defTabSz="609562"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62" rtl="0" eaLnBrk="1" latinLnBrk="0" hangingPunct="1">
        <a:defRPr sz="2400" kern="1200">
          <a:solidFill>
            <a:schemeClr val="tx1"/>
          </a:solidFill>
          <a:latin typeface="+mn-lt"/>
          <a:ea typeface="+mn-ea"/>
          <a:cs typeface="+mn-cs"/>
        </a:defRPr>
      </a:lvl1pPr>
      <a:lvl2pPr marL="609562" algn="l" defTabSz="609562" rtl="0" eaLnBrk="1" latinLnBrk="0" hangingPunct="1">
        <a:defRPr sz="2400" kern="1200">
          <a:solidFill>
            <a:schemeClr val="tx1"/>
          </a:solidFill>
          <a:latin typeface="+mn-lt"/>
          <a:ea typeface="+mn-ea"/>
          <a:cs typeface="+mn-cs"/>
        </a:defRPr>
      </a:lvl2pPr>
      <a:lvl3pPr marL="1219124" algn="l" defTabSz="609562" rtl="0" eaLnBrk="1" latinLnBrk="0" hangingPunct="1">
        <a:defRPr sz="2400" kern="1200">
          <a:solidFill>
            <a:schemeClr val="tx1"/>
          </a:solidFill>
          <a:latin typeface="+mn-lt"/>
          <a:ea typeface="+mn-ea"/>
          <a:cs typeface="+mn-cs"/>
        </a:defRPr>
      </a:lvl3pPr>
      <a:lvl4pPr marL="1828686" algn="l" defTabSz="609562" rtl="0" eaLnBrk="1" latinLnBrk="0" hangingPunct="1">
        <a:defRPr sz="2400" kern="1200">
          <a:solidFill>
            <a:schemeClr val="tx1"/>
          </a:solidFill>
          <a:latin typeface="+mn-lt"/>
          <a:ea typeface="+mn-ea"/>
          <a:cs typeface="+mn-cs"/>
        </a:defRPr>
      </a:lvl4pPr>
      <a:lvl5pPr marL="2438248" algn="l" defTabSz="609562" rtl="0" eaLnBrk="1" latinLnBrk="0" hangingPunct="1">
        <a:defRPr sz="2400" kern="1200">
          <a:solidFill>
            <a:schemeClr val="tx1"/>
          </a:solidFill>
          <a:latin typeface="+mn-lt"/>
          <a:ea typeface="+mn-ea"/>
          <a:cs typeface="+mn-cs"/>
        </a:defRPr>
      </a:lvl5pPr>
      <a:lvl6pPr marL="3047810" algn="l" defTabSz="609562" rtl="0" eaLnBrk="1" latinLnBrk="0" hangingPunct="1">
        <a:defRPr sz="2400" kern="1200">
          <a:solidFill>
            <a:schemeClr val="tx1"/>
          </a:solidFill>
          <a:latin typeface="+mn-lt"/>
          <a:ea typeface="+mn-ea"/>
          <a:cs typeface="+mn-cs"/>
        </a:defRPr>
      </a:lvl6pPr>
      <a:lvl7pPr marL="3657372" algn="l" defTabSz="609562" rtl="0" eaLnBrk="1" latinLnBrk="0" hangingPunct="1">
        <a:defRPr sz="2400" kern="1200">
          <a:solidFill>
            <a:schemeClr val="tx1"/>
          </a:solidFill>
          <a:latin typeface="+mn-lt"/>
          <a:ea typeface="+mn-ea"/>
          <a:cs typeface="+mn-cs"/>
        </a:defRPr>
      </a:lvl7pPr>
      <a:lvl8pPr marL="4266934" algn="l" defTabSz="609562" rtl="0" eaLnBrk="1" latinLnBrk="0" hangingPunct="1">
        <a:defRPr sz="2400" kern="1200">
          <a:solidFill>
            <a:schemeClr val="tx1"/>
          </a:solidFill>
          <a:latin typeface="+mn-lt"/>
          <a:ea typeface="+mn-ea"/>
          <a:cs typeface="+mn-cs"/>
        </a:defRPr>
      </a:lvl8pPr>
      <a:lvl9pPr marL="4876495" algn="l" defTabSz="609562"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Title Text"/>
          <p:cNvSpPr txBox="1">
            <a:spLocks noGrp="1"/>
          </p:cNvSpPr>
          <p:nvPr>
            <p:ph type="title"/>
          </p:nvPr>
        </p:nvSpPr>
        <p:spPr>
          <a:xfrm>
            <a:off x="450012" y="188640"/>
            <a:ext cx="11291183" cy="551433"/>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spAutoFit/>
          </a:bodyPr>
          <a:lstStyle/>
          <a:p>
            <a:r>
              <a:rPr lang="en-US" dirty="0"/>
              <a:t>Click to edit Master title style</a:t>
            </a:r>
            <a:endParaRPr dirty="0"/>
          </a:p>
        </p:txBody>
      </p:sp>
      <p:sp>
        <p:nvSpPr>
          <p:cNvPr id="6" name="Body Level One…"/>
          <p:cNvSpPr txBox="1">
            <a:spLocks noGrp="1"/>
          </p:cNvSpPr>
          <p:nvPr>
            <p:ph type="body" idx="1"/>
          </p:nvPr>
        </p:nvSpPr>
        <p:spPr>
          <a:xfrm>
            <a:off x="442941" y="1232694"/>
            <a:ext cx="11298253" cy="500459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3" name="Slide Number Placeholder 2"/>
          <p:cNvSpPr>
            <a:spLocks noGrp="1"/>
          </p:cNvSpPr>
          <p:nvPr>
            <p:ph type="sldNum" sz="quarter" idx="4"/>
          </p:nvPr>
        </p:nvSpPr>
        <p:spPr>
          <a:xfrm>
            <a:off x="11472977" y="6410279"/>
            <a:ext cx="252864" cy="178324"/>
          </a:xfrm>
          <a:prstGeom prst="rect">
            <a:avLst/>
          </a:prstGeom>
        </p:spPr>
        <p:txBody>
          <a:bodyPr vert="horz" lIns="91440" tIns="45720" rIns="91440" bIns="45720" rtlCol="0" anchor="b"/>
          <a:lstStyle>
            <a:lvl1pPr algn="r">
              <a:defRPr sz="800" b="0" i="0">
                <a:solidFill>
                  <a:schemeClr val="tx1"/>
                </a:solidFill>
                <a:latin typeface="IBM Plex Sans" charset="0"/>
                <a:ea typeface="IBM Plex Sans" charset="0"/>
                <a:cs typeface="IBM Plex Sans" charset="0"/>
              </a:defRPr>
            </a:lvl1pPr>
          </a:lstStyle>
          <a:p>
            <a:fld id="{CE99A73B-124F-5F40-B516-EAF367282871}" type="slidenum">
              <a:rPr lang="en-US" smtClean="0"/>
              <a:pPr/>
              <a:t>‹#›</a:t>
            </a:fld>
            <a:endParaRPr lang="en-US" dirty="0"/>
          </a:p>
        </p:txBody>
      </p:sp>
      <p:sp>
        <p:nvSpPr>
          <p:cNvPr id="4" name="Rectangle 3"/>
          <p:cNvSpPr/>
          <p:nvPr userDrawn="1"/>
        </p:nvSpPr>
        <p:spPr>
          <a:xfrm>
            <a:off x="442941" y="6373159"/>
            <a:ext cx="2824812" cy="215444"/>
          </a:xfrm>
          <a:prstGeom prst="rect">
            <a:avLst/>
          </a:prstGeom>
        </p:spPr>
        <p:txBody>
          <a:bodyPr wrap="none" anchor="b">
            <a:spAutoFit/>
          </a:bodyPr>
          <a:lstStyle/>
          <a:p>
            <a:r>
              <a:rPr lang="en-US" sz="800" dirty="0"/>
              <a:t>IBM MD&amp;I | 2018 | © IBM Corporation | </a:t>
            </a:r>
            <a:r>
              <a:rPr lang="en-US" sz="800" b="1" dirty="0"/>
              <a:t>IBM Confidential</a:t>
            </a:r>
          </a:p>
        </p:txBody>
      </p:sp>
    </p:spTree>
    <p:extLst>
      <p:ext uri="{BB962C8B-B14F-4D97-AF65-F5344CB8AC3E}">
        <p14:creationId xmlns:p14="http://schemas.microsoft.com/office/powerpoint/2010/main" val="2776632457"/>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Lst>
  <p:transition spd="med"/>
  <p:hf hdr="0" dt="0"/>
  <p:txStyles>
    <p:titleStyle>
      <a:lvl1pPr marL="0" marR="28572" indent="0" algn="l" defTabSz="641286" latinLnBrk="0">
        <a:lnSpc>
          <a:spcPct val="100000"/>
        </a:lnSpc>
        <a:spcBef>
          <a:spcPts val="0"/>
        </a:spcBef>
        <a:spcAft>
          <a:spcPts val="600"/>
        </a:spcAft>
        <a:buClrTx/>
        <a:buSzTx/>
        <a:buFontTx/>
        <a:buNone/>
        <a:tabLst/>
        <a:defRPr sz="3250" b="0" i="0" u="none" strike="noStrike" cap="none" spc="-72" baseline="0">
          <a:ln>
            <a:noFill/>
          </a:ln>
          <a:solidFill>
            <a:schemeClr val="tx1"/>
          </a:solidFill>
          <a:uFill>
            <a:solidFill>
              <a:srgbClr val="5E5E5E"/>
            </a:solidFill>
          </a:uFill>
          <a:latin typeface="IBM Plex Sans Light" charset="0"/>
          <a:ea typeface="IBM Plex Sans Light" charset="0"/>
          <a:cs typeface="IBM Plex Sans Light" charset="0"/>
          <a:sym typeface="IBM Plex Sans"/>
        </a:defRPr>
      </a:lvl1pPr>
      <a:lvl2pPr marL="0" marR="28572" indent="114289" algn="l" defTabSz="641286" latinLnBrk="0">
        <a:lnSpc>
          <a:spcPct val="100000"/>
        </a:lnSpc>
        <a:spcBef>
          <a:spcPts val="0"/>
        </a:spcBef>
        <a:spcAft>
          <a:spcPts val="0"/>
        </a:spcAft>
        <a:buClrTx/>
        <a:buSzTx/>
        <a:buFontTx/>
        <a:buNone/>
        <a:tabLst/>
        <a:defRPr sz="2400" b="1" i="0" u="none" strike="noStrike" cap="none" spc="-72" baseline="0">
          <a:ln>
            <a:noFill/>
          </a:ln>
          <a:solidFill>
            <a:srgbClr val="5E5E5E"/>
          </a:solidFill>
          <a:uFill>
            <a:solidFill>
              <a:srgbClr val="5E5E5E"/>
            </a:solidFill>
          </a:uFill>
          <a:latin typeface="IBM Plex Sans"/>
          <a:ea typeface="IBM Plex Sans"/>
          <a:cs typeface="IBM Plex Sans"/>
          <a:sym typeface="IBM Plex Sans"/>
        </a:defRPr>
      </a:lvl2pPr>
      <a:lvl3pPr marL="0" marR="28572" indent="228577" algn="l" defTabSz="641286" latinLnBrk="0">
        <a:lnSpc>
          <a:spcPct val="100000"/>
        </a:lnSpc>
        <a:spcBef>
          <a:spcPts val="0"/>
        </a:spcBef>
        <a:spcAft>
          <a:spcPts val="0"/>
        </a:spcAft>
        <a:buClrTx/>
        <a:buSzTx/>
        <a:buFontTx/>
        <a:buNone/>
        <a:tabLst/>
        <a:defRPr sz="2400" b="1" i="0" u="none" strike="noStrike" cap="none" spc="-72" baseline="0">
          <a:ln>
            <a:noFill/>
          </a:ln>
          <a:solidFill>
            <a:srgbClr val="5E5E5E"/>
          </a:solidFill>
          <a:uFill>
            <a:solidFill>
              <a:srgbClr val="5E5E5E"/>
            </a:solidFill>
          </a:uFill>
          <a:latin typeface="IBM Plex Sans"/>
          <a:ea typeface="IBM Plex Sans"/>
          <a:cs typeface="IBM Plex Sans"/>
          <a:sym typeface="IBM Plex Sans"/>
        </a:defRPr>
      </a:lvl3pPr>
      <a:lvl4pPr marL="0" marR="28572" indent="342866" algn="l" defTabSz="641286" latinLnBrk="0">
        <a:lnSpc>
          <a:spcPct val="100000"/>
        </a:lnSpc>
        <a:spcBef>
          <a:spcPts val="0"/>
        </a:spcBef>
        <a:spcAft>
          <a:spcPts val="0"/>
        </a:spcAft>
        <a:buClrTx/>
        <a:buSzTx/>
        <a:buFontTx/>
        <a:buNone/>
        <a:tabLst/>
        <a:defRPr sz="2400" b="1" i="0" u="none" strike="noStrike" cap="none" spc="-72" baseline="0">
          <a:ln>
            <a:noFill/>
          </a:ln>
          <a:solidFill>
            <a:srgbClr val="5E5E5E"/>
          </a:solidFill>
          <a:uFill>
            <a:solidFill>
              <a:srgbClr val="5E5E5E"/>
            </a:solidFill>
          </a:uFill>
          <a:latin typeface="IBM Plex Sans"/>
          <a:ea typeface="IBM Plex Sans"/>
          <a:cs typeface="IBM Plex Sans"/>
          <a:sym typeface="IBM Plex Sans"/>
        </a:defRPr>
      </a:lvl4pPr>
      <a:lvl5pPr marL="0" marR="28572" indent="457155" algn="l" defTabSz="641286" latinLnBrk="0">
        <a:lnSpc>
          <a:spcPct val="100000"/>
        </a:lnSpc>
        <a:spcBef>
          <a:spcPts val="0"/>
        </a:spcBef>
        <a:spcAft>
          <a:spcPts val="0"/>
        </a:spcAft>
        <a:buClrTx/>
        <a:buSzTx/>
        <a:buFontTx/>
        <a:buNone/>
        <a:tabLst/>
        <a:defRPr sz="2400" b="1" i="0" u="none" strike="noStrike" cap="none" spc="-72" baseline="0">
          <a:ln>
            <a:noFill/>
          </a:ln>
          <a:solidFill>
            <a:srgbClr val="5E5E5E"/>
          </a:solidFill>
          <a:uFill>
            <a:solidFill>
              <a:srgbClr val="5E5E5E"/>
            </a:solidFill>
          </a:uFill>
          <a:latin typeface="IBM Plex Sans"/>
          <a:ea typeface="IBM Plex Sans"/>
          <a:cs typeface="IBM Plex Sans"/>
          <a:sym typeface="IBM Plex Sans"/>
        </a:defRPr>
      </a:lvl5pPr>
      <a:lvl6pPr marL="0" marR="28572" indent="571443" algn="l" defTabSz="641286" latinLnBrk="0">
        <a:lnSpc>
          <a:spcPct val="100000"/>
        </a:lnSpc>
        <a:spcBef>
          <a:spcPts val="0"/>
        </a:spcBef>
        <a:spcAft>
          <a:spcPts val="0"/>
        </a:spcAft>
        <a:buClrTx/>
        <a:buSzTx/>
        <a:buFontTx/>
        <a:buNone/>
        <a:tabLst/>
        <a:defRPr sz="2400" b="1" i="0" u="none" strike="noStrike" cap="none" spc="-72" baseline="0">
          <a:ln>
            <a:noFill/>
          </a:ln>
          <a:solidFill>
            <a:srgbClr val="5E5E5E"/>
          </a:solidFill>
          <a:uFill>
            <a:solidFill>
              <a:srgbClr val="5E5E5E"/>
            </a:solidFill>
          </a:uFill>
          <a:latin typeface="IBM Plex Sans"/>
          <a:ea typeface="IBM Plex Sans"/>
          <a:cs typeface="IBM Plex Sans"/>
          <a:sym typeface="IBM Plex Sans"/>
        </a:defRPr>
      </a:lvl6pPr>
      <a:lvl7pPr marL="0" marR="28572" indent="685732" algn="l" defTabSz="641286" latinLnBrk="0">
        <a:lnSpc>
          <a:spcPct val="100000"/>
        </a:lnSpc>
        <a:spcBef>
          <a:spcPts val="0"/>
        </a:spcBef>
        <a:spcAft>
          <a:spcPts val="0"/>
        </a:spcAft>
        <a:buClrTx/>
        <a:buSzTx/>
        <a:buFontTx/>
        <a:buNone/>
        <a:tabLst/>
        <a:defRPr sz="2400" b="1" i="0" u="none" strike="noStrike" cap="none" spc="-72" baseline="0">
          <a:ln>
            <a:noFill/>
          </a:ln>
          <a:solidFill>
            <a:srgbClr val="5E5E5E"/>
          </a:solidFill>
          <a:uFill>
            <a:solidFill>
              <a:srgbClr val="5E5E5E"/>
            </a:solidFill>
          </a:uFill>
          <a:latin typeface="IBM Plex Sans"/>
          <a:ea typeface="IBM Plex Sans"/>
          <a:cs typeface="IBM Plex Sans"/>
          <a:sym typeface="IBM Plex Sans"/>
        </a:defRPr>
      </a:lvl7pPr>
      <a:lvl8pPr marL="0" marR="28572" indent="800020" algn="l" defTabSz="641286" latinLnBrk="0">
        <a:lnSpc>
          <a:spcPct val="100000"/>
        </a:lnSpc>
        <a:spcBef>
          <a:spcPts val="0"/>
        </a:spcBef>
        <a:spcAft>
          <a:spcPts val="0"/>
        </a:spcAft>
        <a:buClrTx/>
        <a:buSzTx/>
        <a:buFontTx/>
        <a:buNone/>
        <a:tabLst/>
        <a:defRPr sz="2400" b="1" i="0" u="none" strike="noStrike" cap="none" spc="-72" baseline="0">
          <a:ln>
            <a:noFill/>
          </a:ln>
          <a:solidFill>
            <a:srgbClr val="5E5E5E"/>
          </a:solidFill>
          <a:uFill>
            <a:solidFill>
              <a:srgbClr val="5E5E5E"/>
            </a:solidFill>
          </a:uFill>
          <a:latin typeface="IBM Plex Sans"/>
          <a:ea typeface="IBM Plex Sans"/>
          <a:cs typeface="IBM Plex Sans"/>
          <a:sym typeface="IBM Plex Sans"/>
        </a:defRPr>
      </a:lvl8pPr>
      <a:lvl9pPr marL="0" marR="28572" indent="914309" algn="l" defTabSz="641286" latinLnBrk="0">
        <a:lnSpc>
          <a:spcPct val="100000"/>
        </a:lnSpc>
        <a:spcBef>
          <a:spcPts val="0"/>
        </a:spcBef>
        <a:spcAft>
          <a:spcPts val="0"/>
        </a:spcAft>
        <a:buClrTx/>
        <a:buSzTx/>
        <a:buFontTx/>
        <a:buNone/>
        <a:tabLst/>
        <a:defRPr sz="2400" b="1" i="0" u="none" strike="noStrike" cap="none" spc="-72" baseline="0">
          <a:ln>
            <a:noFill/>
          </a:ln>
          <a:solidFill>
            <a:srgbClr val="5E5E5E"/>
          </a:solidFill>
          <a:uFill>
            <a:solidFill>
              <a:srgbClr val="5E5E5E"/>
            </a:solidFill>
          </a:uFill>
          <a:latin typeface="IBM Plex Sans"/>
          <a:ea typeface="IBM Plex Sans"/>
          <a:cs typeface="IBM Plex Sans"/>
          <a:sym typeface="IBM Plex Sans"/>
        </a:defRPr>
      </a:lvl9pPr>
    </p:titleStyle>
    <p:bodyStyle>
      <a:lvl1pPr marL="293047" marR="0" indent="-293047" algn="l" defTabSz="412709" latinLnBrk="0">
        <a:lnSpc>
          <a:spcPct val="120000"/>
        </a:lnSpc>
        <a:spcBef>
          <a:spcPts val="0"/>
        </a:spcBef>
        <a:spcAft>
          <a:spcPts val="0"/>
        </a:spcAft>
        <a:buClrTx/>
        <a:buSzPct val="100000"/>
        <a:buFont typeface=".AppleSystemUIFont" charset="-120"/>
        <a:buChar char="-"/>
        <a:tabLst/>
        <a:defRPr sz="1400" b="0" i="0" u="none" strike="noStrike" cap="none" spc="0" baseline="0">
          <a:ln>
            <a:noFill/>
          </a:ln>
          <a:solidFill>
            <a:schemeClr val="tx1"/>
          </a:solidFill>
          <a:uFillTx/>
          <a:latin typeface="IBM Plex Sans" charset="0"/>
          <a:ea typeface="IBM Plex Sans" charset="0"/>
          <a:cs typeface="IBM Plex Sans" charset="0"/>
          <a:sym typeface="HelvNeue Roman for IBM"/>
        </a:defRPr>
      </a:lvl1pPr>
      <a:lvl2pPr marL="610516" marR="0" indent="-293047" algn="l" defTabSz="412709" latinLnBrk="0">
        <a:lnSpc>
          <a:spcPct val="120000"/>
        </a:lnSpc>
        <a:spcBef>
          <a:spcPts val="0"/>
        </a:spcBef>
        <a:spcAft>
          <a:spcPts val="0"/>
        </a:spcAft>
        <a:buClrTx/>
        <a:buSzPct val="100000"/>
        <a:buFont typeface=".AppleSystemUIFont" charset="-120"/>
        <a:buChar char="-"/>
        <a:tabLst/>
        <a:defRPr sz="1400" b="0" i="0" u="none" strike="noStrike" cap="none" spc="0" baseline="0">
          <a:ln>
            <a:noFill/>
          </a:ln>
          <a:solidFill>
            <a:schemeClr val="tx1"/>
          </a:solidFill>
          <a:uFillTx/>
          <a:latin typeface="IBM Plex Sans" charset="0"/>
          <a:ea typeface="IBM Plex Sans" charset="0"/>
          <a:cs typeface="IBM Plex Sans" charset="0"/>
          <a:sym typeface="HelvNeue Roman for IBM"/>
        </a:defRPr>
      </a:lvl2pPr>
      <a:lvl3pPr marL="927984" marR="0" indent="-293047" algn="l" defTabSz="412709" latinLnBrk="0">
        <a:lnSpc>
          <a:spcPct val="120000"/>
        </a:lnSpc>
        <a:spcBef>
          <a:spcPts val="0"/>
        </a:spcBef>
        <a:spcAft>
          <a:spcPts val="0"/>
        </a:spcAft>
        <a:buClrTx/>
        <a:buSzPct val="100000"/>
        <a:buFont typeface=".AppleSystemUIFont" charset="-120"/>
        <a:buChar char="-"/>
        <a:tabLst/>
        <a:defRPr sz="1400" b="0" i="0" u="none" strike="noStrike" cap="none" spc="0" baseline="0">
          <a:ln>
            <a:noFill/>
          </a:ln>
          <a:solidFill>
            <a:schemeClr val="tx1"/>
          </a:solidFill>
          <a:uFillTx/>
          <a:latin typeface="IBM Plex Sans" charset="0"/>
          <a:ea typeface="IBM Plex Sans" charset="0"/>
          <a:cs typeface="IBM Plex Sans" charset="0"/>
          <a:sym typeface="HelvNeue Roman for IBM"/>
        </a:defRPr>
      </a:lvl3pPr>
      <a:lvl4pPr marL="1245452" marR="0" indent="-293047" algn="l" defTabSz="412709" latinLnBrk="0">
        <a:lnSpc>
          <a:spcPct val="120000"/>
        </a:lnSpc>
        <a:spcBef>
          <a:spcPts val="0"/>
        </a:spcBef>
        <a:spcAft>
          <a:spcPts val="0"/>
        </a:spcAft>
        <a:buClrTx/>
        <a:buSzPct val="100000"/>
        <a:buFont typeface=".AppleSystemUIFont" charset="-120"/>
        <a:buChar char="-"/>
        <a:tabLst/>
        <a:defRPr sz="1400" b="0" i="0" u="none" strike="noStrike" cap="none" spc="0" baseline="0">
          <a:ln>
            <a:noFill/>
          </a:ln>
          <a:solidFill>
            <a:schemeClr val="tx1"/>
          </a:solidFill>
          <a:uFillTx/>
          <a:latin typeface="IBM Plex Sans" charset="0"/>
          <a:ea typeface="IBM Plex Sans" charset="0"/>
          <a:cs typeface="IBM Plex Sans" charset="0"/>
          <a:sym typeface="HelvNeue Roman for IBM"/>
        </a:defRPr>
      </a:lvl4pPr>
      <a:lvl5pPr marL="1562920" marR="0" indent="-293047" algn="l" defTabSz="412709" latinLnBrk="0">
        <a:lnSpc>
          <a:spcPct val="120000"/>
        </a:lnSpc>
        <a:spcBef>
          <a:spcPts val="0"/>
        </a:spcBef>
        <a:spcAft>
          <a:spcPts val="0"/>
        </a:spcAft>
        <a:buClrTx/>
        <a:buSzPct val="100000"/>
        <a:buFont typeface=".AppleSystemUIFont" charset="-120"/>
        <a:buChar char="-"/>
        <a:tabLst/>
        <a:defRPr sz="1400" b="0" i="0" u="none" strike="noStrike" cap="none" spc="0" baseline="0">
          <a:ln>
            <a:noFill/>
          </a:ln>
          <a:solidFill>
            <a:schemeClr val="tx1"/>
          </a:solidFill>
          <a:uFillTx/>
          <a:latin typeface="IBM Plex Sans" charset="0"/>
          <a:ea typeface="IBM Plex Sans" charset="0"/>
          <a:cs typeface="IBM Plex Sans" charset="0"/>
          <a:sym typeface="HelvNeue Roman for IBM"/>
        </a:defRPr>
      </a:lvl5pPr>
      <a:lvl6pPr marL="1880389" marR="0" indent="-293047" algn="l" defTabSz="412709" latinLnBrk="0">
        <a:lnSpc>
          <a:spcPct val="100000"/>
        </a:lnSpc>
        <a:spcBef>
          <a:spcPts val="2600"/>
        </a:spcBef>
        <a:spcAft>
          <a:spcPts val="0"/>
        </a:spcAft>
        <a:buClrTx/>
        <a:buSzPct val="75000"/>
        <a:buFontTx/>
        <a:buChar char="•"/>
        <a:tabLst/>
        <a:defRPr sz="2400" b="0" i="0" u="none" strike="noStrike" cap="none" spc="0" baseline="0">
          <a:ln>
            <a:noFill/>
          </a:ln>
          <a:solidFill>
            <a:schemeClr val="accent1">
              <a:hueOff val="-42353"/>
              <a:satOff val="-12282"/>
              <a:lumOff val="-14509"/>
            </a:schemeClr>
          </a:solidFill>
          <a:uFillTx/>
          <a:latin typeface="+mn-lt"/>
          <a:ea typeface="+mn-ea"/>
          <a:cs typeface="+mn-cs"/>
          <a:sym typeface="HelvNeue Roman for IBM"/>
        </a:defRPr>
      </a:lvl6pPr>
      <a:lvl7pPr marL="2197857" marR="0" indent="-293047" algn="l" defTabSz="412709" latinLnBrk="0">
        <a:lnSpc>
          <a:spcPct val="100000"/>
        </a:lnSpc>
        <a:spcBef>
          <a:spcPts val="2600"/>
        </a:spcBef>
        <a:spcAft>
          <a:spcPts val="0"/>
        </a:spcAft>
        <a:buClrTx/>
        <a:buSzPct val="75000"/>
        <a:buFontTx/>
        <a:buChar char="•"/>
        <a:tabLst/>
        <a:defRPr sz="2400" b="0" i="0" u="none" strike="noStrike" cap="none" spc="0" baseline="0">
          <a:ln>
            <a:noFill/>
          </a:ln>
          <a:solidFill>
            <a:schemeClr val="accent1">
              <a:hueOff val="-42353"/>
              <a:satOff val="-12282"/>
              <a:lumOff val="-14509"/>
            </a:schemeClr>
          </a:solidFill>
          <a:uFillTx/>
          <a:latin typeface="+mn-lt"/>
          <a:ea typeface="+mn-ea"/>
          <a:cs typeface="+mn-cs"/>
          <a:sym typeface="HelvNeue Roman for IBM"/>
        </a:defRPr>
      </a:lvl7pPr>
      <a:lvl8pPr marL="2515325" marR="0" indent="-293047" algn="l" defTabSz="412709" latinLnBrk="0">
        <a:lnSpc>
          <a:spcPct val="100000"/>
        </a:lnSpc>
        <a:spcBef>
          <a:spcPts val="2600"/>
        </a:spcBef>
        <a:spcAft>
          <a:spcPts val="0"/>
        </a:spcAft>
        <a:buClrTx/>
        <a:buSzPct val="75000"/>
        <a:buFontTx/>
        <a:buChar char="•"/>
        <a:tabLst/>
        <a:defRPr sz="2400" b="0" i="0" u="none" strike="noStrike" cap="none" spc="0" baseline="0">
          <a:ln>
            <a:noFill/>
          </a:ln>
          <a:solidFill>
            <a:schemeClr val="accent1">
              <a:hueOff val="-42353"/>
              <a:satOff val="-12282"/>
              <a:lumOff val="-14509"/>
            </a:schemeClr>
          </a:solidFill>
          <a:uFillTx/>
          <a:latin typeface="+mn-lt"/>
          <a:ea typeface="+mn-ea"/>
          <a:cs typeface="+mn-cs"/>
          <a:sym typeface="HelvNeue Roman for IBM"/>
        </a:defRPr>
      </a:lvl8pPr>
      <a:lvl9pPr marL="2832793" marR="0" indent="-293047" algn="l" defTabSz="412709" latinLnBrk="0">
        <a:lnSpc>
          <a:spcPct val="100000"/>
        </a:lnSpc>
        <a:spcBef>
          <a:spcPts val="2600"/>
        </a:spcBef>
        <a:spcAft>
          <a:spcPts val="0"/>
        </a:spcAft>
        <a:buClrTx/>
        <a:buSzPct val="75000"/>
        <a:buFontTx/>
        <a:buChar char="•"/>
        <a:tabLst/>
        <a:defRPr sz="2400" b="0" i="0" u="none" strike="noStrike" cap="none" spc="0" baseline="0">
          <a:ln>
            <a:noFill/>
          </a:ln>
          <a:solidFill>
            <a:schemeClr val="accent1">
              <a:hueOff val="-42353"/>
              <a:satOff val="-12282"/>
              <a:lumOff val="-14509"/>
            </a:schemeClr>
          </a:solidFill>
          <a:uFillTx/>
          <a:latin typeface="+mn-lt"/>
          <a:ea typeface="+mn-ea"/>
          <a:cs typeface="+mn-cs"/>
          <a:sym typeface="HelvNeue Roman for IBM"/>
        </a:defRPr>
      </a:lvl9pPr>
    </p:bodyStyle>
    <p:otherStyle>
      <a:lvl1pPr marL="0" marR="0" indent="0" algn="r" defTabSz="412709" latinLnBrk="0">
        <a:lnSpc>
          <a:spcPct val="100000"/>
        </a:lnSpc>
        <a:spcBef>
          <a:spcPts val="0"/>
        </a:spcBef>
        <a:spcAft>
          <a:spcPts val="0"/>
        </a:spcAft>
        <a:buClrTx/>
        <a:buSzTx/>
        <a:buFontTx/>
        <a:buNone/>
        <a:tabLst/>
        <a:defRPr sz="1050" b="0" i="0" u="none" strike="noStrike" cap="none" spc="0" baseline="0">
          <a:ln>
            <a:noFill/>
          </a:ln>
          <a:solidFill>
            <a:schemeClr val="tx1"/>
          </a:solidFill>
          <a:uFillTx/>
          <a:latin typeface="+mn-lt"/>
          <a:ea typeface="+mn-ea"/>
          <a:cs typeface="+mn-cs"/>
          <a:sym typeface="IBM Plex Sans"/>
        </a:defRPr>
      </a:lvl1pPr>
      <a:lvl2pPr marL="0" marR="0" indent="114289" algn="r" defTabSz="412709" latinLnBrk="0">
        <a:lnSpc>
          <a:spcPct val="100000"/>
        </a:lnSpc>
        <a:spcBef>
          <a:spcPts val="0"/>
        </a:spcBef>
        <a:spcAft>
          <a:spcPts val="0"/>
        </a:spcAft>
        <a:buClrTx/>
        <a:buSzTx/>
        <a:buFontTx/>
        <a:buNone/>
        <a:tabLst/>
        <a:defRPr sz="1050" b="0" i="0" u="none" strike="noStrike" cap="none" spc="0" baseline="0">
          <a:ln>
            <a:noFill/>
          </a:ln>
          <a:solidFill>
            <a:schemeClr val="tx1"/>
          </a:solidFill>
          <a:uFillTx/>
          <a:latin typeface="+mn-lt"/>
          <a:ea typeface="+mn-ea"/>
          <a:cs typeface="+mn-cs"/>
          <a:sym typeface="IBM Plex Sans"/>
        </a:defRPr>
      </a:lvl2pPr>
      <a:lvl3pPr marL="0" marR="0" indent="228577" algn="r" defTabSz="412709" latinLnBrk="0">
        <a:lnSpc>
          <a:spcPct val="100000"/>
        </a:lnSpc>
        <a:spcBef>
          <a:spcPts val="0"/>
        </a:spcBef>
        <a:spcAft>
          <a:spcPts val="0"/>
        </a:spcAft>
        <a:buClrTx/>
        <a:buSzTx/>
        <a:buFontTx/>
        <a:buNone/>
        <a:tabLst/>
        <a:defRPr sz="1050" b="0" i="0" u="none" strike="noStrike" cap="none" spc="0" baseline="0">
          <a:ln>
            <a:noFill/>
          </a:ln>
          <a:solidFill>
            <a:schemeClr val="tx1"/>
          </a:solidFill>
          <a:uFillTx/>
          <a:latin typeface="+mn-lt"/>
          <a:ea typeface="+mn-ea"/>
          <a:cs typeface="+mn-cs"/>
          <a:sym typeface="IBM Plex Sans"/>
        </a:defRPr>
      </a:lvl3pPr>
      <a:lvl4pPr marL="0" marR="0" indent="342866" algn="r" defTabSz="412709" latinLnBrk="0">
        <a:lnSpc>
          <a:spcPct val="100000"/>
        </a:lnSpc>
        <a:spcBef>
          <a:spcPts val="0"/>
        </a:spcBef>
        <a:spcAft>
          <a:spcPts val="0"/>
        </a:spcAft>
        <a:buClrTx/>
        <a:buSzTx/>
        <a:buFontTx/>
        <a:buNone/>
        <a:tabLst/>
        <a:defRPr sz="1050" b="0" i="0" u="none" strike="noStrike" cap="none" spc="0" baseline="0">
          <a:ln>
            <a:noFill/>
          </a:ln>
          <a:solidFill>
            <a:schemeClr val="tx1"/>
          </a:solidFill>
          <a:uFillTx/>
          <a:latin typeface="+mn-lt"/>
          <a:ea typeface="+mn-ea"/>
          <a:cs typeface="+mn-cs"/>
          <a:sym typeface="IBM Plex Sans"/>
        </a:defRPr>
      </a:lvl4pPr>
      <a:lvl5pPr marL="0" marR="0" indent="457155" algn="r" defTabSz="412709" latinLnBrk="0">
        <a:lnSpc>
          <a:spcPct val="100000"/>
        </a:lnSpc>
        <a:spcBef>
          <a:spcPts val="0"/>
        </a:spcBef>
        <a:spcAft>
          <a:spcPts val="0"/>
        </a:spcAft>
        <a:buClrTx/>
        <a:buSzTx/>
        <a:buFontTx/>
        <a:buNone/>
        <a:tabLst/>
        <a:defRPr sz="1050" b="0" i="0" u="none" strike="noStrike" cap="none" spc="0" baseline="0">
          <a:ln>
            <a:noFill/>
          </a:ln>
          <a:solidFill>
            <a:schemeClr val="tx1"/>
          </a:solidFill>
          <a:uFillTx/>
          <a:latin typeface="+mn-lt"/>
          <a:ea typeface="+mn-ea"/>
          <a:cs typeface="+mn-cs"/>
          <a:sym typeface="IBM Plex Sans"/>
        </a:defRPr>
      </a:lvl5pPr>
      <a:lvl6pPr marL="0" marR="0" indent="571443" algn="r" defTabSz="412709" latinLnBrk="0">
        <a:lnSpc>
          <a:spcPct val="100000"/>
        </a:lnSpc>
        <a:spcBef>
          <a:spcPts val="0"/>
        </a:spcBef>
        <a:spcAft>
          <a:spcPts val="0"/>
        </a:spcAft>
        <a:buClrTx/>
        <a:buSzTx/>
        <a:buFontTx/>
        <a:buNone/>
        <a:tabLst/>
        <a:defRPr sz="1050" b="0" i="0" u="none" strike="noStrike" cap="none" spc="0" baseline="0">
          <a:ln>
            <a:noFill/>
          </a:ln>
          <a:solidFill>
            <a:schemeClr val="tx1"/>
          </a:solidFill>
          <a:uFillTx/>
          <a:latin typeface="+mn-lt"/>
          <a:ea typeface="+mn-ea"/>
          <a:cs typeface="+mn-cs"/>
          <a:sym typeface="IBM Plex Sans"/>
        </a:defRPr>
      </a:lvl6pPr>
      <a:lvl7pPr marL="0" marR="0" indent="685732" algn="r" defTabSz="412709" latinLnBrk="0">
        <a:lnSpc>
          <a:spcPct val="100000"/>
        </a:lnSpc>
        <a:spcBef>
          <a:spcPts val="0"/>
        </a:spcBef>
        <a:spcAft>
          <a:spcPts val="0"/>
        </a:spcAft>
        <a:buClrTx/>
        <a:buSzTx/>
        <a:buFontTx/>
        <a:buNone/>
        <a:tabLst/>
        <a:defRPr sz="1050" b="0" i="0" u="none" strike="noStrike" cap="none" spc="0" baseline="0">
          <a:ln>
            <a:noFill/>
          </a:ln>
          <a:solidFill>
            <a:schemeClr val="tx1"/>
          </a:solidFill>
          <a:uFillTx/>
          <a:latin typeface="+mn-lt"/>
          <a:ea typeface="+mn-ea"/>
          <a:cs typeface="+mn-cs"/>
          <a:sym typeface="IBM Plex Sans"/>
        </a:defRPr>
      </a:lvl7pPr>
      <a:lvl8pPr marL="0" marR="0" indent="800020" algn="r" defTabSz="412709" latinLnBrk="0">
        <a:lnSpc>
          <a:spcPct val="100000"/>
        </a:lnSpc>
        <a:spcBef>
          <a:spcPts val="0"/>
        </a:spcBef>
        <a:spcAft>
          <a:spcPts val="0"/>
        </a:spcAft>
        <a:buClrTx/>
        <a:buSzTx/>
        <a:buFontTx/>
        <a:buNone/>
        <a:tabLst/>
        <a:defRPr sz="1050" b="0" i="0" u="none" strike="noStrike" cap="none" spc="0" baseline="0">
          <a:ln>
            <a:noFill/>
          </a:ln>
          <a:solidFill>
            <a:schemeClr val="tx1"/>
          </a:solidFill>
          <a:uFillTx/>
          <a:latin typeface="+mn-lt"/>
          <a:ea typeface="+mn-ea"/>
          <a:cs typeface="+mn-cs"/>
          <a:sym typeface="IBM Plex Sans"/>
        </a:defRPr>
      </a:lvl8pPr>
      <a:lvl9pPr marL="0" marR="0" indent="914309" algn="r" defTabSz="412709" latinLnBrk="0">
        <a:lnSpc>
          <a:spcPct val="100000"/>
        </a:lnSpc>
        <a:spcBef>
          <a:spcPts val="0"/>
        </a:spcBef>
        <a:spcAft>
          <a:spcPts val="0"/>
        </a:spcAft>
        <a:buClrTx/>
        <a:buSzTx/>
        <a:buFontTx/>
        <a:buNone/>
        <a:tabLst/>
        <a:defRPr sz="1050" b="0" i="0" u="none" strike="noStrike" cap="none" spc="0" baseline="0">
          <a:ln>
            <a:noFill/>
          </a:ln>
          <a:solidFill>
            <a:schemeClr val="tx1"/>
          </a:solidFill>
          <a:uFillTx/>
          <a:latin typeface="+mn-lt"/>
          <a:ea typeface="+mn-ea"/>
          <a:cs typeface="+mn-cs"/>
          <a:sym typeface="IBM Plex Sans"/>
        </a:defRPr>
      </a:lvl9pPr>
    </p:otherStyle>
  </p:txStyles>
  <p:extLst>
    <p:ext uri="{27BBF7A9-308A-43DC-89C8-2F10F3537804}">
      <p15:sldGuideLst xmlns:p15="http://schemas.microsoft.com/office/powerpoint/2012/main">
        <p15:guide id="2" pos="558">
          <p15:clr>
            <a:srgbClr val="F26B43"/>
          </p15:clr>
        </p15:guide>
        <p15:guide id="3" pos="14778">
          <p15:clr>
            <a:srgbClr val="F26B43"/>
          </p15:clr>
        </p15:guide>
        <p15:guide id="4" orient="horz" pos="8312">
          <p15:clr>
            <a:srgbClr val="F26B43"/>
          </p15:clr>
        </p15:guide>
        <p15:guide id="5" orient="horz" pos="238">
          <p15:clr>
            <a:srgbClr val="F26B43"/>
          </p15:clr>
        </p15:guide>
        <p15:guide id="6" orient="horz" pos="7949">
          <p15:clr>
            <a:srgbClr val="F26B43"/>
          </p15:clr>
        </p15:guide>
        <p15:guide id="7" orient="horz" pos="1553">
          <p15:clr>
            <a:srgbClr val="F26B43"/>
          </p15:clr>
        </p15:guide>
        <p15:guide id="8" orient="horz" pos="785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9075468"/>
      </p:ext>
    </p:extLst>
  </p:cSld>
  <p:clrMap bg1="lt1" tx1="dk1" bg2="lt2" tx2="dk2" accent1="accent1" accent2="accent2" accent3="accent3" accent4="accent4" accent5="accent5" accent6="accent6" hlink="hlink" folHlink="folHlink"/>
  <p:sldLayoutIdLst>
    <p:sldLayoutId id="2147484031" r:id="rId1"/>
    <p:sldLayoutId id="2147484032" r:id="rId2"/>
    <p:sldLayoutId id="2147484033" r:id="rId3"/>
    <p:sldLayoutId id="2147484034" r:id="rId4"/>
    <p:sldLayoutId id="2147484035" r:id="rId5"/>
    <p:sldLayoutId id="2147484036" r:id="rId6"/>
    <p:sldLayoutId id="2147484037" r:id="rId7"/>
    <p:sldLayoutId id="2147484038" r:id="rId8"/>
    <p:sldLayoutId id="2147484039" r:id="rId9"/>
    <p:sldLayoutId id="2147484040" r:id="rId10"/>
    <p:sldLayoutId id="2147484041" r:id="rId11"/>
    <p:sldLayoutId id="2147484042" r:id="rId12"/>
    <p:sldLayoutId id="2147484043" r:id="rId13"/>
    <p:sldLayoutId id="2147484044" r:id="rId14"/>
    <p:sldLayoutId id="2147484045" r:id="rId15"/>
    <p:sldLayoutId id="2147484046" r:id="rId16"/>
    <p:sldLayoutId id="2147484047" r:id="rId17"/>
    <p:sldLayoutId id="2147484048" r:id="rId18"/>
    <p:sldLayoutId id="2147484049" r:id="rId19"/>
    <p:sldLayoutId id="2147484050" r:id="rId20"/>
    <p:sldLayoutId id="2147484051" r:id="rId21"/>
    <p:sldLayoutId id="2147484052" r:id="rId22"/>
    <p:sldLayoutId id="2147484053" r:id="rId23"/>
  </p:sldLayoutIdLst>
  <p:hf hdr="0" ftr="0" dt="0"/>
  <p:txStyles>
    <p:titleStyle>
      <a:lvl1pPr algn="ctr" defTabSz="609585" rtl="0" eaLnBrk="1" latinLnBrk="0" hangingPunct="1">
        <a:spcBef>
          <a:spcPct val="0"/>
        </a:spcBef>
        <a:buNone/>
        <a:defRPr sz="5867" kern="1200">
          <a:solidFill>
            <a:schemeClr val="tx1"/>
          </a:solidFill>
          <a:latin typeface="Arial"/>
          <a:ea typeface="+mj-ea"/>
          <a:cs typeface="Arial"/>
        </a:defRPr>
      </a:lvl1pPr>
    </p:titleStyle>
    <p:bodyStyle>
      <a:lvl1pPr marL="457189" indent="-457189" algn="l" defTabSz="609585" rtl="0" eaLnBrk="1" latinLnBrk="0" hangingPunct="1">
        <a:spcBef>
          <a:spcPct val="20000"/>
        </a:spcBef>
        <a:buFont typeface="Arial"/>
        <a:buChar char="•"/>
        <a:defRPr sz="1600"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1600"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16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1600"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1600"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9"/>
            </p:custDataLst>
          </p:nvPr>
        </p:nvGraphicFramePr>
        <p:xfrm>
          <a:off x="2119" y="1597"/>
          <a:ext cx="2116" cy="1587"/>
        </p:xfrm>
        <a:graphic>
          <a:graphicData uri="http://schemas.openxmlformats.org/presentationml/2006/ole">
            <mc:AlternateContent xmlns:mc="http://schemas.openxmlformats.org/markup-compatibility/2006">
              <mc:Choice xmlns:v="urn:schemas-microsoft-com:vml" Requires="v">
                <p:oleObj spid="_x0000_s2353" name="think-cell Slide" r:id="rId10" imgW="270" imgH="270" progId="TCLayout.ActiveDocument.1">
                  <p:embed/>
                </p:oleObj>
              </mc:Choice>
              <mc:Fallback>
                <p:oleObj name="think-cell Slide" r:id="rId10" imgW="270" imgH="270" progId="TCLayout.ActiveDocument.1">
                  <p:embed/>
                  <p:pic>
                    <p:nvPicPr>
                      <p:cNvPr id="8" name="Object 7" hidden="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19" y="1597"/>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438912" y="292609"/>
            <a:ext cx="11277600" cy="688120"/>
          </a:xfrm>
          <a:prstGeom prst="rect">
            <a:avLst/>
          </a:prstGeom>
        </p:spPr>
        <p:txBody>
          <a:bodyPr vert="horz" lIns="0" tIns="34287" rIns="0" bIns="34287"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38912" y="1207008"/>
            <a:ext cx="11277600" cy="4864608"/>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Box 13"/>
          <p:cNvSpPr txBox="1"/>
          <p:nvPr userDrawn="1"/>
        </p:nvSpPr>
        <p:spPr>
          <a:xfrm>
            <a:off x="4240954" y="6601287"/>
            <a:ext cx="3673537" cy="192354"/>
          </a:xfrm>
          <a:prstGeom prst="rect">
            <a:avLst/>
          </a:prstGeom>
          <a:noFill/>
        </p:spPr>
        <p:txBody>
          <a:bodyPr wrap="square" lIns="68575" tIns="34287" rIns="68575" bIns="34287" rtlCol="0" anchor="ctr">
            <a:spAutoFit/>
          </a:bodyPr>
          <a:lstStyle/>
          <a:p>
            <a:pPr algn="ctr" defTabSz="685723" fontAlgn="auto">
              <a:lnSpc>
                <a:spcPct val="100000"/>
              </a:lnSpc>
              <a:spcBef>
                <a:spcPts val="0"/>
              </a:spcBef>
              <a:spcAft>
                <a:spcPts val="0"/>
              </a:spcAft>
            </a:pPr>
            <a:r>
              <a:rPr lang="en-US" sz="800" dirty="0">
                <a:solidFill>
                  <a:srgbClr val="4C6C9C"/>
                </a:solidFill>
                <a:latin typeface="IBM Plex Sans" panose="020B0503050203000203" pitchFamily="34" charset="0"/>
                <a:cs typeface="Arial" panose="020B0604020202020204" pitchFamily="34" charset="0"/>
                <a:sym typeface="Calibri" panose="020F0502020204030204" pitchFamily="34" charset="0"/>
              </a:rPr>
              <a:t>IBM CONFIDENTIAL</a:t>
            </a:r>
          </a:p>
        </p:txBody>
      </p:sp>
      <p:sp>
        <p:nvSpPr>
          <p:cNvPr id="9" name="TextBox 8"/>
          <p:cNvSpPr txBox="1"/>
          <p:nvPr userDrawn="1"/>
        </p:nvSpPr>
        <p:spPr>
          <a:xfrm>
            <a:off x="423140" y="6598693"/>
            <a:ext cx="234461" cy="127000"/>
          </a:xfrm>
          <a:prstGeom prst="rect">
            <a:avLst/>
          </a:prstGeom>
          <a:noFill/>
          <a:ln/>
          <a:effectLst/>
        </p:spPr>
        <p:txBody>
          <a:bodyPr wrap="none" lIns="0" tIns="0" rIns="0" bIns="0" rtlCol="0" anchor="t">
            <a:noAutofit/>
          </a:bodyPr>
          <a:lstStyle/>
          <a:p>
            <a:pPr algn="r" defTabSz="685723" fontAlgn="auto">
              <a:lnSpc>
                <a:spcPct val="100000"/>
              </a:lnSpc>
              <a:spcBef>
                <a:spcPts val="0"/>
              </a:spcBef>
              <a:spcAft>
                <a:spcPts val="0"/>
              </a:spcAft>
              <a:defRPr/>
            </a:pPr>
            <a:fld id="{9D53E389-1311-4796-9190-1F74A8EADEA2}" type="slidenum">
              <a:rPr lang="en-US" sz="1067" smtClean="0">
                <a:solidFill>
                  <a:srgbClr val="000000"/>
                </a:solidFill>
                <a:latin typeface="IBM Plex Sans" panose="020B0503050203000203" pitchFamily="34" charset="0"/>
                <a:cs typeface="Arial" panose="020B0604020202020204" pitchFamily="34" charset="0"/>
                <a:sym typeface="Calibri" panose="020F0502020204030204" pitchFamily="34" charset="0"/>
              </a:rPr>
              <a:pPr algn="r" defTabSz="685723" fontAlgn="auto">
                <a:lnSpc>
                  <a:spcPct val="100000"/>
                </a:lnSpc>
                <a:spcBef>
                  <a:spcPts val="0"/>
                </a:spcBef>
                <a:spcAft>
                  <a:spcPts val="0"/>
                </a:spcAft>
                <a:defRPr/>
              </a:pPr>
              <a:t>‹#›</a:t>
            </a:fld>
            <a:endParaRPr lang="en-US" sz="1067" dirty="0">
              <a:solidFill>
                <a:srgbClr val="000000"/>
              </a:solidFill>
              <a:latin typeface="IBM Plex Sans" panose="020B0503050203000203" pitchFamily="34" charset="0"/>
              <a:cs typeface="Arial" panose="020B0604020202020204" pitchFamily="34" charset="0"/>
              <a:sym typeface="Calibri" panose="020F0502020204030204" pitchFamily="34" charset="0"/>
            </a:endParaRPr>
          </a:p>
          <a:p>
            <a:pPr defTabSz="457149">
              <a:lnSpc>
                <a:spcPct val="100000"/>
              </a:lnSpc>
            </a:pPr>
            <a:endParaRPr lang="en-US" sz="1067" dirty="0">
              <a:solidFill>
                <a:srgbClr val="000000"/>
              </a:solidFill>
              <a:latin typeface="IBM Plex Sans" panose="020B0503050203000203" pitchFamily="34" charset="0"/>
              <a:cs typeface="Arial" panose="020B0604020202020204" pitchFamily="34" charset="0"/>
              <a:sym typeface="Calibri" panose="020F0502020204030204" pitchFamily="34" charset="0"/>
            </a:endParaRPr>
          </a:p>
        </p:txBody>
      </p:sp>
      <p:pic>
        <p:nvPicPr>
          <p:cNvPr id="10" name="Picture 53" descr="IBM-logo-50-black"/>
          <p:cNvPicPr>
            <a:picLocks noChangeAspect="1" noChangeArrowheads="1"/>
          </p:cNvPicPr>
          <p:nvPr userDrawn="1"/>
        </p:nvPicPr>
        <p:blipFill>
          <a:blip r:embed="rId12" cstate="print"/>
          <a:srcRect/>
          <a:stretch>
            <a:fillRect/>
          </a:stretch>
        </p:blipFill>
        <p:spPr bwMode="auto">
          <a:xfrm>
            <a:off x="11887613" y="6086159"/>
            <a:ext cx="215900" cy="577851"/>
          </a:xfrm>
          <a:prstGeom prst="rect">
            <a:avLst/>
          </a:prstGeom>
          <a:noFill/>
        </p:spPr>
      </p:pic>
    </p:spTree>
    <p:extLst>
      <p:ext uri="{BB962C8B-B14F-4D97-AF65-F5344CB8AC3E}">
        <p14:creationId xmlns:p14="http://schemas.microsoft.com/office/powerpoint/2010/main" val="165532177"/>
      </p:ext>
    </p:extLst>
  </p:cSld>
  <p:clrMap bg1="lt1" tx1="dk1" bg2="lt2" tx2="dk2" accent1="accent1" accent2="accent2" accent3="accent3" accent4="accent4" accent5="accent5" accent6="accent6" hlink="hlink" folHlink="folHlink"/>
  <p:sldLayoutIdLst>
    <p:sldLayoutId id="2147484055" r:id="rId1"/>
    <p:sldLayoutId id="2147484056" r:id="rId2"/>
    <p:sldLayoutId id="2147484057" r:id="rId3"/>
    <p:sldLayoutId id="2147484058" r:id="rId4"/>
    <p:sldLayoutId id="2147484059" r:id="rId5"/>
    <p:sldLayoutId id="2147484060" r:id="rId6"/>
  </p:sldLayoutIdLst>
  <p:hf hdr="0" ftr="0" dt="0"/>
  <p:txStyles>
    <p:titleStyle>
      <a:lvl1pPr algn="l" defTabSz="685723" rtl="0" eaLnBrk="1" latinLnBrk="0" hangingPunct="1">
        <a:spcBef>
          <a:spcPct val="0"/>
        </a:spcBef>
        <a:buNone/>
        <a:defRPr sz="2667" b="1" kern="1200">
          <a:solidFill>
            <a:srgbClr val="4C6C9C"/>
          </a:solidFill>
          <a:latin typeface="IBM Plex Sans" panose="020B0503050203000203" pitchFamily="34" charset="0"/>
          <a:ea typeface="+mj-ea"/>
          <a:cs typeface="+mj-cs"/>
        </a:defRPr>
      </a:lvl1pPr>
    </p:titleStyle>
    <p:bodyStyle>
      <a:lvl1pPr marL="0" indent="0" algn="l" defTabSz="685723" rtl="0" eaLnBrk="1" latinLnBrk="0" hangingPunct="1">
        <a:spcBef>
          <a:spcPct val="20000"/>
        </a:spcBef>
        <a:buFontTx/>
        <a:buNone/>
        <a:defRPr sz="1600" b="1" kern="1200">
          <a:solidFill>
            <a:srgbClr val="00B0DA"/>
          </a:solidFill>
          <a:latin typeface="IBM Plex Sans" panose="020B0503050203000203" pitchFamily="34" charset="0"/>
          <a:ea typeface="+mn-ea"/>
          <a:cs typeface="+mn-cs"/>
        </a:defRPr>
      </a:lvl1pPr>
      <a:lvl2pPr marL="342862" indent="-171430" algn="l" defTabSz="685723" rtl="0" eaLnBrk="1" latinLnBrk="0" hangingPunct="1">
        <a:spcBef>
          <a:spcPct val="20000"/>
        </a:spcBef>
        <a:buClr>
          <a:srgbClr val="191919"/>
        </a:buClr>
        <a:buFont typeface="Arial" pitchFamily="34" charset="0"/>
        <a:buChar char="•"/>
        <a:defRPr sz="1600" kern="1200">
          <a:solidFill>
            <a:srgbClr val="191919"/>
          </a:solidFill>
          <a:latin typeface="IBM Plex Sans" panose="020B0503050203000203" pitchFamily="34" charset="0"/>
          <a:ea typeface="+mn-ea"/>
          <a:cs typeface="+mn-cs"/>
        </a:defRPr>
      </a:lvl2pPr>
      <a:lvl3pPr marL="685723" indent="-171430" algn="l" defTabSz="685723" rtl="0" eaLnBrk="1" latinLnBrk="0" hangingPunct="1">
        <a:spcBef>
          <a:spcPct val="20000"/>
        </a:spcBef>
        <a:buClr>
          <a:srgbClr val="191919"/>
        </a:buClr>
        <a:buFont typeface="Arial" pitchFamily="34" charset="0"/>
        <a:buChar char="–"/>
        <a:defRPr sz="1600" kern="1200">
          <a:solidFill>
            <a:srgbClr val="191919"/>
          </a:solidFill>
          <a:latin typeface="IBM Plex Sans" panose="020B0503050203000203" pitchFamily="34" charset="0"/>
          <a:ea typeface="+mn-ea"/>
          <a:cs typeface="+mn-cs"/>
        </a:defRPr>
      </a:lvl3pPr>
      <a:lvl4pPr marL="1032157" indent="-175002" algn="l" defTabSz="685723" rtl="0" eaLnBrk="1" latinLnBrk="0" hangingPunct="1">
        <a:spcBef>
          <a:spcPct val="20000"/>
        </a:spcBef>
        <a:buClr>
          <a:srgbClr val="191919"/>
        </a:buClr>
        <a:buFont typeface="Arial" pitchFamily="34" charset="0"/>
        <a:buChar char="–"/>
        <a:defRPr sz="1600" kern="1200">
          <a:solidFill>
            <a:srgbClr val="191919"/>
          </a:solidFill>
          <a:latin typeface="IBM Plex Sans" panose="020B0503050203000203" pitchFamily="34" charset="0"/>
          <a:ea typeface="+mn-ea"/>
          <a:cs typeface="+mn-cs"/>
        </a:defRPr>
      </a:lvl4pPr>
      <a:lvl5pPr marL="1544068" indent="-172622" algn="l" defTabSz="685723" rtl="0" eaLnBrk="1" latinLnBrk="0" hangingPunct="1">
        <a:spcBef>
          <a:spcPct val="20000"/>
        </a:spcBef>
        <a:buClr>
          <a:srgbClr val="191919"/>
        </a:buClr>
        <a:buFont typeface="Arial" pitchFamily="34" charset="0"/>
        <a:buChar char="–"/>
        <a:defRPr sz="1600" kern="1200">
          <a:solidFill>
            <a:srgbClr val="191919"/>
          </a:solidFill>
          <a:latin typeface="IBM Plex Sans" panose="020B0503050203000203" pitchFamily="34" charset="0"/>
          <a:ea typeface="+mn-ea"/>
          <a:cs typeface="+mn-cs"/>
        </a:defRPr>
      </a:lvl5pPr>
      <a:lvl6pPr marL="1885738" indent="-171430" algn="l" defTabSz="685723" rtl="0" eaLnBrk="1" latinLnBrk="0" hangingPunct="1">
        <a:spcBef>
          <a:spcPct val="20000"/>
        </a:spcBef>
        <a:buFont typeface="Arial" pitchFamily="34" charset="0"/>
        <a:buChar char="•"/>
        <a:defRPr sz="1467" kern="1200">
          <a:solidFill>
            <a:schemeClr val="tx1"/>
          </a:solidFill>
          <a:latin typeface="+mn-lt"/>
          <a:ea typeface="+mn-ea"/>
          <a:cs typeface="+mn-cs"/>
        </a:defRPr>
      </a:lvl6pPr>
      <a:lvl7pPr marL="2228599" indent="-171430" algn="l" defTabSz="685723" rtl="0" eaLnBrk="1" latinLnBrk="0" hangingPunct="1">
        <a:spcBef>
          <a:spcPct val="20000"/>
        </a:spcBef>
        <a:buFont typeface="Arial" pitchFamily="34" charset="0"/>
        <a:buChar char="•"/>
        <a:defRPr sz="1467" kern="1200">
          <a:solidFill>
            <a:schemeClr val="tx1"/>
          </a:solidFill>
          <a:latin typeface="+mn-lt"/>
          <a:ea typeface="+mn-ea"/>
          <a:cs typeface="+mn-cs"/>
        </a:defRPr>
      </a:lvl7pPr>
      <a:lvl8pPr marL="2571460" indent="-171430" algn="l" defTabSz="685723" rtl="0" eaLnBrk="1" latinLnBrk="0" hangingPunct="1">
        <a:spcBef>
          <a:spcPct val="20000"/>
        </a:spcBef>
        <a:buFont typeface="Arial" pitchFamily="34" charset="0"/>
        <a:buChar char="•"/>
        <a:defRPr sz="1467" kern="1200">
          <a:solidFill>
            <a:schemeClr val="tx1"/>
          </a:solidFill>
          <a:latin typeface="+mn-lt"/>
          <a:ea typeface="+mn-ea"/>
          <a:cs typeface="+mn-cs"/>
        </a:defRPr>
      </a:lvl8pPr>
      <a:lvl9pPr marL="2914322" indent="-171430" algn="l" defTabSz="685723" rtl="0" eaLnBrk="1" latinLnBrk="0" hangingPunct="1">
        <a:spcBef>
          <a:spcPct val="20000"/>
        </a:spcBef>
        <a:buFont typeface="Arial" pitchFamily="34" charset="0"/>
        <a:buChar char="•"/>
        <a:defRPr sz="1467" kern="1200">
          <a:solidFill>
            <a:schemeClr val="tx1"/>
          </a:solidFill>
          <a:latin typeface="+mn-lt"/>
          <a:ea typeface="+mn-ea"/>
          <a:cs typeface="+mn-cs"/>
        </a:defRPr>
      </a:lvl9pPr>
    </p:bodyStyle>
    <p:otherStyle>
      <a:defPPr>
        <a:defRPr lang="en-US"/>
      </a:defPPr>
      <a:lvl1pPr marL="0" algn="l" defTabSz="685723" rtl="0" eaLnBrk="1" latinLnBrk="0" hangingPunct="1">
        <a:defRPr sz="1333" kern="1200">
          <a:solidFill>
            <a:schemeClr val="tx1"/>
          </a:solidFill>
          <a:latin typeface="+mn-lt"/>
          <a:ea typeface="+mn-ea"/>
          <a:cs typeface="+mn-cs"/>
        </a:defRPr>
      </a:lvl1pPr>
      <a:lvl2pPr marL="342862" algn="l" defTabSz="685723" rtl="0" eaLnBrk="1" latinLnBrk="0" hangingPunct="1">
        <a:defRPr sz="1333" kern="1200">
          <a:solidFill>
            <a:schemeClr val="tx1"/>
          </a:solidFill>
          <a:latin typeface="+mn-lt"/>
          <a:ea typeface="+mn-ea"/>
          <a:cs typeface="+mn-cs"/>
        </a:defRPr>
      </a:lvl2pPr>
      <a:lvl3pPr marL="685723" algn="l" defTabSz="685723" rtl="0" eaLnBrk="1" latinLnBrk="0" hangingPunct="1">
        <a:defRPr sz="1333" kern="1200">
          <a:solidFill>
            <a:schemeClr val="tx1"/>
          </a:solidFill>
          <a:latin typeface="+mn-lt"/>
          <a:ea typeface="+mn-ea"/>
          <a:cs typeface="+mn-cs"/>
        </a:defRPr>
      </a:lvl3pPr>
      <a:lvl4pPr marL="1028585" algn="l" defTabSz="685723" rtl="0" eaLnBrk="1" latinLnBrk="0" hangingPunct="1">
        <a:defRPr sz="1333" kern="1200">
          <a:solidFill>
            <a:schemeClr val="tx1"/>
          </a:solidFill>
          <a:latin typeface="+mn-lt"/>
          <a:ea typeface="+mn-ea"/>
          <a:cs typeface="+mn-cs"/>
        </a:defRPr>
      </a:lvl4pPr>
      <a:lvl5pPr marL="1371446" algn="l" defTabSz="685723" rtl="0" eaLnBrk="1" latinLnBrk="0" hangingPunct="1">
        <a:defRPr sz="1333" kern="1200">
          <a:solidFill>
            <a:schemeClr val="tx1"/>
          </a:solidFill>
          <a:latin typeface="+mn-lt"/>
          <a:ea typeface="+mn-ea"/>
          <a:cs typeface="+mn-cs"/>
        </a:defRPr>
      </a:lvl5pPr>
      <a:lvl6pPr marL="1714308" algn="l" defTabSz="685723" rtl="0" eaLnBrk="1" latinLnBrk="0" hangingPunct="1">
        <a:defRPr sz="1333" kern="1200">
          <a:solidFill>
            <a:schemeClr val="tx1"/>
          </a:solidFill>
          <a:latin typeface="+mn-lt"/>
          <a:ea typeface="+mn-ea"/>
          <a:cs typeface="+mn-cs"/>
        </a:defRPr>
      </a:lvl6pPr>
      <a:lvl7pPr marL="2057169" algn="l" defTabSz="685723" rtl="0" eaLnBrk="1" latinLnBrk="0" hangingPunct="1">
        <a:defRPr sz="1333" kern="1200">
          <a:solidFill>
            <a:schemeClr val="tx1"/>
          </a:solidFill>
          <a:latin typeface="+mn-lt"/>
          <a:ea typeface="+mn-ea"/>
          <a:cs typeface="+mn-cs"/>
        </a:defRPr>
      </a:lvl7pPr>
      <a:lvl8pPr marL="2400028" algn="l" defTabSz="685723" rtl="0" eaLnBrk="1" latinLnBrk="0" hangingPunct="1">
        <a:defRPr sz="1333" kern="1200">
          <a:solidFill>
            <a:schemeClr val="tx1"/>
          </a:solidFill>
          <a:latin typeface="+mn-lt"/>
          <a:ea typeface="+mn-ea"/>
          <a:cs typeface="+mn-cs"/>
        </a:defRPr>
      </a:lvl8pPr>
      <a:lvl9pPr marL="2742890" algn="l" defTabSz="685723" rtl="0" eaLnBrk="1" latinLnBrk="0" hangingPunct="1">
        <a:defRPr sz="13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hyperlink" Target="https://hyperledger-fabric.readthedocs.io/en/latest/metrics_reference.html" TargetMode="External"/><Relationship Id="rId2" Type="http://schemas.openxmlformats.org/officeDocument/2006/relationships/notesSlide" Target="../notesSlides/notesSlide10.xml"/><Relationship Id="rId1" Type="http://schemas.openxmlformats.org/officeDocument/2006/relationships/slideLayout" Target="../slideLayouts/slideLayout24.xml"/><Relationship Id="rId5" Type="http://schemas.openxmlformats.org/officeDocument/2006/relationships/image" Target="../media/image38.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167640" y="186267"/>
            <a:ext cx="8111067" cy="660400"/>
          </a:xfrm>
        </p:spPr>
        <p:txBody>
          <a:bodyPr/>
          <a:lstStyle/>
          <a:p>
            <a:r>
              <a:rPr lang="en-US" dirty="0">
                <a:latin typeface="IBM Plex Sans" panose="020B0503050203000203" pitchFamily="34" charset="77"/>
              </a:rPr>
              <a:t>Hyperledger Fabric</a:t>
            </a:r>
          </a:p>
        </p:txBody>
      </p:sp>
      <p:sp>
        <p:nvSpPr>
          <p:cNvPr id="6" name="Text Placeholder 5"/>
          <p:cNvSpPr>
            <a:spLocks noGrp="1"/>
          </p:cNvSpPr>
          <p:nvPr>
            <p:ph type="body" sz="quarter" idx="11"/>
          </p:nvPr>
        </p:nvSpPr>
        <p:spPr>
          <a:xfrm>
            <a:off x="167640" y="3374046"/>
            <a:ext cx="4064000" cy="1007245"/>
          </a:xfrm>
        </p:spPr>
        <p:txBody>
          <a:bodyPr/>
          <a:lstStyle/>
          <a:p>
            <a:r>
              <a:rPr lang="en-US" dirty="0">
                <a:latin typeface="IBM Plex Sans" panose="020B0503050203000203" pitchFamily="34" charset="77"/>
              </a:rPr>
              <a:t>Richard Marques</a:t>
            </a:r>
          </a:p>
          <a:p>
            <a:r>
              <a:rPr lang="en-US" dirty="0" err="1">
                <a:latin typeface="IBM Plex Sans" panose="020B0503050203000203" pitchFamily="34" charset="77"/>
              </a:rPr>
              <a:t>rseberin@br.ibm.com</a:t>
            </a:r>
            <a:endParaRPr lang="en-US" dirty="0">
              <a:latin typeface="IBM Plex Sans" panose="020B0503050203000203" pitchFamily="34" charset="77"/>
            </a:endParaRPr>
          </a:p>
        </p:txBody>
      </p:sp>
      <p:sp>
        <p:nvSpPr>
          <p:cNvPr id="8" name="Text Placeholder 6">
            <a:extLst>
              <a:ext uri="{FF2B5EF4-FFF2-40B4-BE49-F238E27FC236}">
                <a16:creationId xmlns:a16="http://schemas.microsoft.com/office/drawing/2014/main" xmlns="" id="{FEA61A5D-EE80-3846-8AE4-B109E9155822}"/>
              </a:ext>
            </a:extLst>
          </p:cNvPr>
          <p:cNvSpPr txBox="1">
            <a:spLocks/>
          </p:cNvSpPr>
          <p:nvPr/>
        </p:nvSpPr>
        <p:spPr>
          <a:xfrm>
            <a:off x="320041" y="1153017"/>
            <a:ext cx="8129692" cy="1068088"/>
          </a:xfrm>
          <a:prstGeom prst="rect">
            <a:avLst/>
          </a:prstGeom>
        </p:spPr>
        <p:txBody>
          <a:bodyPr vert="horz" lIns="91440" tIns="45720" rIns="91440" bIns="45720" rtlCol="0">
            <a:normAutofit fontScale="85000" lnSpcReduction="20000"/>
          </a:bodyPr>
          <a:lstStyle>
            <a:lvl1pPr marL="0" indent="0" algn="l" defTabSz="609585" rtl="0" eaLnBrk="1" latinLnBrk="0" hangingPunct="1">
              <a:spcBef>
                <a:spcPct val="20000"/>
              </a:spcBef>
              <a:buFont typeface="Arial"/>
              <a:buNone/>
              <a:defRPr sz="2133" kern="1200">
                <a:solidFill>
                  <a:srgbClr val="FFFFFF"/>
                </a:solidFill>
                <a:latin typeface="Arial"/>
                <a:ea typeface="+mn-ea"/>
                <a:cs typeface="Arial"/>
              </a:defRPr>
            </a:lvl1pPr>
            <a:lvl2pPr marL="990575" indent="-380990" algn="l" defTabSz="609585" rtl="0" eaLnBrk="1" latinLnBrk="0" hangingPunct="1">
              <a:spcBef>
                <a:spcPct val="20000"/>
              </a:spcBef>
              <a:buFont typeface="Arial"/>
              <a:buChar char="–"/>
              <a:defRPr sz="1600"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16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1600"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1600"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pt-BR" dirty="0">
                <a:latin typeface="IBM Plex Sans" panose="020B0503050203000203" pitchFamily="34" charset="77"/>
              </a:rPr>
              <a:t>Workshop de infraestrutura</a:t>
            </a:r>
          </a:p>
          <a:p>
            <a:endParaRPr lang="pt-BR" dirty="0">
              <a:latin typeface="IBM Plex Sans" panose="020B0503050203000203" pitchFamily="34" charset="77"/>
            </a:endParaRPr>
          </a:p>
          <a:p>
            <a:r>
              <a:rPr lang="pt-BR" sz="3300" dirty="0">
                <a:latin typeface="IBM Plex Sans" panose="020B0503050203000203" pitchFamily="34" charset="77"/>
              </a:rPr>
              <a:t>Módulo 06 – Monitorando o </a:t>
            </a:r>
            <a:r>
              <a:rPr lang="pt-BR" sz="3300" dirty="0" err="1">
                <a:latin typeface="IBM Plex Sans" panose="020B0503050203000203" pitchFamily="34" charset="77"/>
              </a:rPr>
              <a:t>Hyperledger</a:t>
            </a:r>
            <a:r>
              <a:rPr lang="pt-BR" sz="3300" dirty="0">
                <a:latin typeface="IBM Plex Sans" panose="020B0503050203000203" pitchFamily="34" charset="77"/>
              </a:rPr>
              <a:t> </a:t>
            </a:r>
            <a:r>
              <a:rPr lang="pt-BR" sz="3300" dirty="0" err="1">
                <a:latin typeface="IBM Plex Sans" panose="020B0503050203000203" pitchFamily="34" charset="77"/>
              </a:rPr>
              <a:t>Fabric</a:t>
            </a:r>
            <a:endParaRPr lang="pt-BR" sz="3300" dirty="0">
              <a:latin typeface="IBM Plex Sans" panose="020B0503050203000203" pitchFamily="34" charset="77"/>
            </a:endParaRPr>
          </a:p>
        </p:txBody>
      </p:sp>
    </p:spTree>
    <p:extLst>
      <p:ext uri="{BB962C8B-B14F-4D97-AF65-F5344CB8AC3E}">
        <p14:creationId xmlns:p14="http://schemas.microsoft.com/office/powerpoint/2010/main" val="1205321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xmlns="" id="{6FC25A9B-EA6B-624D-B519-34EEEDDD19BA}"/>
              </a:ext>
            </a:extLst>
          </p:cNvPr>
          <p:cNvSpPr>
            <a:spLocks noGrp="1"/>
          </p:cNvSpPr>
          <p:nvPr>
            <p:ph type="sldNum" sz="quarter" idx="12"/>
          </p:nvPr>
        </p:nvSpPr>
        <p:spPr/>
        <p:txBody>
          <a:bodyPr/>
          <a:lstStyle/>
          <a:p>
            <a:pPr defTabSz="914355"/>
            <a:fld id="{08BF69C1-739F-1B47-B5E3-FA651BCAB105}" type="slidenum">
              <a:rPr lang="en-US" smtClean="0">
                <a:solidFill>
                  <a:prstClr val="white">
                    <a:lumMod val="50000"/>
                  </a:prstClr>
                </a:solidFill>
              </a:rPr>
              <a:pPr defTabSz="914355"/>
              <a:t>10</a:t>
            </a:fld>
            <a:endParaRPr lang="en-US" dirty="0">
              <a:solidFill>
                <a:prstClr val="white">
                  <a:lumMod val="50000"/>
                </a:prstClr>
              </a:solidFill>
            </a:endParaRPr>
          </a:p>
        </p:txBody>
      </p:sp>
      <p:sp>
        <p:nvSpPr>
          <p:cNvPr id="3" name="Espaço Reservado para Texto 2">
            <a:extLst>
              <a:ext uri="{FF2B5EF4-FFF2-40B4-BE49-F238E27FC236}">
                <a16:creationId xmlns:a16="http://schemas.microsoft.com/office/drawing/2014/main" xmlns="" id="{0B435FE8-D0CD-C14F-9788-C7D1457D63E8}"/>
              </a:ext>
            </a:extLst>
          </p:cNvPr>
          <p:cNvSpPr>
            <a:spLocks noGrp="1"/>
          </p:cNvSpPr>
          <p:nvPr>
            <p:ph type="body" sz="quarter" idx="13"/>
          </p:nvPr>
        </p:nvSpPr>
        <p:spPr/>
        <p:txBody>
          <a:bodyPr/>
          <a:lstStyle/>
          <a:p>
            <a:r>
              <a:rPr lang="pt-BR" dirty="0"/>
              <a:t>Exportando métricas para </a:t>
            </a:r>
            <a:r>
              <a:rPr lang="pt-BR" dirty="0" err="1"/>
              <a:t>StatsD</a:t>
            </a:r>
            <a:endParaRPr lang="pt-BR" dirty="0"/>
          </a:p>
        </p:txBody>
      </p:sp>
      <p:sp>
        <p:nvSpPr>
          <p:cNvPr id="4" name="Espaço Reservado para Texto 3">
            <a:extLst>
              <a:ext uri="{FF2B5EF4-FFF2-40B4-BE49-F238E27FC236}">
                <a16:creationId xmlns:a16="http://schemas.microsoft.com/office/drawing/2014/main" xmlns="" id="{9E87ACE3-9345-A449-A285-6A096CB1FA0C}"/>
              </a:ext>
            </a:extLst>
          </p:cNvPr>
          <p:cNvSpPr>
            <a:spLocks noGrp="1"/>
          </p:cNvSpPr>
          <p:nvPr>
            <p:ph type="body" sz="quarter" idx="15"/>
          </p:nvPr>
        </p:nvSpPr>
        <p:spPr>
          <a:xfrm>
            <a:off x="167218" y="1083736"/>
            <a:ext cx="11719981" cy="2103601"/>
          </a:xfrm>
        </p:spPr>
        <p:txBody>
          <a:bodyPr/>
          <a:lstStyle/>
          <a:p>
            <a:pPr marL="0" indent="0">
              <a:buNone/>
            </a:pPr>
            <a:r>
              <a:rPr lang="pt-BR" sz="2800" dirty="0"/>
              <a:t>Tanto o </a:t>
            </a:r>
            <a:r>
              <a:rPr lang="pt-BR" sz="2800" dirty="0" err="1"/>
              <a:t>Peer</a:t>
            </a:r>
            <a:r>
              <a:rPr lang="pt-BR" sz="2800" dirty="0"/>
              <a:t> quando o </a:t>
            </a:r>
            <a:r>
              <a:rPr lang="pt-BR" sz="2800" dirty="0" err="1"/>
              <a:t>Orderer</a:t>
            </a:r>
            <a:r>
              <a:rPr lang="pt-BR" sz="2800" dirty="0"/>
              <a:t> podem ser configurados para mandarem as métricas de agregação para um serviço de </a:t>
            </a:r>
            <a:r>
              <a:rPr lang="pt-BR" sz="2800" dirty="0" err="1"/>
              <a:t>StatsD</a:t>
            </a:r>
            <a:r>
              <a:rPr lang="pt-BR" sz="2800" dirty="0"/>
              <a:t> para ser usado depois por uma solução de </a:t>
            </a:r>
            <a:r>
              <a:rPr lang="pt-BR" sz="2800" dirty="0" err="1"/>
              <a:t>Graphite</a:t>
            </a:r>
            <a:r>
              <a:rPr lang="pt-BR" sz="2800" dirty="0"/>
              <a:t> por exemplo. </a:t>
            </a:r>
            <a:br>
              <a:rPr lang="pt-BR" sz="2800" dirty="0"/>
            </a:br>
            <a:endParaRPr lang="pt-BR" sz="2800" dirty="0"/>
          </a:p>
          <a:p>
            <a:pPr marL="0" indent="0">
              <a:buNone/>
            </a:pPr>
            <a:r>
              <a:rPr lang="pt-BR" sz="2800" dirty="0"/>
              <a:t>A configuração também pode ser feita por variável de ambiente ou configuração nos arquivos </a:t>
            </a:r>
            <a:r>
              <a:rPr lang="pt-BR" sz="2800" dirty="0" err="1"/>
              <a:t>core.yaml</a:t>
            </a:r>
            <a:r>
              <a:rPr lang="pt-BR" sz="2800" dirty="0"/>
              <a:t> / </a:t>
            </a:r>
            <a:r>
              <a:rPr lang="pt-BR" sz="2800" dirty="0" err="1"/>
              <a:t>orderer.yaml</a:t>
            </a:r>
            <a:endParaRPr lang="pt-BR" sz="2800" dirty="0"/>
          </a:p>
          <a:p>
            <a:pPr marL="0" indent="0">
              <a:buNone/>
            </a:pPr>
            <a:endParaRPr lang="pt-BR" sz="2800" dirty="0"/>
          </a:p>
        </p:txBody>
      </p:sp>
      <p:pic>
        <p:nvPicPr>
          <p:cNvPr id="5" name="Imagem 4">
            <a:extLst>
              <a:ext uri="{FF2B5EF4-FFF2-40B4-BE49-F238E27FC236}">
                <a16:creationId xmlns:a16="http://schemas.microsoft.com/office/drawing/2014/main" xmlns="" id="{60C195FB-9104-7942-8F94-5CC6888B540A}"/>
              </a:ext>
            </a:extLst>
          </p:cNvPr>
          <p:cNvPicPr>
            <a:picLocks noChangeAspect="1"/>
          </p:cNvPicPr>
          <p:nvPr/>
        </p:nvPicPr>
        <p:blipFill>
          <a:blip r:embed="rId3"/>
          <a:stretch>
            <a:fillRect/>
          </a:stretch>
        </p:blipFill>
        <p:spPr>
          <a:xfrm>
            <a:off x="3635284" y="4049486"/>
            <a:ext cx="4502875" cy="2161380"/>
          </a:xfrm>
          <a:prstGeom prst="rect">
            <a:avLst/>
          </a:prstGeom>
        </p:spPr>
      </p:pic>
    </p:spTree>
    <p:extLst>
      <p:ext uri="{BB962C8B-B14F-4D97-AF65-F5344CB8AC3E}">
        <p14:creationId xmlns:p14="http://schemas.microsoft.com/office/powerpoint/2010/main" val="1781317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pt-BR" dirty="0" err="1">
                <a:latin typeface="IBM Plex Sans" panose="020B0503050203000203" pitchFamily="34" charset="77"/>
              </a:rPr>
              <a:t>Prometheus</a:t>
            </a:r>
            <a:endParaRPr lang="pt-BR" dirty="0">
              <a:latin typeface="IBM Plex Sans" panose="020B0503050203000203" pitchFamily="34" charset="77"/>
            </a:endParaRPr>
          </a:p>
        </p:txBody>
      </p:sp>
    </p:spTree>
    <p:extLst>
      <p:ext uri="{BB962C8B-B14F-4D97-AF65-F5344CB8AC3E}">
        <p14:creationId xmlns:p14="http://schemas.microsoft.com/office/powerpoint/2010/main" val="479806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4FA403DE-3C24-5348-8C1B-6D8E23CB55D1}"/>
              </a:ext>
            </a:extLst>
          </p:cNvPr>
          <p:cNvSpPr>
            <a:spLocks noGrp="1"/>
          </p:cNvSpPr>
          <p:nvPr>
            <p:ph type="body" sz="quarter" idx="13"/>
          </p:nvPr>
        </p:nvSpPr>
        <p:spPr/>
        <p:txBody>
          <a:bodyPr/>
          <a:lstStyle/>
          <a:p>
            <a:r>
              <a:rPr lang="pt-BR" dirty="0" err="1"/>
              <a:t>Prometheus</a:t>
            </a:r>
            <a:endParaRPr lang="pt-BR" dirty="0"/>
          </a:p>
          <a:p>
            <a:endParaRPr lang="pt-BR" dirty="0"/>
          </a:p>
        </p:txBody>
      </p:sp>
      <p:sp>
        <p:nvSpPr>
          <p:cNvPr id="2" name="CaixaDeTexto 1">
            <a:extLst>
              <a:ext uri="{FF2B5EF4-FFF2-40B4-BE49-F238E27FC236}">
                <a16:creationId xmlns:a16="http://schemas.microsoft.com/office/drawing/2014/main" xmlns="" id="{D981D14F-55A6-A94A-8866-DFB711E13456}"/>
              </a:ext>
            </a:extLst>
          </p:cNvPr>
          <p:cNvSpPr txBox="1"/>
          <p:nvPr/>
        </p:nvSpPr>
        <p:spPr>
          <a:xfrm>
            <a:off x="427703" y="1460090"/>
            <a:ext cx="11302743" cy="4154984"/>
          </a:xfrm>
          <a:prstGeom prst="rect">
            <a:avLst/>
          </a:prstGeom>
          <a:noFill/>
        </p:spPr>
        <p:txBody>
          <a:bodyPr wrap="square" rtlCol="0">
            <a:spAutoFit/>
          </a:bodyPr>
          <a:lstStyle/>
          <a:p>
            <a:r>
              <a:rPr lang="pt-BR" sz="2400" dirty="0"/>
              <a:t>É uma plataforma </a:t>
            </a:r>
            <a:r>
              <a:rPr lang="pt-BR" sz="2400" dirty="0" err="1"/>
              <a:t>OpenSource</a:t>
            </a:r>
            <a:r>
              <a:rPr lang="pt-BR" sz="2400" dirty="0"/>
              <a:t> de métricas e alertas de grande popularidade e utilização pela comunidade em geral para monitorar as mais diversas soluções.</a:t>
            </a:r>
          </a:p>
          <a:p>
            <a:endParaRPr lang="pt-BR" sz="2400" dirty="0"/>
          </a:p>
          <a:p>
            <a:r>
              <a:rPr lang="pt-BR" sz="2400" dirty="0"/>
              <a:t>Armazena dados em séria por data (time series). </a:t>
            </a:r>
          </a:p>
          <a:p>
            <a:endParaRPr lang="pt-BR" sz="2400" dirty="0"/>
          </a:p>
          <a:p>
            <a:r>
              <a:rPr lang="pt-BR" sz="2400" dirty="0"/>
              <a:t>Suporta um flexível e poderoso mecanismo de busca e agregação para extrair insights dos dados coletados.</a:t>
            </a:r>
          </a:p>
          <a:p>
            <a:endParaRPr lang="pt-BR" sz="2400" dirty="0"/>
          </a:p>
          <a:p>
            <a:r>
              <a:rPr lang="pt-BR" sz="2400" dirty="0"/>
              <a:t>Trabalha com coleta ativa, ou seja, o </a:t>
            </a:r>
            <a:r>
              <a:rPr lang="pt-BR" sz="2400" dirty="0" err="1"/>
              <a:t>prometheus</a:t>
            </a:r>
            <a:r>
              <a:rPr lang="pt-BR" sz="2400" dirty="0"/>
              <a:t> se conecta ao item monitorado através de um </a:t>
            </a:r>
            <a:r>
              <a:rPr lang="pt-BR" sz="2400" dirty="0" err="1"/>
              <a:t>endpoint</a:t>
            </a:r>
            <a:r>
              <a:rPr lang="pt-BR" sz="2400" dirty="0"/>
              <a:t> </a:t>
            </a:r>
            <a:r>
              <a:rPr lang="pt-BR" sz="2400" dirty="0" err="1"/>
              <a:t>http</a:t>
            </a:r>
            <a:r>
              <a:rPr lang="pt-BR" sz="2400" dirty="0"/>
              <a:t> por uma configuração chamada “scrap” para coletar de tempos em tempos as métricas. </a:t>
            </a:r>
          </a:p>
        </p:txBody>
      </p:sp>
    </p:spTree>
    <p:extLst>
      <p:ext uri="{BB962C8B-B14F-4D97-AF65-F5344CB8AC3E}">
        <p14:creationId xmlns:p14="http://schemas.microsoft.com/office/powerpoint/2010/main" val="2603438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xmlns="" id="{DADC29FE-11F4-9444-BB12-85C42D00183E}"/>
              </a:ext>
            </a:extLst>
          </p:cNvPr>
          <p:cNvSpPr>
            <a:spLocks noGrp="1"/>
          </p:cNvSpPr>
          <p:nvPr>
            <p:ph type="sldNum" sz="quarter" idx="12"/>
          </p:nvPr>
        </p:nvSpPr>
        <p:spPr/>
        <p:txBody>
          <a:bodyPr/>
          <a:lstStyle/>
          <a:p>
            <a:pPr defTabSz="914355"/>
            <a:fld id="{08BF69C1-739F-1B47-B5E3-FA651BCAB105}" type="slidenum">
              <a:rPr lang="en-US" smtClean="0">
                <a:solidFill>
                  <a:prstClr val="white">
                    <a:lumMod val="50000"/>
                  </a:prstClr>
                </a:solidFill>
              </a:rPr>
              <a:pPr defTabSz="914355"/>
              <a:t>13</a:t>
            </a:fld>
            <a:endParaRPr lang="en-US" dirty="0">
              <a:solidFill>
                <a:prstClr val="white">
                  <a:lumMod val="50000"/>
                </a:prstClr>
              </a:solidFill>
            </a:endParaRPr>
          </a:p>
        </p:txBody>
      </p:sp>
      <p:sp>
        <p:nvSpPr>
          <p:cNvPr id="3" name="Espaço Reservado para Texto 2">
            <a:extLst>
              <a:ext uri="{FF2B5EF4-FFF2-40B4-BE49-F238E27FC236}">
                <a16:creationId xmlns:a16="http://schemas.microsoft.com/office/drawing/2014/main" xmlns="" id="{1CBCC4A4-64AE-E847-87FD-A611ECE7F1DA}"/>
              </a:ext>
            </a:extLst>
          </p:cNvPr>
          <p:cNvSpPr>
            <a:spLocks noGrp="1"/>
          </p:cNvSpPr>
          <p:nvPr>
            <p:ph type="body" sz="quarter" idx="13"/>
          </p:nvPr>
        </p:nvSpPr>
        <p:spPr/>
        <p:txBody>
          <a:bodyPr>
            <a:normAutofit fontScale="92500"/>
          </a:bodyPr>
          <a:lstStyle/>
          <a:p>
            <a:r>
              <a:rPr lang="pt-BR" dirty="0"/>
              <a:t>Configurando o </a:t>
            </a:r>
            <a:r>
              <a:rPr lang="pt-BR" dirty="0" err="1"/>
              <a:t>Promtheus</a:t>
            </a:r>
            <a:r>
              <a:rPr lang="pt-BR" dirty="0"/>
              <a:t> para coletar métricas</a:t>
            </a:r>
          </a:p>
        </p:txBody>
      </p:sp>
      <p:sp>
        <p:nvSpPr>
          <p:cNvPr id="4" name="Espaço Reservado para Texto 3">
            <a:extLst>
              <a:ext uri="{FF2B5EF4-FFF2-40B4-BE49-F238E27FC236}">
                <a16:creationId xmlns:a16="http://schemas.microsoft.com/office/drawing/2014/main" xmlns="" id="{014A1899-82C8-1648-B81E-2A52B3873D93}"/>
              </a:ext>
            </a:extLst>
          </p:cNvPr>
          <p:cNvSpPr>
            <a:spLocks noGrp="1"/>
          </p:cNvSpPr>
          <p:nvPr>
            <p:ph type="body" sz="quarter" idx="15"/>
          </p:nvPr>
        </p:nvSpPr>
        <p:spPr>
          <a:xfrm>
            <a:off x="167218" y="1083736"/>
            <a:ext cx="11106027" cy="1250951"/>
          </a:xfrm>
        </p:spPr>
        <p:txBody>
          <a:bodyPr/>
          <a:lstStyle/>
          <a:p>
            <a:pPr marL="0" indent="0">
              <a:buNone/>
            </a:pPr>
            <a:r>
              <a:rPr lang="pt-BR" sz="2400" dirty="0"/>
              <a:t>No seu arquivo de configuração padrão o </a:t>
            </a:r>
            <a:r>
              <a:rPr lang="pt-BR" sz="2400" dirty="0" err="1"/>
              <a:t>prometheus</a:t>
            </a:r>
            <a:r>
              <a:rPr lang="pt-BR" sz="2400" dirty="0"/>
              <a:t> trabalha com um conceito de “scraps”, segue um exemplo de como implementar os scraps para o </a:t>
            </a:r>
            <a:r>
              <a:rPr lang="pt-BR" sz="2400" dirty="0" err="1"/>
              <a:t>operations</a:t>
            </a:r>
            <a:r>
              <a:rPr lang="pt-BR" sz="2400" dirty="0"/>
              <a:t> </a:t>
            </a:r>
            <a:r>
              <a:rPr lang="pt-BR" sz="2400" dirty="0" err="1"/>
              <a:t>services</a:t>
            </a:r>
            <a:r>
              <a:rPr lang="pt-BR" sz="2400" dirty="0"/>
              <a:t> dos </a:t>
            </a:r>
            <a:r>
              <a:rPr lang="pt-BR" sz="2400" dirty="0" err="1"/>
              <a:t>peers</a:t>
            </a:r>
            <a:r>
              <a:rPr lang="pt-BR" sz="2400" dirty="0"/>
              <a:t> e </a:t>
            </a:r>
            <a:r>
              <a:rPr lang="pt-BR" sz="2400" dirty="0" err="1"/>
              <a:t>orderers</a:t>
            </a:r>
            <a:r>
              <a:rPr lang="pt-BR" sz="2400" dirty="0"/>
              <a:t>: </a:t>
            </a:r>
          </a:p>
        </p:txBody>
      </p:sp>
      <p:pic>
        <p:nvPicPr>
          <p:cNvPr id="5" name="Imagem 4">
            <a:extLst>
              <a:ext uri="{FF2B5EF4-FFF2-40B4-BE49-F238E27FC236}">
                <a16:creationId xmlns:a16="http://schemas.microsoft.com/office/drawing/2014/main" xmlns="" id="{C0082FFC-7F37-EC49-9A8C-B54067DCC310}"/>
              </a:ext>
            </a:extLst>
          </p:cNvPr>
          <p:cNvPicPr>
            <a:picLocks noChangeAspect="1"/>
          </p:cNvPicPr>
          <p:nvPr/>
        </p:nvPicPr>
        <p:blipFill>
          <a:blip r:embed="rId2"/>
          <a:stretch>
            <a:fillRect/>
          </a:stretch>
        </p:blipFill>
        <p:spPr>
          <a:xfrm>
            <a:off x="6810808" y="2193111"/>
            <a:ext cx="3519915" cy="4163241"/>
          </a:xfrm>
          <a:prstGeom prst="rect">
            <a:avLst/>
          </a:prstGeom>
        </p:spPr>
      </p:pic>
    </p:spTree>
    <p:extLst>
      <p:ext uri="{BB962C8B-B14F-4D97-AF65-F5344CB8AC3E}">
        <p14:creationId xmlns:p14="http://schemas.microsoft.com/office/powerpoint/2010/main" val="2300398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xmlns="" id="{B1CCC6F6-7B67-4C43-9AD6-3A100672B6A8}"/>
              </a:ext>
            </a:extLst>
          </p:cNvPr>
          <p:cNvSpPr>
            <a:spLocks noGrp="1"/>
          </p:cNvSpPr>
          <p:nvPr>
            <p:ph type="sldNum" sz="quarter" idx="12"/>
          </p:nvPr>
        </p:nvSpPr>
        <p:spPr/>
        <p:txBody>
          <a:bodyPr/>
          <a:lstStyle/>
          <a:p>
            <a:pPr defTabSz="914355"/>
            <a:fld id="{08BF69C1-739F-1B47-B5E3-FA651BCAB105}" type="slidenum">
              <a:rPr lang="en-US" smtClean="0">
                <a:solidFill>
                  <a:prstClr val="white">
                    <a:lumMod val="50000"/>
                  </a:prstClr>
                </a:solidFill>
              </a:rPr>
              <a:pPr defTabSz="914355"/>
              <a:t>14</a:t>
            </a:fld>
            <a:endParaRPr lang="en-US" dirty="0">
              <a:solidFill>
                <a:prstClr val="white">
                  <a:lumMod val="50000"/>
                </a:prstClr>
              </a:solidFill>
            </a:endParaRPr>
          </a:p>
        </p:txBody>
      </p:sp>
      <p:sp>
        <p:nvSpPr>
          <p:cNvPr id="3" name="Espaço Reservado para Texto 2">
            <a:extLst>
              <a:ext uri="{FF2B5EF4-FFF2-40B4-BE49-F238E27FC236}">
                <a16:creationId xmlns:a16="http://schemas.microsoft.com/office/drawing/2014/main" xmlns="" id="{8B8B4879-36DD-0040-85D2-BA25D40F1C59}"/>
              </a:ext>
            </a:extLst>
          </p:cNvPr>
          <p:cNvSpPr>
            <a:spLocks noGrp="1"/>
          </p:cNvSpPr>
          <p:nvPr>
            <p:ph type="body" sz="quarter" idx="13"/>
          </p:nvPr>
        </p:nvSpPr>
        <p:spPr/>
        <p:txBody>
          <a:bodyPr/>
          <a:lstStyle/>
          <a:p>
            <a:r>
              <a:rPr lang="pt-BR" dirty="0" err="1"/>
              <a:t>Prometheus</a:t>
            </a:r>
            <a:endParaRPr lang="pt-BR" dirty="0"/>
          </a:p>
        </p:txBody>
      </p:sp>
      <p:sp>
        <p:nvSpPr>
          <p:cNvPr id="4" name="Espaço Reservado para Texto 3">
            <a:extLst>
              <a:ext uri="{FF2B5EF4-FFF2-40B4-BE49-F238E27FC236}">
                <a16:creationId xmlns:a16="http://schemas.microsoft.com/office/drawing/2014/main" xmlns="" id="{46ED7ACF-7FC9-E14D-96D8-6CB94102552B}"/>
              </a:ext>
            </a:extLst>
          </p:cNvPr>
          <p:cNvSpPr>
            <a:spLocks noGrp="1"/>
          </p:cNvSpPr>
          <p:nvPr>
            <p:ph type="body" sz="quarter" idx="15"/>
          </p:nvPr>
        </p:nvSpPr>
        <p:spPr>
          <a:xfrm>
            <a:off x="167218" y="1083736"/>
            <a:ext cx="11837547" cy="1250951"/>
          </a:xfrm>
        </p:spPr>
        <p:txBody>
          <a:bodyPr/>
          <a:lstStyle/>
          <a:p>
            <a:pPr marL="0" indent="0">
              <a:buNone/>
            </a:pPr>
            <a:r>
              <a:rPr lang="pt-BR" sz="2800" dirty="0"/>
              <a:t>Todas as informações dos nodes ficam disponíveis através das métricas</a:t>
            </a:r>
          </a:p>
        </p:txBody>
      </p:sp>
      <p:pic>
        <p:nvPicPr>
          <p:cNvPr id="5" name="Imagem 4">
            <a:extLst>
              <a:ext uri="{FF2B5EF4-FFF2-40B4-BE49-F238E27FC236}">
                <a16:creationId xmlns:a16="http://schemas.microsoft.com/office/drawing/2014/main" xmlns="" id="{B8B50FE7-B510-5141-81F2-7F75C26F0614}"/>
              </a:ext>
            </a:extLst>
          </p:cNvPr>
          <p:cNvPicPr>
            <a:picLocks noChangeAspect="1"/>
          </p:cNvPicPr>
          <p:nvPr/>
        </p:nvPicPr>
        <p:blipFill>
          <a:blip r:embed="rId3"/>
          <a:stretch>
            <a:fillRect/>
          </a:stretch>
        </p:blipFill>
        <p:spPr>
          <a:xfrm>
            <a:off x="2144433" y="1709211"/>
            <a:ext cx="7903133" cy="4523313"/>
          </a:xfrm>
          <a:prstGeom prst="rect">
            <a:avLst/>
          </a:prstGeom>
        </p:spPr>
      </p:pic>
    </p:spTree>
    <p:extLst>
      <p:ext uri="{BB962C8B-B14F-4D97-AF65-F5344CB8AC3E}">
        <p14:creationId xmlns:p14="http://schemas.microsoft.com/office/powerpoint/2010/main" val="3439886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xmlns="" id="{B1CCC6F6-7B67-4C43-9AD6-3A100672B6A8}"/>
              </a:ext>
            </a:extLst>
          </p:cNvPr>
          <p:cNvSpPr>
            <a:spLocks noGrp="1"/>
          </p:cNvSpPr>
          <p:nvPr>
            <p:ph type="sldNum" sz="quarter" idx="12"/>
          </p:nvPr>
        </p:nvSpPr>
        <p:spPr/>
        <p:txBody>
          <a:bodyPr/>
          <a:lstStyle/>
          <a:p>
            <a:pPr defTabSz="914355"/>
            <a:fld id="{08BF69C1-739F-1B47-B5E3-FA651BCAB105}" type="slidenum">
              <a:rPr lang="en-US" smtClean="0">
                <a:solidFill>
                  <a:prstClr val="white">
                    <a:lumMod val="50000"/>
                  </a:prstClr>
                </a:solidFill>
              </a:rPr>
              <a:pPr defTabSz="914355"/>
              <a:t>15</a:t>
            </a:fld>
            <a:endParaRPr lang="en-US" dirty="0">
              <a:solidFill>
                <a:prstClr val="white">
                  <a:lumMod val="50000"/>
                </a:prstClr>
              </a:solidFill>
            </a:endParaRPr>
          </a:p>
        </p:txBody>
      </p:sp>
      <p:sp>
        <p:nvSpPr>
          <p:cNvPr id="3" name="Espaço Reservado para Texto 2">
            <a:extLst>
              <a:ext uri="{FF2B5EF4-FFF2-40B4-BE49-F238E27FC236}">
                <a16:creationId xmlns:a16="http://schemas.microsoft.com/office/drawing/2014/main" xmlns="" id="{8B8B4879-36DD-0040-85D2-BA25D40F1C59}"/>
              </a:ext>
            </a:extLst>
          </p:cNvPr>
          <p:cNvSpPr>
            <a:spLocks noGrp="1"/>
          </p:cNvSpPr>
          <p:nvPr>
            <p:ph type="body" sz="quarter" idx="13"/>
          </p:nvPr>
        </p:nvSpPr>
        <p:spPr/>
        <p:txBody>
          <a:bodyPr/>
          <a:lstStyle/>
          <a:p>
            <a:r>
              <a:rPr lang="pt-BR" dirty="0"/>
              <a:t>O que tem em cada Métrica? </a:t>
            </a:r>
          </a:p>
        </p:txBody>
      </p:sp>
      <p:sp>
        <p:nvSpPr>
          <p:cNvPr id="4" name="Espaço Reservado para Texto 3">
            <a:extLst>
              <a:ext uri="{FF2B5EF4-FFF2-40B4-BE49-F238E27FC236}">
                <a16:creationId xmlns:a16="http://schemas.microsoft.com/office/drawing/2014/main" xmlns="" id="{46ED7ACF-7FC9-E14D-96D8-6CB94102552B}"/>
              </a:ext>
            </a:extLst>
          </p:cNvPr>
          <p:cNvSpPr>
            <a:spLocks noGrp="1"/>
          </p:cNvSpPr>
          <p:nvPr>
            <p:ph type="body" sz="quarter" idx="15"/>
          </p:nvPr>
        </p:nvSpPr>
        <p:spPr>
          <a:xfrm>
            <a:off x="167218" y="1083736"/>
            <a:ext cx="11837547" cy="1250951"/>
          </a:xfrm>
        </p:spPr>
        <p:txBody>
          <a:bodyPr/>
          <a:lstStyle/>
          <a:p>
            <a:pPr marL="0" indent="0">
              <a:buNone/>
            </a:pPr>
            <a:r>
              <a:rPr lang="pt-BR" sz="2400" dirty="0"/>
              <a:t>A documentação do produto oferece um documento com o detalhe e explicação de cada métrica exposta pela API (tanto para </a:t>
            </a:r>
            <a:r>
              <a:rPr lang="pt-BR" sz="2400" dirty="0" err="1"/>
              <a:t>prometheus</a:t>
            </a:r>
            <a:r>
              <a:rPr lang="pt-BR" sz="2400" dirty="0"/>
              <a:t> quanto para </a:t>
            </a:r>
            <a:r>
              <a:rPr lang="pt-BR" sz="2400" dirty="0" err="1"/>
              <a:t>StatsD</a:t>
            </a:r>
            <a:endParaRPr lang="pt-BR" sz="2400" dirty="0"/>
          </a:p>
          <a:p>
            <a:pPr marL="0" indent="0">
              <a:buNone/>
            </a:pPr>
            <a:endParaRPr lang="pt-BR" sz="2400" dirty="0"/>
          </a:p>
          <a:p>
            <a:pPr marL="0" indent="0">
              <a:buNone/>
            </a:pPr>
            <a:r>
              <a:rPr lang="pt-BR" sz="2400" dirty="0">
                <a:hlinkClick r:id="rId3"/>
              </a:rPr>
              <a:t>https://hyperledger-fabric.readthedocs.io/en/latest/metrics_reference.html</a:t>
            </a:r>
            <a:endParaRPr lang="pt-BR" sz="2400" dirty="0"/>
          </a:p>
          <a:p>
            <a:pPr marL="0" indent="0">
              <a:buNone/>
            </a:pPr>
            <a:endParaRPr lang="pt-BR" sz="2400" dirty="0"/>
          </a:p>
          <a:p>
            <a:pPr marL="0" indent="0">
              <a:buNone/>
            </a:pPr>
            <a:endParaRPr lang="pt-BR" sz="2400" dirty="0"/>
          </a:p>
          <a:p>
            <a:pPr marL="0" indent="0">
              <a:buNone/>
            </a:pPr>
            <a:endParaRPr lang="pt-BR" sz="2400" dirty="0"/>
          </a:p>
          <a:p>
            <a:pPr marL="0" indent="0">
              <a:buNone/>
            </a:pPr>
            <a:endParaRPr lang="pt-BR" sz="2400" dirty="0"/>
          </a:p>
        </p:txBody>
      </p:sp>
      <p:pic>
        <p:nvPicPr>
          <p:cNvPr id="6" name="Imagem 5">
            <a:extLst>
              <a:ext uri="{FF2B5EF4-FFF2-40B4-BE49-F238E27FC236}">
                <a16:creationId xmlns:a16="http://schemas.microsoft.com/office/drawing/2014/main" xmlns="" id="{0C3581FC-AC55-664B-ADB4-1A5AD0776AC9}"/>
              </a:ext>
            </a:extLst>
          </p:cNvPr>
          <p:cNvPicPr>
            <a:picLocks noChangeAspect="1"/>
          </p:cNvPicPr>
          <p:nvPr/>
        </p:nvPicPr>
        <p:blipFill>
          <a:blip r:embed="rId4"/>
          <a:stretch>
            <a:fillRect/>
          </a:stretch>
        </p:blipFill>
        <p:spPr>
          <a:xfrm>
            <a:off x="396234" y="3018429"/>
            <a:ext cx="4740915" cy="3337923"/>
          </a:xfrm>
          <a:prstGeom prst="rect">
            <a:avLst/>
          </a:prstGeom>
        </p:spPr>
      </p:pic>
      <p:pic>
        <p:nvPicPr>
          <p:cNvPr id="7" name="Imagem 6">
            <a:extLst>
              <a:ext uri="{FF2B5EF4-FFF2-40B4-BE49-F238E27FC236}">
                <a16:creationId xmlns:a16="http://schemas.microsoft.com/office/drawing/2014/main" xmlns="" id="{7243EAA6-B522-AA47-8C11-6FFFEC6B1091}"/>
              </a:ext>
            </a:extLst>
          </p:cNvPr>
          <p:cNvPicPr>
            <a:picLocks noChangeAspect="1"/>
          </p:cNvPicPr>
          <p:nvPr/>
        </p:nvPicPr>
        <p:blipFill>
          <a:blip r:embed="rId5"/>
          <a:stretch>
            <a:fillRect/>
          </a:stretch>
        </p:blipFill>
        <p:spPr>
          <a:xfrm>
            <a:off x="5385902" y="3179624"/>
            <a:ext cx="6336445" cy="2972982"/>
          </a:xfrm>
          <a:prstGeom prst="rect">
            <a:avLst/>
          </a:prstGeom>
        </p:spPr>
      </p:pic>
    </p:spTree>
    <p:extLst>
      <p:ext uri="{BB962C8B-B14F-4D97-AF65-F5344CB8AC3E}">
        <p14:creationId xmlns:p14="http://schemas.microsoft.com/office/powerpoint/2010/main" val="475395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pt-BR" dirty="0" err="1">
                <a:latin typeface="IBM Plex Sans" panose="020B0503050203000203" pitchFamily="34" charset="77"/>
              </a:rPr>
              <a:t>Grafana</a:t>
            </a:r>
            <a:endParaRPr lang="pt-BR" dirty="0">
              <a:latin typeface="IBM Plex Sans" panose="020B0503050203000203" pitchFamily="34" charset="77"/>
            </a:endParaRPr>
          </a:p>
        </p:txBody>
      </p:sp>
    </p:spTree>
    <p:extLst>
      <p:ext uri="{BB962C8B-B14F-4D97-AF65-F5344CB8AC3E}">
        <p14:creationId xmlns:p14="http://schemas.microsoft.com/office/powerpoint/2010/main" val="3462140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4FA403DE-3C24-5348-8C1B-6D8E23CB55D1}"/>
              </a:ext>
            </a:extLst>
          </p:cNvPr>
          <p:cNvSpPr>
            <a:spLocks noGrp="1"/>
          </p:cNvSpPr>
          <p:nvPr>
            <p:ph type="body" sz="quarter" idx="13"/>
          </p:nvPr>
        </p:nvSpPr>
        <p:spPr/>
        <p:txBody>
          <a:bodyPr/>
          <a:lstStyle/>
          <a:p>
            <a:r>
              <a:rPr lang="pt-BR" dirty="0" err="1"/>
              <a:t>Grafana</a:t>
            </a:r>
            <a:endParaRPr lang="pt-BR" dirty="0"/>
          </a:p>
          <a:p>
            <a:endParaRPr lang="pt-BR" dirty="0"/>
          </a:p>
        </p:txBody>
      </p:sp>
      <p:sp>
        <p:nvSpPr>
          <p:cNvPr id="2" name="CaixaDeTexto 1">
            <a:extLst>
              <a:ext uri="{FF2B5EF4-FFF2-40B4-BE49-F238E27FC236}">
                <a16:creationId xmlns:a16="http://schemas.microsoft.com/office/drawing/2014/main" xmlns="" id="{D981D14F-55A6-A94A-8866-DFB711E13456}"/>
              </a:ext>
            </a:extLst>
          </p:cNvPr>
          <p:cNvSpPr txBox="1"/>
          <p:nvPr/>
        </p:nvSpPr>
        <p:spPr>
          <a:xfrm>
            <a:off x="427703" y="1460090"/>
            <a:ext cx="11302743" cy="830997"/>
          </a:xfrm>
          <a:prstGeom prst="rect">
            <a:avLst/>
          </a:prstGeom>
          <a:noFill/>
        </p:spPr>
        <p:txBody>
          <a:bodyPr wrap="square" rtlCol="0">
            <a:spAutoFit/>
          </a:bodyPr>
          <a:lstStyle/>
          <a:p>
            <a:r>
              <a:rPr lang="pt-BR" sz="2400" dirty="0"/>
              <a:t>É uma plataforma de visualização de métricas e dados de monitoração que suporta dados de várias fontes diferentes, inclusive do </a:t>
            </a:r>
            <a:r>
              <a:rPr lang="pt-BR" sz="2400" dirty="0" err="1"/>
              <a:t>prometheus</a:t>
            </a:r>
            <a:r>
              <a:rPr lang="pt-BR" sz="2400" dirty="0"/>
              <a:t> e por isso </a:t>
            </a:r>
          </a:p>
        </p:txBody>
      </p:sp>
      <p:pic>
        <p:nvPicPr>
          <p:cNvPr id="4" name="Imagem 3">
            <a:extLst>
              <a:ext uri="{FF2B5EF4-FFF2-40B4-BE49-F238E27FC236}">
                <a16:creationId xmlns:a16="http://schemas.microsoft.com/office/drawing/2014/main" xmlns="" id="{D192488D-E447-DC47-A26E-BE38CE696B3C}"/>
              </a:ext>
            </a:extLst>
          </p:cNvPr>
          <p:cNvPicPr>
            <a:picLocks noChangeAspect="1"/>
          </p:cNvPicPr>
          <p:nvPr/>
        </p:nvPicPr>
        <p:blipFill>
          <a:blip r:embed="rId3"/>
          <a:stretch>
            <a:fillRect/>
          </a:stretch>
        </p:blipFill>
        <p:spPr>
          <a:xfrm>
            <a:off x="1737360" y="2629604"/>
            <a:ext cx="8717280" cy="3223196"/>
          </a:xfrm>
          <a:prstGeom prst="rect">
            <a:avLst/>
          </a:prstGeom>
        </p:spPr>
      </p:pic>
    </p:spTree>
    <p:extLst>
      <p:ext uri="{BB962C8B-B14F-4D97-AF65-F5344CB8AC3E}">
        <p14:creationId xmlns:p14="http://schemas.microsoft.com/office/powerpoint/2010/main" val="2829054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pt-BR" dirty="0">
                <a:latin typeface="IBM Plex Sans" panose="020B0503050203000203" pitchFamily="34" charset="77"/>
              </a:rPr>
              <a:t>Laboratório 06</a:t>
            </a:r>
          </a:p>
        </p:txBody>
      </p:sp>
    </p:spTree>
    <p:extLst>
      <p:ext uri="{BB962C8B-B14F-4D97-AF65-F5344CB8AC3E}">
        <p14:creationId xmlns:p14="http://schemas.microsoft.com/office/powerpoint/2010/main" val="2276132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xmlns="" id="{6C92D4E7-0BE1-EA4E-9F8E-E4D0A46006B0}"/>
              </a:ext>
            </a:extLst>
          </p:cNvPr>
          <p:cNvSpPr>
            <a:spLocks noGrp="1"/>
          </p:cNvSpPr>
          <p:nvPr>
            <p:ph type="body" sz="quarter" idx="13"/>
          </p:nvPr>
        </p:nvSpPr>
        <p:spPr>
          <a:xfrm>
            <a:off x="167640" y="192619"/>
            <a:ext cx="10358120" cy="810271"/>
          </a:xfrm>
        </p:spPr>
        <p:txBody>
          <a:bodyPr/>
          <a:lstStyle/>
          <a:p>
            <a:r>
              <a:rPr lang="pt-BR" dirty="0"/>
              <a:t>Laboratório 6</a:t>
            </a:r>
          </a:p>
          <a:p>
            <a:endParaRPr lang="pt-BR" dirty="0"/>
          </a:p>
        </p:txBody>
      </p:sp>
      <p:sp>
        <p:nvSpPr>
          <p:cNvPr id="8" name="CaixaDeTexto 7">
            <a:extLst>
              <a:ext uri="{FF2B5EF4-FFF2-40B4-BE49-F238E27FC236}">
                <a16:creationId xmlns:a16="http://schemas.microsoft.com/office/drawing/2014/main" xmlns="" id="{843BDD9D-40A4-FC4F-B6B3-0F2A77457C76}"/>
              </a:ext>
            </a:extLst>
          </p:cNvPr>
          <p:cNvSpPr txBox="1"/>
          <p:nvPr/>
        </p:nvSpPr>
        <p:spPr>
          <a:xfrm>
            <a:off x="461147" y="1419816"/>
            <a:ext cx="10463015" cy="2308324"/>
          </a:xfrm>
          <a:prstGeom prst="rect">
            <a:avLst/>
          </a:prstGeom>
          <a:noFill/>
        </p:spPr>
        <p:txBody>
          <a:bodyPr wrap="square" rtlCol="0">
            <a:spAutoFit/>
          </a:bodyPr>
          <a:lstStyle/>
          <a:p>
            <a:pPr marL="285750" indent="-285750">
              <a:buFont typeface="Arial" panose="020B0604020202020204" pitchFamily="34" charset="0"/>
              <a:buChar char="•"/>
            </a:pPr>
            <a:r>
              <a:rPr lang="pt-BR" b="1" dirty="0"/>
              <a:t>Criar uma instancia de </a:t>
            </a:r>
            <a:r>
              <a:rPr lang="pt-BR" b="1" dirty="0" err="1"/>
              <a:t>Prometheus</a:t>
            </a:r>
            <a:r>
              <a:rPr lang="pt-BR" b="1" dirty="0"/>
              <a:t> coletando dados do </a:t>
            </a:r>
            <a:r>
              <a:rPr lang="pt-BR" b="1" dirty="0" err="1"/>
              <a:t>Hyperledger</a:t>
            </a:r>
            <a:r>
              <a:rPr lang="pt-BR" b="1" dirty="0"/>
              <a:t> </a:t>
            </a:r>
            <a:r>
              <a:rPr lang="pt-BR" b="1" dirty="0" err="1"/>
              <a:t>Fabric</a:t>
            </a:r>
            <a:endParaRPr lang="pt-BR" b="1" dirty="0"/>
          </a:p>
          <a:p>
            <a:pPr marL="285750" indent="-285750">
              <a:buFont typeface="Arial" panose="020B0604020202020204" pitchFamily="34" charset="0"/>
              <a:buChar char="•"/>
            </a:pPr>
            <a:r>
              <a:rPr lang="pt-BR" b="1" dirty="0"/>
              <a:t>Criar uma instancia do </a:t>
            </a:r>
            <a:r>
              <a:rPr lang="pt-BR" b="1" dirty="0" err="1"/>
              <a:t>Grafana</a:t>
            </a:r>
            <a:endParaRPr lang="pt-BR" b="1" dirty="0"/>
          </a:p>
          <a:p>
            <a:pPr marL="285750" indent="-285750">
              <a:buFont typeface="Arial" panose="020B0604020202020204" pitchFamily="34" charset="0"/>
              <a:buChar char="•"/>
            </a:pPr>
            <a:r>
              <a:rPr lang="pt-BR" b="1" dirty="0"/>
              <a:t>Configurar o </a:t>
            </a:r>
            <a:r>
              <a:rPr lang="pt-BR" b="1" dirty="0" err="1"/>
              <a:t>Grafana</a:t>
            </a:r>
            <a:r>
              <a:rPr lang="pt-BR" b="1" dirty="0"/>
              <a:t> para visualizar dados do </a:t>
            </a:r>
            <a:r>
              <a:rPr lang="pt-BR" b="1" dirty="0" err="1"/>
              <a:t>Prometheus</a:t>
            </a:r>
            <a:endParaRPr lang="pt-BR" b="1" dirty="0"/>
          </a:p>
          <a:p>
            <a:pPr marL="285750" indent="-285750">
              <a:buFont typeface="Arial" panose="020B0604020202020204" pitchFamily="34" charset="0"/>
              <a:buChar char="•"/>
            </a:pPr>
            <a:r>
              <a:rPr lang="pt-BR" b="1" dirty="0"/>
              <a:t>Importar um </a:t>
            </a:r>
            <a:r>
              <a:rPr lang="pt-BR" b="1" dirty="0" err="1"/>
              <a:t>dashboard</a:t>
            </a:r>
            <a:endParaRPr lang="pt-BR" b="1" dirty="0"/>
          </a:p>
          <a:p>
            <a:pPr marL="285750" indent="-285750">
              <a:buFont typeface="Arial" panose="020B0604020202020204" pitchFamily="34" charset="0"/>
              <a:buChar char="•"/>
            </a:pPr>
            <a:r>
              <a:rPr lang="pt-BR" b="1" dirty="0"/>
              <a:t>Rodar uma massa de transações de testes para acompanhar pelo </a:t>
            </a:r>
            <a:r>
              <a:rPr lang="pt-BR" b="1" dirty="0" err="1"/>
              <a:t>Dashboard</a:t>
            </a:r>
            <a:endParaRPr lang="pt-BR" b="1" dirty="0"/>
          </a:p>
          <a:p>
            <a:pPr marL="285750" indent="-285750">
              <a:buFont typeface="Arial" panose="020B0604020202020204" pitchFamily="34" charset="0"/>
              <a:buChar char="•"/>
            </a:pPr>
            <a:endParaRPr lang="pt-BR" b="1" dirty="0"/>
          </a:p>
          <a:p>
            <a:pPr marL="285750" indent="-285750">
              <a:buFont typeface="Arial" panose="020B0604020202020204" pitchFamily="34" charset="0"/>
              <a:buChar char="•"/>
            </a:pPr>
            <a:endParaRPr lang="pt-BR" b="1" dirty="0"/>
          </a:p>
          <a:p>
            <a:pPr marL="285750" indent="-285750">
              <a:buFont typeface="Arial" panose="020B0604020202020204" pitchFamily="34" charset="0"/>
              <a:buChar char="•"/>
            </a:pPr>
            <a:endParaRPr lang="pt-BR" dirty="0"/>
          </a:p>
        </p:txBody>
      </p:sp>
    </p:spTree>
    <p:extLst>
      <p:ext uri="{BB962C8B-B14F-4D97-AF65-F5344CB8AC3E}">
        <p14:creationId xmlns:p14="http://schemas.microsoft.com/office/powerpoint/2010/main" val="3122007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8658B2BC-C6C4-9148-9BBF-143F4F681F11}"/>
              </a:ext>
            </a:extLst>
          </p:cNvPr>
          <p:cNvSpPr>
            <a:spLocks noGrp="1"/>
          </p:cNvSpPr>
          <p:nvPr>
            <p:ph type="sldNum" sz="quarter" idx="12"/>
          </p:nvPr>
        </p:nvSpPr>
        <p:spPr/>
        <p:txBody>
          <a:bodyPr/>
          <a:lstStyle/>
          <a:p>
            <a:pPr defTabSz="914355"/>
            <a:fld id="{08BF69C1-739F-1B47-B5E3-FA651BCAB105}" type="slidenum">
              <a:rPr lang="en-US" smtClean="0">
                <a:solidFill>
                  <a:prstClr val="white">
                    <a:lumMod val="50000"/>
                  </a:prstClr>
                </a:solidFill>
              </a:rPr>
              <a:pPr defTabSz="914355"/>
              <a:t>2</a:t>
            </a:fld>
            <a:endParaRPr lang="en-US" dirty="0">
              <a:solidFill>
                <a:prstClr val="white">
                  <a:lumMod val="50000"/>
                </a:prstClr>
              </a:solidFill>
            </a:endParaRPr>
          </a:p>
        </p:txBody>
      </p:sp>
      <p:sp>
        <p:nvSpPr>
          <p:cNvPr id="3" name="Text Placeholder 2">
            <a:extLst>
              <a:ext uri="{FF2B5EF4-FFF2-40B4-BE49-F238E27FC236}">
                <a16:creationId xmlns:a16="http://schemas.microsoft.com/office/drawing/2014/main" xmlns="" id="{171BEE5F-EBC9-EA4A-B5CD-BF8CE6E591F7}"/>
              </a:ext>
            </a:extLst>
          </p:cNvPr>
          <p:cNvSpPr>
            <a:spLocks noGrp="1"/>
          </p:cNvSpPr>
          <p:nvPr>
            <p:ph type="body" sz="quarter" idx="13"/>
          </p:nvPr>
        </p:nvSpPr>
        <p:spPr/>
        <p:txBody>
          <a:bodyPr/>
          <a:lstStyle/>
          <a:p>
            <a:r>
              <a:rPr lang="en-US" dirty="0">
                <a:latin typeface="IBM Plex Sans" panose="020B0503050203000203" pitchFamily="34" charset="77"/>
              </a:rPr>
              <a:t>Agenda</a:t>
            </a:r>
          </a:p>
        </p:txBody>
      </p:sp>
      <p:sp>
        <p:nvSpPr>
          <p:cNvPr id="4" name="Text Placeholder 3">
            <a:extLst>
              <a:ext uri="{FF2B5EF4-FFF2-40B4-BE49-F238E27FC236}">
                <a16:creationId xmlns:a16="http://schemas.microsoft.com/office/drawing/2014/main" xmlns="" id="{739DBDAE-9B10-B342-A437-0A2AD53398CA}"/>
              </a:ext>
            </a:extLst>
          </p:cNvPr>
          <p:cNvSpPr>
            <a:spLocks noGrp="1"/>
          </p:cNvSpPr>
          <p:nvPr>
            <p:ph type="body" sz="quarter" idx="15"/>
          </p:nvPr>
        </p:nvSpPr>
        <p:spPr>
          <a:xfrm>
            <a:off x="166888" y="768051"/>
            <a:ext cx="9518650" cy="1250951"/>
          </a:xfrm>
        </p:spPr>
        <p:txBody>
          <a:bodyPr/>
          <a:lstStyle/>
          <a:p>
            <a:r>
              <a:rPr lang="pt-BR" dirty="0" err="1">
                <a:latin typeface="IBM Plex Sans" panose="020B0503050203000203" pitchFamily="34" charset="77"/>
              </a:rPr>
              <a:t>Operations</a:t>
            </a:r>
            <a:r>
              <a:rPr lang="pt-BR" dirty="0">
                <a:latin typeface="IBM Plex Sans" panose="020B0503050203000203" pitchFamily="34" charset="77"/>
              </a:rPr>
              <a:t> Service</a:t>
            </a:r>
          </a:p>
          <a:p>
            <a:r>
              <a:rPr lang="pt-BR" dirty="0" err="1">
                <a:latin typeface="IBM Plex Sans" panose="020B0503050203000203" pitchFamily="34" charset="77"/>
              </a:rPr>
              <a:t>Prometheus</a:t>
            </a:r>
            <a:endParaRPr lang="pt-BR" dirty="0">
              <a:latin typeface="IBM Plex Sans" panose="020B0503050203000203" pitchFamily="34" charset="77"/>
            </a:endParaRPr>
          </a:p>
          <a:p>
            <a:r>
              <a:rPr lang="pt-BR" dirty="0" err="1">
                <a:latin typeface="IBM Plex Sans" panose="020B0503050203000203" pitchFamily="34" charset="77"/>
              </a:rPr>
              <a:t>Grafana</a:t>
            </a:r>
            <a:endParaRPr lang="pt-BR" dirty="0">
              <a:latin typeface="IBM Plex Sans" panose="020B0503050203000203" pitchFamily="34" charset="77"/>
            </a:endParaRPr>
          </a:p>
          <a:p>
            <a:r>
              <a:rPr lang="pt-BR" dirty="0">
                <a:latin typeface="IBM Plex Sans" panose="020B0503050203000203" pitchFamily="34" charset="77"/>
              </a:rPr>
              <a:t>Laboratório 6</a:t>
            </a:r>
          </a:p>
          <a:p>
            <a:endParaRPr lang="pt-BR" dirty="0">
              <a:latin typeface="IBM Plex Sans" panose="020B0503050203000203" pitchFamily="34" charset="77"/>
            </a:endParaRPr>
          </a:p>
          <a:p>
            <a:endParaRPr lang="pt-BR" dirty="0">
              <a:latin typeface="IBM Plex Sans" panose="020B0503050203000203" pitchFamily="34" charset="77"/>
            </a:endParaRPr>
          </a:p>
          <a:p>
            <a:pPr lvl="1"/>
            <a:endParaRPr lang="pt-BR" dirty="0">
              <a:latin typeface="IBM Plex Sans" panose="020B0503050203000203" pitchFamily="34" charset="77"/>
            </a:endParaRPr>
          </a:p>
          <a:p>
            <a:endParaRPr lang="pt-BR" dirty="0">
              <a:latin typeface="IBM Plex Sans" panose="020B0503050203000203" pitchFamily="34" charset="77"/>
            </a:endParaRPr>
          </a:p>
        </p:txBody>
      </p:sp>
    </p:spTree>
    <p:extLst>
      <p:ext uri="{BB962C8B-B14F-4D97-AF65-F5344CB8AC3E}">
        <p14:creationId xmlns:p14="http://schemas.microsoft.com/office/powerpoint/2010/main" val="858358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pt-BR" dirty="0" err="1">
                <a:latin typeface="IBM Plex Sans" panose="020B0503050203000203" pitchFamily="34" charset="77"/>
              </a:rPr>
              <a:t>Operations</a:t>
            </a:r>
            <a:r>
              <a:rPr lang="pt-BR" dirty="0">
                <a:latin typeface="IBM Plex Sans" panose="020B0503050203000203" pitchFamily="34" charset="77"/>
              </a:rPr>
              <a:t> Service</a:t>
            </a:r>
          </a:p>
        </p:txBody>
      </p:sp>
    </p:spTree>
    <p:extLst>
      <p:ext uri="{BB962C8B-B14F-4D97-AF65-F5344CB8AC3E}">
        <p14:creationId xmlns:p14="http://schemas.microsoft.com/office/powerpoint/2010/main" val="1943151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4FA403DE-3C24-5348-8C1B-6D8E23CB55D1}"/>
              </a:ext>
            </a:extLst>
          </p:cNvPr>
          <p:cNvSpPr>
            <a:spLocks noGrp="1"/>
          </p:cNvSpPr>
          <p:nvPr>
            <p:ph type="body" sz="quarter" idx="13"/>
          </p:nvPr>
        </p:nvSpPr>
        <p:spPr/>
        <p:txBody>
          <a:bodyPr/>
          <a:lstStyle/>
          <a:p>
            <a:r>
              <a:rPr lang="pt-BR" dirty="0" err="1"/>
              <a:t>Operation</a:t>
            </a:r>
            <a:r>
              <a:rPr lang="pt-BR" dirty="0"/>
              <a:t> Services</a:t>
            </a:r>
          </a:p>
          <a:p>
            <a:endParaRPr lang="pt-BR" dirty="0"/>
          </a:p>
        </p:txBody>
      </p:sp>
      <p:sp>
        <p:nvSpPr>
          <p:cNvPr id="2" name="CaixaDeTexto 1">
            <a:extLst>
              <a:ext uri="{FF2B5EF4-FFF2-40B4-BE49-F238E27FC236}">
                <a16:creationId xmlns:a16="http://schemas.microsoft.com/office/drawing/2014/main" xmlns="" id="{D981D14F-55A6-A94A-8866-DFB711E13456}"/>
              </a:ext>
            </a:extLst>
          </p:cNvPr>
          <p:cNvSpPr txBox="1"/>
          <p:nvPr/>
        </p:nvSpPr>
        <p:spPr>
          <a:xfrm>
            <a:off x="427703" y="1460090"/>
            <a:ext cx="11302743" cy="3785652"/>
          </a:xfrm>
          <a:prstGeom prst="rect">
            <a:avLst/>
          </a:prstGeom>
          <a:noFill/>
        </p:spPr>
        <p:txBody>
          <a:bodyPr wrap="square" rtlCol="0">
            <a:spAutoFit/>
          </a:bodyPr>
          <a:lstStyle/>
          <a:p>
            <a:r>
              <a:rPr lang="pt-BR" sz="2400" dirty="0"/>
              <a:t>Os nodes de </a:t>
            </a:r>
            <a:r>
              <a:rPr lang="pt-BR" sz="2400" dirty="0" err="1"/>
              <a:t>Peers</a:t>
            </a:r>
            <a:r>
              <a:rPr lang="pt-BR" sz="2400" dirty="0"/>
              <a:t> e </a:t>
            </a:r>
            <a:r>
              <a:rPr lang="pt-BR" sz="2400" dirty="0" err="1"/>
              <a:t>Orderers</a:t>
            </a:r>
            <a:r>
              <a:rPr lang="pt-BR" sz="2400" dirty="0"/>
              <a:t> possui um servidor HTTP que oferece uma API </a:t>
            </a:r>
            <a:r>
              <a:rPr lang="pt-BR" sz="2400" dirty="0" err="1"/>
              <a:t>RESTfull</a:t>
            </a:r>
            <a:r>
              <a:rPr lang="pt-BR" sz="2400" dirty="0"/>
              <a:t> de operações. </a:t>
            </a:r>
          </a:p>
          <a:p>
            <a:endParaRPr lang="pt-BR" sz="2400" dirty="0"/>
          </a:p>
          <a:p>
            <a:r>
              <a:rPr lang="pt-BR" sz="2400" dirty="0"/>
              <a:t>É uma API destinada a métricas de operação e não destinada a usuários ou administradores. Esse API </a:t>
            </a:r>
            <a:r>
              <a:rPr lang="pt-BR" sz="2400" dirty="0" err="1"/>
              <a:t>expõre</a:t>
            </a:r>
            <a:r>
              <a:rPr lang="pt-BR" sz="2400" dirty="0"/>
              <a:t>:</a:t>
            </a:r>
          </a:p>
          <a:p>
            <a:endParaRPr lang="pt-BR" sz="2400" dirty="0"/>
          </a:p>
          <a:p>
            <a:pPr marL="342900" indent="-342900">
              <a:buFont typeface="Arial" panose="020B0604020202020204" pitchFamily="34" charset="0"/>
              <a:buChar char="•"/>
            </a:pPr>
            <a:r>
              <a:rPr lang="pt-BR" sz="2400" dirty="0"/>
              <a:t>Gerenciamento de nível de Log</a:t>
            </a:r>
          </a:p>
          <a:p>
            <a:pPr marL="342900" indent="-342900">
              <a:buFont typeface="Arial" panose="020B0604020202020204" pitchFamily="34" charset="0"/>
              <a:buChar char="•"/>
            </a:pPr>
            <a:r>
              <a:rPr lang="pt-BR" sz="2400" dirty="0"/>
              <a:t>Health </a:t>
            </a:r>
            <a:r>
              <a:rPr lang="pt-BR" sz="2400" dirty="0" err="1"/>
              <a:t>Check</a:t>
            </a:r>
            <a:endParaRPr lang="pt-BR" sz="2400" dirty="0"/>
          </a:p>
          <a:p>
            <a:pPr marL="342900" indent="-342900">
              <a:buFont typeface="Arial" panose="020B0604020202020204" pitchFamily="34" charset="0"/>
              <a:buChar char="•"/>
            </a:pPr>
            <a:r>
              <a:rPr lang="pt-BR" sz="2400" dirty="0" err="1"/>
              <a:t>Endpoint</a:t>
            </a:r>
            <a:r>
              <a:rPr lang="pt-BR" sz="2400" dirty="0"/>
              <a:t> no formato do </a:t>
            </a:r>
            <a:r>
              <a:rPr lang="pt-BR" sz="2400" dirty="0" err="1"/>
              <a:t>Prometheus</a:t>
            </a:r>
            <a:endParaRPr lang="pt-BR" sz="2400" dirty="0"/>
          </a:p>
          <a:p>
            <a:endParaRPr lang="pt-BR" sz="2400" dirty="0"/>
          </a:p>
        </p:txBody>
      </p:sp>
    </p:spTree>
    <p:extLst>
      <p:ext uri="{BB962C8B-B14F-4D97-AF65-F5344CB8AC3E}">
        <p14:creationId xmlns:p14="http://schemas.microsoft.com/office/powerpoint/2010/main" val="3548381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4FA403DE-3C24-5348-8C1B-6D8E23CB55D1}"/>
              </a:ext>
            </a:extLst>
          </p:cNvPr>
          <p:cNvSpPr>
            <a:spLocks noGrp="1"/>
          </p:cNvSpPr>
          <p:nvPr>
            <p:ph type="body" sz="quarter" idx="13"/>
          </p:nvPr>
        </p:nvSpPr>
        <p:spPr/>
        <p:txBody>
          <a:bodyPr/>
          <a:lstStyle/>
          <a:p>
            <a:r>
              <a:rPr lang="pt-BR" dirty="0"/>
              <a:t>Configurando o </a:t>
            </a:r>
            <a:r>
              <a:rPr lang="pt-BR" dirty="0" err="1"/>
              <a:t>Peer</a:t>
            </a:r>
            <a:endParaRPr lang="pt-BR" dirty="0"/>
          </a:p>
          <a:p>
            <a:endParaRPr lang="pt-BR" dirty="0"/>
          </a:p>
        </p:txBody>
      </p:sp>
      <p:sp>
        <p:nvSpPr>
          <p:cNvPr id="2" name="CaixaDeTexto 1">
            <a:extLst>
              <a:ext uri="{FF2B5EF4-FFF2-40B4-BE49-F238E27FC236}">
                <a16:creationId xmlns:a16="http://schemas.microsoft.com/office/drawing/2014/main" xmlns="" id="{D981D14F-55A6-A94A-8866-DFB711E13456}"/>
              </a:ext>
            </a:extLst>
          </p:cNvPr>
          <p:cNvSpPr txBox="1"/>
          <p:nvPr/>
        </p:nvSpPr>
        <p:spPr>
          <a:xfrm>
            <a:off x="427702" y="1146582"/>
            <a:ext cx="11302743" cy="830997"/>
          </a:xfrm>
          <a:prstGeom prst="rect">
            <a:avLst/>
          </a:prstGeom>
          <a:noFill/>
        </p:spPr>
        <p:txBody>
          <a:bodyPr wrap="square" rtlCol="0">
            <a:spAutoFit/>
          </a:bodyPr>
          <a:lstStyle/>
          <a:p>
            <a:r>
              <a:rPr lang="pt-BR" sz="2400" dirty="0"/>
              <a:t>O </a:t>
            </a:r>
            <a:r>
              <a:rPr lang="pt-BR" sz="2400" dirty="0" err="1"/>
              <a:t>peer</a:t>
            </a:r>
            <a:r>
              <a:rPr lang="pt-BR" sz="2400" dirty="0"/>
              <a:t> é regido por um arquivo de configuração chamado “</a:t>
            </a:r>
            <a:r>
              <a:rPr lang="pt-BR" sz="2400" dirty="0" err="1"/>
              <a:t>core.yaml</a:t>
            </a:r>
            <a:r>
              <a:rPr lang="pt-BR" sz="2400" dirty="0"/>
              <a:t>”, no final do arquivo tem uma sessão chamada “</a:t>
            </a:r>
            <a:r>
              <a:rPr lang="pt-BR" sz="2400" dirty="0" err="1"/>
              <a:t>operations</a:t>
            </a:r>
            <a:r>
              <a:rPr lang="pt-BR" sz="2400" dirty="0"/>
              <a:t>”</a:t>
            </a:r>
          </a:p>
        </p:txBody>
      </p:sp>
      <p:pic>
        <p:nvPicPr>
          <p:cNvPr id="4" name="Imagem 3">
            <a:extLst>
              <a:ext uri="{FF2B5EF4-FFF2-40B4-BE49-F238E27FC236}">
                <a16:creationId xmlns:a16="http://schemas.microsoft.com/office/drawing/2014/main" xmlns="" id="{DA252442-1850-BB4B-AAB7-B96CE88FD900}"/>
              </a:ext>
            </a:extLst>
          </p:cNvPr>
          <p:cNvPicPr>
            <a:picLocks noChangeAspect="1"/>
          </p:cNvPicPr>
          <p:nvPr/>
        </p:nvPicPr>
        <p:blipFill>
          <a:blip r:embed="rId3"/>
          <a:stretch>
            <a:fillRect/>
          </a:stretch>
        </p:blipFill>
        <p:spPr>
          <a:xfrm>
            <a:off x="2165350" y="1977579"/>
            <a:ext cx="7861300" cy="4521200"/>
          </a:xfrm>
          <a:prstGeom prst="rect">
            <a:avLst/>
          </a:prstGeom>
        </p:spPr>
      </p:pic>
    </p:spTree>
    <p:extLst>
      <p:ext uri="{BB962C8B-B14F-4D97-AF65-F5344CB8AC3E}">
        <p14:creationId xmlns:p14="http://schemas.microsoft.com/office/powerpoint/2010/main" val="1332557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4FA403DE-3C24-5348-8C1B-6D8E23CB55D1}"/>
              </a:ext>
            </a:extLst>
          </p:cNvPr>
          <p:cNvSpPr>
            <a:spLocks noGrp="1"/>
          </p:cNvSpPr>
          <p:nvPr>
            <p:ph type="body" sz="quarter" idx="13"/>
          </p:nvPr>
        </p:nvSpPr>
        <p:spPr/>
        <p:txBody>
          <a:bodyPr/>
          <a:lstStyle/>
          <a:p>
            <a:r>
              <a:rPr lang="pt-BR" dirty="0"/>
              <a:t>Configurando o </a:t>
            </a:r>
            <a:r>
              <a:rPr lang="pt-BR" dirty="0" err="1"/>
              <a:t>Orderer</a:t>
            </a:r>
            <a:endParaRPr lang="pt-BR" dirty="0"/>
          </a:p>
          <a:p>
            <a:endParaRPr lang="pt-BR" dirty="0"/>
          </a:p>
        </p:txBody>
      </p:sp>
      <p:sp>
        <p:nvSpPr>
          <p:cNvPr id="2" name="CaixaDeTexto 1">
            <a:extLst>
              <a:ext uri="{FF2B5EF4-FFF2-40B4-BE49-F238E27FC236}">
                <a16:creationId xmlns:a16="http://schemas.microsoft.com/office/drawing/2014/main" xmlns="" id="{D981D14F-55A6-A94A-8866-DFB711E13456}"/>
              </a:ext>
            </a:extLst>
          </p:cNvPr>
          <p:cNvSpPr txBox="1"/>
          <p:nvPr/>
        </p:nvSpPr>
        <p:spPr>
          <a:xfrm>
            <a:off x="427702" y="1146582"/>
            <a:ext cx="11302743" cy="830997"/>
          </a:xfrm>
          <a:prstGeom prst="rect">
            <a:avLst/>
          </a:prstGeom>
          <a:noFill/>
        </p:spPr>
        <p:txBody>
          <a:bodyPr wrap="square" rtlCol="0">
            <a:spAutoFit/>
          </a:bodyPr>
          <a:lstStyle/>
          <a:p>
            <a:r>
              <a:rPr lang="pt-BR" sz="2400" dirty="0"/>
              <a:t>O </a:t>
            </a:r>
            <a:r>
              <a:rPr lang="pt-BR" sz="2400" dirty="0" err="1"/>
              <a:t>Orderer</a:t>
            </a:r>
            <a:r>
              <a:rPr lang="pt-BR" sz="2400" dirty="0"/>
              <a:t> é regido por um arquivo de configuração chamado “orderer.</a:t>
            </a:r>
            <a:r>
              <a:rPr lang="pt-BR" sz="2400" dirty="0" err="1"/>
              <a:t>yaml</a:t>
            </a:r>
            <a:r>
              <a:rPr lang="pt-BR" sz="2400" dirty="0"/>
              <a:t>”,e também no final do arquivo tem uma sessão chamada “</a:t>
            </a:r>
            <a:r>
              <a:rPr lang="pt-BR" sz="2400" dirty="0" err="1"/>
              <a:t>operations</a:t>
            </a:r>
            <a:r>
              <a:rPr lang="pt-BR" sz="2400" dirty="0"/>
              <a:t>”</a:t>
            </a:r>
          </a:p>
        </p:txBody>
      </p:sp>
      <p:pic>
        <p:nvPicPr>
          <p:cNvPr id="5" name="Imagem 4">
            <a:extLst>
              <a:ext uri="{FF2B5EF4-FFF2-40B4-BE49-F238E27FC236}">
                <a16:creationId xmlns:a16="http://schemas.microsoft.com/office/drawing/2014/main" xmlns="" id="{CF673213-FF86-C743-918F-D55E83E65006}"/>
              </a:ext>
            </a:extLst>
          </p:cNvPr>
          <p:cNvPicPr>
            <a:picLocks noChangeAspect="1"/>
          </p:cNvPicPr>
          <p:nvPr/>
        </p:nvPicPr>
        <p:blipFill>
          <a:blip r:embed="rId3"/>
          <a:stretch>
            <a:fillRect/>
          </a:stretch>
        </p:blipFill>
        <p:spPr>
          <a:xfrm>
            <a:off x="1912257" y="1977579"/>
            <a:ext cx="7975600" cy="4038600"/>
          </a:xfrm>
          <a:prstGeom prst="rect">
            <a:avLst/>
          </a:prstGeom>
        </p:spPr>
      </p:pic>
    </p:spTree>
    <p:extLst>
      <p:ext uri="{BB962C8B-B14F-4D97-AF65-F5344CB8AC3E}">
        <p14:creationId xmlns:p14="http://schemas.microsoft.com/office/powerpoint/2010/main" val="2728780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4FA403DE-3C24-5348-8C1B-6D8E23CB55D1}"/>
              </a:ext>
            </a:extLst>
          </p:cNvPr>
          <p:cNvSpPr>
            <a:spLocks noGrp="1"/>
          </p:cNvSpPr>
          <p:nvPr>
            <p:ph type="body" sz="quarter" idx="13"/>
          </p:nvPr>
        </p:nvSpPr>
        <p:spPr/>
        <p:txBody>
          <a:bodyPr/>
          <a:lstStyle/>
          <a:p>
            <a:r>
              <a:rPr lang="pt-BR" dirty="0"/>
              <a:t>Configurando </a:t>
            </a:r>
            <a:r>
              <a:rPr lang="pt-BR" dirty="0" err="1"/>
              <a:t>Order</a:t>
            </a:r>
            <a:r>
              <a:rPr lang="pt-BR" dirty="0"/>
              <a:t> e </a:t>
            </a:r>
            <a:r>
              <a:rPr lang="pt-BR" dirty="0" err="1"/>
              <a:t>Peer</a:t>
            </a:r>
            <a:r>
              <a:rPr lang="pt-BR" dirty="0"/>
              <a:t> por container</a:t>
            </a:r>
          </a:p>
          <a:p>
            <a:endParaRPr lang="pt-BR" dirty="0"/>
          </a:p>
        </p:txBody>
      </p:sp>
      <p:sp>
        <p:nvSpPr>
          <p:cNvPr id="2" name="CaixaDeTexto 1">
            <a:extLst>
              <a:ext uri="{FF2B5EF4-FFF2-40B4-BE49-F238E27FC236}">
                <a16:creationId xmlns:a16="http://schemas.microsoft.com/office/drawing/2014/main" xmlns="" id="{D981D14F-55A6-A94A-8866-DFB711E13456}"/>
              </a:ext>
            </a:extLst>
          </p:cNvPr>
          <p:cNvSpPr txBox="1"/>
          <p:nvPr/>
        </p:nvSpPr>
        <p:spPr>
          <a:xfrm>
            <a:off x="427702" y="1146582"/>
            <a:ext cx="11302743" cy="1200329"/>
          </a:xfrm>
          <a:prstGeom prst="rect">
            <a:avLst/>
          </a:prstGeom>
          <a:noFill/>
        </p:spPr>
        <p:txBody>
          <a:bodyPr wrap="square" rtlCol="0">
            <a:spAutoFit/>
          </a:bodyPr>
          <a:lstStyle/>
          <a:p>
            <a:r>
              <a:rPr lang="pt-BR" sz="2400" dirty="0"/>
              <a:t>Quando usado via container (</a:t>
            </a:r>
            <a:r>
              <a:rPr lang="pt-BR" sz="2400" dirty="0" err="1"/>
              <a:t>Docker</a:t>
            </a:r>
            <a:r>
              <a:rPr lang="pt-BR" sz="2400" dirty="0"/>
              <a:t> </a:t>
            </a:r>
            <a:r>
              <a:rPr lang="pt-BR" sz="2400" dirty="0" err="1"/>
              <a:t>c</a:t>
            </a:r>
            <a:r>
              <a:rPr lang="pt-BR" sz="2400" dirty="0"/>
              <a:t>/ ou sem </a:t>
            </a:r>
            <a:r>
              <a:rPr lang="pt-BR" sz="2400" dirty="0" err="1"/>
              <a:t>Kubernetes</a:t>
            </a:r>
            <a:r>
              <a:rPr lang="pt-BR" sz="2400" dirty="0"/>
              <a:t>) podemos </a:t>
            </a:r>
            <a:r>
              <a:rPr lang="pt-BR" sz="2400" dirty="0" err="1"/>
              <a:t>setar</a:t>
            </a:r>
            <a:r>
              <a:rPr lang="pt-BR" sz="2400" dirty="0"/>
              <a:t> algumas variáveis de ambiente e esses valores serão automaticamente configurados nos arquivos respectivos </a:t>
            </a:r>
            <a:r>
              <a:rPr lang="pt-BR" sz="2400" dirty="0" err="1"/>
              <a:t>core.yaml</a:t>
            </a:r>
            <a:r>
              <a:rPr lang="pt-BR" sz="2400" dirty="0"/>
              <a:t> e </a:t>
            </a:r>
            <a:r>
              <a:rPr lang="pt-BR" sz="2400" dirty="0" err="1"/>
              <a:t>orderer.yaml</a:t>
            </a:r>
            <a:endParaRPr lang="pt-BR" sz="2400" dirty="0"/>
          </a:p>
        </p:txBody>
      </p:sp>
      <p:pic>
        <p:nvPicPr>
          <p:cNvPr id="4" name="Imagem 3">
            <a:extLst>
              <a:ext uri="{FF2B5EF4-FFF2-40B4-BE49-F238E27FC236}">
                <a16:creationId xmlns:a16="http://schemas.microsoft.com/office/drawing/2014/main" xmlns="" id="{C96F0234-609E-844B-A075-2898D33661F9}"/>
              </a:ext>
            </a:extLst>
          </p:cNvPr>
          <p:cNvPicPr>
            <a:picLocks noChangeAspect="1"/>
          </p:cNvPicPr>
          <p:nvPr/>
        </p:nvPicPr>
        <p:blipFill>
          <a:blip r:embed="rId3"/>
          <a:stretch>
            <a:fillRect/>
          </a:stretch>
        </p:blipFill>
        <p:spPr>
          <a:xfrm>
            <a:off x="2649260" y="2538874"/>
            <a:ext cx="5585420" cy="3602809"/>
          </a:xfrm>
          <a:prstGeom prst="rect">
            <a:avLst/>
          </a:prstGeom>
        </p:spPr>
      </p:pic>
    </p:spTree>
    <p:extLst>
      <p:ext uri="{BB962C8B-B14F-4D97-AF65-F5344CB8AC3E}">
        <p14:creationId xmlns:p14="http://schemas.microsoft.com/office/powerpoint/2010/main" val="166432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xmlns="" id="{6FC25A9B-EA6B-624D-B519-34EEEDDD19BA}"/>
              </a:ext>
            </a:extLst>
          </p:cNvPr>
          <p:cNvSpPr>
            <a:spLocks noGrp="1"/>
          </p:cNvSpPr>
          <p:nvPr>
            <p:ph type="sldNum" sz="quarter" idx="12"/>
          </p:nvPr>
        </p:nvSpPr>
        <p:spPr/>
        <p:txBody>
          <a:bodyPr/>
          <a:lstStyle/>
          <a:p>
            <a:pPr defTabSz="914355"/>
            <a:fld id="{08BF69C1-739F-1B47-B5E3-FA651BCAB105}" type="slidenum">
              <a:rPr lang="en-US" smtClean="0">
                <a:solidFill>
                  <a:prstClr val="white">
                    <a:lumMod val="50000"/>
                  </a:prstClr>
                </a:solidFill>
              </a:rPr>
              <a:pPr defTabSz="914355"/>
              <a:t>8</a:t>
            </a:fld>
            <a:endParaRPr lang="en-US" dirty="0">
              <a:solidFill>
                <a:prstClr val="white">
                  <a:lumMod val="50000"/>
                </a:prstClr>
              </a:solidFill>
            </a:endParaRPr>
          </a:p>
        </p:txBody>
      </p:sp>
      <p:sp>
        <p:nvSpPr>
          <p:cNvPr id="3" name="Espaço Reservado para Texto 2">
            <a:extLst>
              <a:ext uri="{FF2B5EF4-FFF2-40B4-BE49-F238E27FC236}">
                <a16:creationId xmlns:a16="http://schemas.microsoft.com/office/drawing/2014/main" xmlns="" id="{0B435FE8-D0CD-C14F-9788-C7D1457D63E8}"/>
              </a:ext>
            </a:extLst>
          </p:cNvPr>
          <p:cNvSpPr>
            <a:spLocks noGrp="1"/>
          </p:cNvSpPr>
          <p:nvPr>
            <p:ph type="body" sz="quarter" idx="13"/>
          </p:nvPr>
        </p:nvSpPr>
        <p:spPr/>
        <p:txBody>
          <a:bodyPr/>
          <a:lstStyle/>
          <a:p>
            <a:r>
              <a:rPr lang="pt-BR" dirty="0"/>
              <a:t>Health </a:t>
            </a:r>
            <a:r>
              <a:rPr lang="pt-BR" dirty="0" err="1"/>
              <a:t>Check</a:t>
            </a:r>
            <a:r>
              <a:rPr lang="pt-BR" dirty="0"/>
              <a:t> API</a:t>
            </a:r>
          </a:p>
        </p:txBody>
      </p:sp>
      <p:sp>
        <p:nvSpPr>
          <p:cNvPr id="4" name="Espaço Reservado para Texto 3">
            <a:extLst>
              <a:ext uri="{FF2B5EF4-FFF2-40B4-BE49-F238E27FC236}">
                <a16:creationId xmlns:a16="http://schemas.microsoft.com/office/drawing/2014/main" xmlns="" id="{9E87ACE3-9345-A449-A285-6A096CB1FA0C}"/>
              </a:ext>
            </a:extLst>
          </p:cNvPr>
          <p:cNvSpPr>
            <a:spLocks noGrp="1"/>
          </p:cNvSpPr>
          <p:nvPr>
            <p:ph type="body" sz="quarter" idx="15"/>
          </p:nvPr>
        </p:nvSpPr>
        <p:spPr>
          <a:xfrm>
            <a:off x="167218" y="1083736"/>
            <a:ext cx="11719981" cy="2103601"/>
          </a:xfrm>
        </p:spPr>
        <p:txBody>
          <a:bodyPr/>
          <a:lstStyle/>
          <a:p>
            <a:pPr marL="0" indent="0">
              <a:buNone/>
            </a:pPr>
            <a:r>
              <a:rPr lang="pt-BR" sz="2800" dirty="0"/>
              <a:t>Todos os serviços (</a:t>
            </a:r>
            <a:r>
              <a:rPr lang="pt-BR" sz="2800" dirty="0" err="1"/>
              <a:t>peers</a:t>
            </a:r>
            <a:r>
              <a:rPr lang="pt-BR" sz="2800" dirty="0"/>
              <a:t> e </a:t>
            </a:r>
            <a:r>
              <a:rPr lang="pt-BR" sz="2800" dirty="0" err="1"/>
              <a:t>Orderers</a:t>
            </a:r>
            <a:r>
              <a:rPr lang="pt-BR" sz="2800" dirty="0"/>
              <a:t>) que estiverem </a:t>
            </a:r>
            <a:r>
              <a:rPr lang="pt-BR" sz="2800" dirty="0" err="1"/>
              <a:t>comj</a:t>
            </a:r>
            <a:r>
              <a:rPr lang="pt-BR" sz="2800" dirty="0"/>
              <a:t> a sessão de </a:t>
            </a:r>
            <a:r>
              <a:rPr lang="pt-BR" sz="2800" dirty="0" err="1"/>
              <a:t>operations</a:t>
            </a:r>
            <a:r>
              <a:rPr lang="pt-BR" sz="2800" dirty="0"/>
              <a:t> </a:t>
            </a:r>
            <a:r>
              <a:rPr lang="pt-BR" sz="2800" dirty="0" err="1"/>
              <a:t>service</a:t>
            </a:r>
            <a:r>
              <a:rPr lang="pt-BR" sz="2800" dirty="0"/>
              <a:t> habilitada terão um </a:t>
            </a:r>
            <a:r>
              <a:rPr lang="pt-BR" sz="2800" dirty="0" err="1"/>
              <a:t>endpoint</a:t>
            </a:r>
            <a:r>
              <a:rPr lang="pt-BR" sz="2800" dirty="0"/>
              <a:t> </a:t>
            </a:r>
            <a:r>
              <a:rPr lang="pt-BR" sz="2800" b="1" dirty="0">
                <a:solidFill>
                  <a:schemeClr val="tx2">
                    <a:lumMod val="75000"/>
                  </a:schemeClr>
                </a:solidFill>
              </a:rPr>
              <a:t>/</a:t>
            </a:r>
            <a:r>
              <a:rPr lang="pt-BR" sz="2800" b="1" dirty="0" err="1">
                <a:solidFill>
                  <a:schemeClr val="tx2">
                    <a:lumMod val="75000"/>
                  </a:schemeClr>
                </a:solidFill>
              </a:rPr>
              <a:t>healthz</a:t>
            </a:r>
            <a:r>
              <a:rPr lang="pt-BR" sz="2800" b="1" dirty="0">
                <a:solidFill>
                  <a:schemeClr val="tx2">
                    <a:lumMod val="75000"/>
                  </a:schemeClr>
                </a:solidFill>
              </a:rPr>
              <a:t> </a:t>
            </a:r>
            <a:r>
              <a:rPr lang="pt-BR" sz="2800" dirty="0"/>
              <a:t>que vai retornar uma resposta </a:t>
            </a:r>
            <a:r>
              <a:rPr lang="pt-BR" sz="2800" b="1" dirty="0">
                <a:solidFill>
                  <a:schemeClr val="tx2">
                    <a:lumMod val="75000"/>
                  </a:schemeClr>
                </a:solidFill>
              </a:rPr>
              <a:t>HTTP 200 </a:t>
            </a:r>
            <a:r>
              <a:rPr lang="pt-BR" sz="2800" dirty="0"/>
              <a:t>com um </a:t>
            </a:r>
            <a:r>
              <a:rPr lang="pt-BR" sz="2800" dirty="0" err="1"/>
              <a:t>payload</a:t>
            </a:r>
            <a:r>
              <a:rPr lang="pt-BR" sz="2800" dirty="0"/>
              <a:t> no formado </a:t>
            </a:r>
            <a:r>
              <a:rPr lang="pt-BR" sz="2800" dirty="0" err="1"/>
              <a:t>json</a:t>
            </a:r>
            <a:r>
              <a:rPr lang="pt-BR" sz="2800" dirty="0"/>
              <a:t>:</a:t>
            </a:r>
          </a:p>
          <a:p>
            <a:pPr marL="0" indent="0">
              <a:buNone/>
            </a:pPr>
            <a:endParaRPr lang="pt-BR" sz="2800" dirty="0"/>
          </a:p>
        </p:txBody>
      </p:sp>
      <p:pic>
        <p:nvPicPr>
          <p:cNvPr id="5" name="Imagem 4">
            <a:extLst>
              <a:ext uri="{FF2B5EF4-FFF2-40B4-BE49-F238E27FC236}">
                <a16:creationId xmlns:a16="http://schemas.microsoft.com/office/drawing/2014/main" xmlns="" id="{3D092486-BDFC-2C4F-889C-6FF86AD70418}"/>
              </a:ext>
            </a:extLst>
          </p:cNvPr>
          <p:cNvPicPr>
            <a:picLocks noChangeAspect="1"/>
          </p:cNvPicPr>
          <p:nvPr/>
        </p:nvPicPr>
        <p:blipFill>
          <a:blip r:embed="rId3"/>
          <a:stretch>
            <a:fillRect/>
          </a:stretch>
        </p:blipFill>
        <p:spPr>
          <a:xfrm>
            <a:off x="2523622" y="2860274"/>
            <a:ext cx="6806645" cy="1816720"/>
          </a:xfrm>
          <a:prstGeom prst="rect">
            <a:avLst/>
          </a:prstGeom>
        </p:spPr>
      </p:pic>
    </p:spTree>
    <p:extLst>
      <p:ext uri="{BB962C8B-B14F-4D97-AF65-F5344CB8AC3E}">
        <p14:creationId xmlns:p14="http://schemas.microsoft.com/office/powerpoint/2010/main" val="3629123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xmlns="" id="{6FC25A9B-EA6B-624D-B519-34EEEDDD19BA}"/>
              </a:ext>
            </a:extLst>
          </p:cNvPr>
          <p:cNvSpPr>
            <a:spLocks noGrp="1"/>
          </p:cNvSpPr>
          <p:nvPr>
            <p:ph type="sldNum" sz="quarter" idx="12"/>
          </p:nvPr>
        </p:nvSpPr>
        <p:spPr/>
        <p:txBody>
          <a:bodyPr/>
          <a:lstStyle/>
          <a:p>
            <a:pPr defTabSz="914355"/>
            <a:fld id="{08BF69C1-739F-1B47-B5E3-FA651BCAB105}" type="slidenum">
              <a:rPr lang="en-US" smtClean="0">
                <a:solidFill>
                  <a:prstClr val="white">
                    <a:lumMod val="50000"/>
                  </a:prstClr>
                </a:solidFill>
              </a:rPr>
              <a:pPr defTabSz="914355"/>
              <a:t>9</a:t>
            </a:fld>
            <a:endParaRPr lang="en-US" dirty="0">
              <a:solidFill>
                <a:prstClr val="white">
                  <a:lumMod val="50000"/>
                </a:prstClr>
              </a:solidFill>
            </a:endParaRPr>
          </a:p>
        </p:txBody>
      </p:sp>
      <p:sp>
        <p:nvSpPr>
          <p:cNvPr id="3" name="Espaço Reservado para Texto 2">
            <a:extLst>
              <a:ext uri="{FF2B5EF4-FFF2-40B4-BE49-F238E27FC236}">
                <a16:creationId xmlns:a16="http://schemas.microsoft.com/office/drawing/2014/main" xmlns="" id="{0B435FE8-D0CD-C14F-9788-C7D1457D63E8}"/>
              </a:ext>
            </a:extLst>
          </p:cNvPr>
          <p:cNvSpPr>
            <a:spLocks noGrp="1"/>
          </p:cNvSpPr>
          <p:nvPr>
            <p:ph type="body" sz="quarter" idx="13"/>
          </p:nvPr>
        </p:nvSpPr>
        <p:spPr/>
        <p:txBody>
          <a:bodyPr/>
          <a:lstStyle/>
          <a:p>
            <a:r>
              <a:rPr lang="pt-BR" dirty="0" err="1"/>
              <a:t>Endpoint</a:t>
            </a:r>
            <a:r>
              <a:rPr lang="pt-BR" dirty="0"/>
              <a:t> de Métricas para </a:t>
            </a:r>
            <a:r>
              <a:rPr lang="pt-BR" dirty="0" err="1"/>
              <a:t>prometheus</a:t>
            </a:r>
            <a:endParaRPr lang="pt-BR" dirty="0"/>
          </a:p>
        </p:txBody>
      </p:sp>
      <p:sp>
        <p:nvSpPr>
          <p:cNvPr id="4" name="Espaço Reservado para Texto 3">
            <a:extLst>
              <a:ext uri="{FF2B5EF4-FFF2-40B4-BE49-F238E27FC236}">
                <a16:creationId xmlns:a16="http://schemas.microsoft.com/office/drawing/2014/main" xmlns="" id="{9E87ACE3-9345-A449-A285-6A096CB1FA0C}"/>
              </a:ext>
            </a:extLst>
          </p:cNvPr>
          <p:cNvSpPr>
            <a:spLocks noGrp="1"/>
          </p:cNvSpPr>
          <p:nvPr>
            <p:ph type="body" sz="quarter" idx="15"/>
          </p:nvPr>
        </p:nvSpPr>
        <p:spPr>
          <a:xfrm>
            <a:off x="167218" y="1083736"/>
            <a:ext cx="11719981" cy="2103601"/>
          </a:xfrm>
        </p:spPr>
        <p:txBody>
          <a:bodyPr/>
          <a:lstStyle/>
          <a:p>
            <a:pPr marL="0" indent="0">
              <a:buNone/>
            </a:pPr>
            <a:r>
              <a:rPr lang="pt-BR" sz="2800" dirty="0"/>
              <a:t>Todos os serviços (</a:t>
            </a:r>
            <a:r>
              <a:rPr lang="pt-BR" sz="2800" dirty="0" err="1"/>
              <a:t>peers</a:t>
            </a:r>
            <a:r>
              <a:rPr lang="pt-BR" sz="2800" dirty="0"/>
              <a:t> e </a:t>
            </a:r>
            <a:r>
              <a:rPr lang="pt-BR" sz="2800" dirty="0" err="1"/>
              <a:t>Orderers</a:t>
            </a:r>
            <a:r>
              <a:rPr lang="pt-BR" sz="2800" dirty="0"/>
              <a:t>) que estiverem com a sessão de </a:t>
            </a:r>
            <a:r>
              <a:rPr lang="pt-BR" sz="2800" dirty="0" err="1"/>
              <a:t>operations</a:t>
            </a:r>
            <a:r>
              <a:rPr lang="pt-BR" sz="2800" dirty="0"/>
              <a:t> </a:t>
            </a:r>
            <a:r>
              <a:rPr lang="pt-BR" sz="2800" dirty="0" err="1"/>
              <a:t>service</a:t>
            </a:r>
            <a:r>
              <a:rPr lang="pt-BR" sz="2800" dirty="0"/>
              <a:t> habilitada terão um </a:t>
            </a:r>
            <a:r>
              <a:rPr lang="pt-BR" sz="2800" dirty="0" err="1"/>
              <a:t>endpoint</a:t>
            </a:r>
            <a:r>
              <a:rPr lang="pt-BR" sz="2800" dirty="0"/>
              <a:t> </a:t>
            </a:r>
            <a:r>
              <a:rPr lang="pt-BR" sz="2800" b="1" dirty="0">
                <a:solidFill>
                  <a:schemeClr val="tx2">
                    <a:lumMod val="75000"/>
                  </a:schemeClr>
                </a:solidFill>
              </a:rPr>
              <a:t>/</a:t>
            </a:r>
            <a:r>
              <a:rPr lang="pt-BR" sz="2800" b="1" dirty="0" err="1">
                <a:solidFill>
                  <a:schemeClr val="tx2">
                    <a:lumMod val="75000"/>
                  </a:schemeClr>
                </a:solidFill>
              </a:rPr>
              <a:t>metrics</a:t>
            </a:r>
            <a:r>
              <a:rPr lang="pt-BR" sz="2800" b="1" dirty="0">
                <a:solidFill>
                  <a:schemeClr val="tx2">
                    <a:lumMod val="75000"/>
                  </a:schemeClr>
                </a:solidFill>
              </a:rPr>
              <a:t> </a:t>
            </a:r>
            <a:r>
              <a:rPr lang="pt-BR" sz="2800" dirty="0"/>
              <a:t>que vai retornar uma resposta </a:t>
            </a:r>
            <a:r>
              <a:rPr lang="pt-BR" sz="2800" b="1" dirty="0">
                <a:solidFill>
                  <a:schemeClr val="tx2">
                    <a:lumMod val="75000"/>
                  </a:schemeClr>
                </a:solidFill>
              </a:rPr>
              <a:t>HTTP 200 </a:t>
            </a:r>
            <a:r>
              <a:rPr lang="pt-BR" sz="2800" dirty="0"/>
              <a:t>com um </a:t>
            </a:r>
            <a:r>
              <a:rPr lang="pt-BR" sz="2800" dirty="0" err="1"/>
              <a:t>payload</a:t>
            </a:r>
            <a:r>
              <a:rPr lang="pt-BR" sz="2800" dirty="0"/>
              <a:t> no formado </a:t>
            </a:r>
            <a:r>
              <a:rPr lang="pt-BR" sz="2800" dirty="0" err="1"/>
              <a:t>json</a:t>
            </a:r>
            <a:r>
              <a:rPr lang="pt-BR" sz="2800" dirty="0"/>
              <a:t>:</a:t>
            </a:r>
          </a:p>
          <a:p>
            <a:pPr marL="0" indent="0">
              <a:buNone/>
            </a:pPr>
            <a:endParaRPr lang="pt-BR" sz="2800" dirty="0"/>
          </a:p>
        </p:txBody>
      </p:sp>
      <p:pic>
        <p:nvPicPr>
          <p:cNvPr id="6" name="Imagem 5">
            <a:extLst>
              <a:ext uri="{FF2B5EF4-FFF2-40B4-BE49-F238E27FC236}">
                <a16:creationId xmlns:a16="http://schemas.microsoft.com/office/drawing/2014/main" xmlns="" id="{827C8A87-D488-704B-B009-5666CAEF14B8}"/>
              </a:ext>
            </a:extLst>
          </p:cNvPr>
          <p:cNvPicPr>
            <a:picLocks noChangeAspect="1"/>
          </p:cNvPicPr>
          <p:nvPr/>
        </p:nvPicPr>
        <p:blipFill>
          <a:blip r:embed="rId3"/>
          <a:stretch>
            <a:fillRect/>
          </a:stretch>
        </p:blipFill>
        <p:spPr>
          <a:xfrm>
            <a:off x="3108960" y="2449201"/>
            <a:ext cx="4924697" cy="3907151"/>
          </a:xfrm>
          <a:prstGeom prst="rect">
            <a:avLst/>
          </a:prstGeom>
        </p:spPr>
      </p:pic>
    </p:spTree>
    <p:extLst>
      <p:ext uri="{BB962C8B-B14F-4D97-AF65-F5344CB8AC3E}">
        <p14:creationId xmlns:p14="http://schemas.microsoft.com/office/powerpoint/2010/main" val="22128862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7588_IBM_Blockchain_MasterTemplate_101717 (1)">
  <a:themeElements>
    <a:clrScheme name="Custom 4">
      <a:dk1>
        <a:sysClr val="windowText" lastClr="000000"/>
      </a:dk1>
      <a:lt1>
        <a:sysClr val="window" lastClr="FFFFFF"/>
      </a:lt1>
      <a:dk2>
        <a:srgbClr val="003BC9"/>
      </a:dk2>
      <a:lt2>
        <a:srgbClr val="FFFFFF"/>
      </a:lt2>
      <a:accent1>
        <a:srgbClr val="272727"/>
      </a:accent1>
      <a:accent2>
        <a:srgbClr val="5FC8F1"/>
      </a:accent2>
      <a:accent3>
        <a:srgbClr val="C6C6C6"/>
      </a:accent3>
      <a:accent4>
        <a:srgbClr val="0064FF"/>
      </a:accent4>
      <a:accent5>
        <a:srgbClr val="626262"/>
      </a:accent5>
      <a:accent6>
        <a:srgbClr val="EAEAEA"/>
      </a:accent6>
      <a:hlink>
        <a:srgbClr val="5FC8F1"/>
      </a:hlink>
      <a:folHlink>
        <a:srgbClr val="8C8C8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Apex Plex (Light)">
  <a:themeElements>
    <a:clrScheme name="Apex - Plex - 3">
      <a:dk1>
        <a:srgbClr val="272727"/>
      </a:dk1>
      <a:lt1>
        <a:srgbClr val="F9F9F9"/>
      </a:lt1>
      <a:dk2>
        <a:srgbClr val="19273C"/>
      </a:dk2>
      <a:lt2>
        <a:srgbClr val="FFFFFF"/>
      </a:lt2>
      <a:accent1>
        <a:srgbClr val="00B5CA"/>
      </a:accent1>
      <a:accent2>
        <a:srgbClr val="105B8E"/>
      </a:accent2>
      <a:accent3>
        <a:srgbClr val="242C6B"/>
      </a:accent3>
      <a:accent4>
        <a:srgbClr val="5936CB"/>
      </a:accent4>
      <a:accent5>
        <a:srgbClr val="9413A4"/>
      </a:accent5>
      <a:accent6>
        <a:srgbClr val="FE8500"/>
      </a:accent6>
      <a:hlink>
        <a:srgbClr val="2D74DA"/>
      </a:hlink>
      <a:folHlink>
        <a:srgbClr val="9753E1"/>
      </a:folHlink>
    </a:clrScheme>
    <a:fontScheme name="Test">
      <a:majorFont>
        <a:latin typeface="IBM Plex Sans"/>
        <a:ea typeface=""/>
        <a:cs typeface=""/>
      </a:majorFont>
      <a:minorFont>
        <a:latin typeface="IBM Plex Sans"/>
        <a:ea typeface=""/>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noAutofit/>
      </a:bodyPr>
      <a:lstStyle>
        <a:defPPr>
          <a:defRPr sz="2800" dirty="0"/>
        </a:defPPr>
      </a:lst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t">
        <a:noAutofit/>
      </a:bodyPr>
      <a:lstStyle>
        <a:defPPr marL="457200" marR="0" indent="-457200" algn="l" defTabSz="12700" rtl="0" fontAlgn="auto" latinLnBrk="0" hangingPunct="0">
          <a:lnSpc>
            <a:spcPct val="120000"/>
          </a:lnSpc>
          <a:spcAft>
            <a:spcPts val="0"/>
          </a:spcAft>
          <a:buClrTx/>
          <a:buSzTx/>
          <a:buFont typeface=".AppleSystemUIFont" charset="-12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kumimoji="0" sz="2800" b="0" i="0" u="none" strike="noStrike" cap="none" spc="0" normalizeH="0" baseline="0" dirty="0" err="1" smtClean="0">
            <a:ln>
              <a:noFill/>
            </a:ln>
            <a:effectLst/>
            <a:uFillTx/>
            <a:ea typeface="IBM Plex Sans"/>
            <a:cs typeface="IBM Plex Sans"/>
            <a:sym typeface="IBM Plex Sans"/>
          </a:defRPr>
        </a:def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mdi-apex-template-pptx (Plex) - 01223018" id="{306EA119-0B15-9E4E-A962-432F146E9B46}" vid="{4641315D-7F9C-964B-987B-5699F4F3EF8A}"/>
    </a:ext>
  </a:extLst>
</a:theme>
</file>

<file path=ppt/theme/theme3.xml><?xml version="1.0" encoding="utf-8"?>
<a:theme xmlns:a="http://schemas.openxmlformats.org/drawingml/2006/main" name="7588_IBM_Blockchain_MasterTemplate_101017">
  <a:themeElements>
    <a:clrScheme name="Custom 4">
      <a:dk1>
        <a:sysClr val="windowText" lastClr="000000"/>
      </a:dk1>
      <a:lt1>
        <a:sysClr val="window" lastClr="FFFFFF"/>
      </a:lt1>
      <a:dk2>
        <a:srgbClr val="003BC9"/>
      </a:dk2>
      <a:lt2>
        <a:srgbClr val="FFFFFF"/>
      </a:lt2>
      <a:accent1>
        <a:srgbClr val="272727"/>
      </a:accent1>
      <a:accent2>
        <a:srgbClr val="5FC8F1"/>
      </a:accent2>
      <a:accent3>
        <a:srgbClr val="C6C6C6"/>
      </a:accent3>
      <a:accent4>
        <a:srgbClr val="0064FF"/>
      </a:accent4>
      <a:accent5>
        <a:srgbClr val="626262"/>
      </a:accent5>
      <a:accent6>
        <a:srgbClr val="EAEAEA"/>
      </a:accent6>
      <a:hlink>
        <a:srgbClr val="5FC8F1"/>
      </a:hlink>
      <a:folHlink>
        <a:srgbClr val="8C8C8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Standard Theme">
  <a:themeElements>
    <a:clrScheme name="IBM">
      <a:dk1>
        <a:srgbClr val="191919"/>
      </a:dk1>
      <a:lt1>
        <a:srgbClr val="FFFFFF"/>
      </a:lt1>
      <a:dk2>
        <a:srgbClr val="364D6E"/>
      </a:dk2>
      <a:lt2>
        <a:srgbClr val="6D6E70"/>
      </a:lt2>
      <a:accent1>
        <a:srgbClr val="364D6E"/>
      </a:accent1>
      <a:accent2>
        <a:srgbClr val="4C6C9C"/>
      </a:accent2>
      <a:accent3>
        <a:srgbClr val="6F8DB9"/>
      </a:accent3>
      <a:accent4>
        <a:srgbClr val="9DB1CF"/>
      </a:accent4>
      <a:accent5>
        <a:srgbClr val="C3CFE1"/>
      </a:accent5>
      <a:accent6>
        <a:srgbClr val="DFE5EF"/>
      </a:accent6>
      <a:hlink>
        <a:srgbClr val="F19027"/>
      </a:hlink>
      <a:folHlink>
        <a:srgbClr val="FBE5D6"/>
      </a:folHlink>
    </a:clrScheme>
    <a:fontScheme name="Standard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0CFCE"/>
        </a:solidFill>
        <a:ln w="9525">
          <a:solidFill>
            <a:srgbClr val="D0CFCE"/>
          </a:solidFill>
        </a:ln>
        <a:effectLst/>
      </a:spPr>
      <a:bodyPr tIns="90000" bIns="90000" rtlCol="0" anchor="ctr" anchorCtr="0"/>
      <a:lstStyle>
        <a:defPPr algn="ctr">
          <a:defRPr sz="14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tIns="90000" bIns="90000" rtlCol="0" anchor="t">
        <a:spAutoFit/>
      </a:bodyPr>
      <a:lstStyle>
        <a:defPPr algn="ctr">
          <a:defRPr sz="1400" dirty="0" smtClean="0"/>
        </a:defPPr>
      </a:lstStyle>
    </a:txDef>
  </a:objectDefaults>
  <a:extraClrSchemeLst/>
  <a:extLst>
    <a:ext uri="{05A4C25C-085E-4340-85A3-A5531E510DB2}">
      <thm15:themeFamily xmlns:thm15="http://schemas.microsoft.com/office/thememl/2012/main" name="blank.potx" id="{98392168-8DB2-48E3-954A-E67A120DAF6C}" vid="{F1724622-ED47-404F-95A5-51F4FEA5C66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39687</TotalTime>
  <Words>653</Words>
  <Application>Microsoft Office PowerPoint</Application>
  <PresentationFormat>Widescreen</PresentationFormat>
  <Paragraphs>106</Paragraphs>
  <Slides>19</Slides>
  <Notes>12</Notes>
  <HiddenSlides>0</HiddenSlides>
  <MMClips>0</MMClips>
  <ScaleCrop>false</ScaleCrop>
  <HeadingPairs>
    <vt:vector size="8" baseType="variant">
      <vt:variant>
        <vt:lpstr>Fonts Used</vt:lpstr>
      </vt:variant>
      <vt:variant>
        <vt:i4>11</vt:i4>
      </vt:variant>
      <vt:variant>
        <vt:lpstr>Theme</vt:lpstr>
      </vt:variant>
      <vt:variant>
        <vt:i4>4</vt:i4>
      </vt:variant>
      <vt:variant>
        <vt:lpstr>Embedded OLE Servers</vt:lpstr>
      </vt:variant>
      <vt:variant>
        <vt:i4>1</vt:i4>
      </vt:variant>
      <vt:variant>
        <vt:lpstr>Slide Titles</vt:lpstr>
      </vt:variant>
      <vt:variant>
        <vt:i4>19</vt:i4>
      </vt:variant>
    </vt:vector>
  </HeadingPairs>
  <TitlesOfParts>
    <vt:vector size="35" baseType="lpstr">
      <vt:lpstr>.AppleSystemUIFont</vt:lpstr>
      <vt:lpstr>Arial</vt:lpstr>
      <vt:lpstr>Arial Regular</vt:lpstr>
      <vt:lpstr>Calibri</vt:lpstr>
      <vt:lpstr>Helvetica Neue</vt:lpstr>
      <vt:lpstr>HelvNeue Roman for IBM</vt:lpstr>
      <vt:lpstr>IBM Plex Sans</vt:lpstr>
      <vt:lpstr>IBM Plex Sans Light</vt:lpstr>
      <vt:lpstr>IBM Plex Sans SemiBold</vt:lpstr>
      <vt:lpstr>Symbol</vt:lpstr>
      <vt:lpstr>Wingdings</vt:lpstr>
      <vt:lpstr>7588_IBM_Blockchain_MasterTemplate_101717 (1)</vt:lpstr>
      <vt:lpstr>Apex Plex (Light)</vt:lpstr>
      <vt:lpstr>7588_IBM_Blockchain_MasterTemplate_101017</vt:lpstr>
      <vt:lpstr>Standard Theme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KATHRYN HARRISON</dc:creator>
  <cp:lastModifiedBy>RICARDO SARTORI</cp:lastModifiedBy>
  <cp:revision>487</cp:revision>
  <dcterms:created xsi:type="dcterms:W3CDTF">2018-10-29T03:30:24Z</dcterms:created>
  <dcterms:modified xsi:type="dcterms:W3CDTF">2019-10-17T14:04:45Z</dcterms:modified>
</cp:coreProperties>
</file>