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8905fe4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58905fe4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58905fe4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58905fe4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58905fe4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58905fe4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58905fe4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58905fe4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58905fe4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58905fe4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58905fe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58905fe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58905fe4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58905fe4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58905fe4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58905fe4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58905fe4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58905fe4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58905fe4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58905fe4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58905fe4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58905fe4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58905fe4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58905fe4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arashnic/fitbit" TargetMode="External"/><Relationship Id="rId4" Type="http://schemas.openxmlformats.org/officeDocument/2006/relationships/hyperlink" Target="https://github.com/richardson227/Bellabeat-Google-Analytics-Capstone/blob/main/readme.pdf" TargetMode="External"/><Relationship Id="rId5" Type="http://schemas.openxmlformats.org/officeDocument/2006/relationships/hyperlink" Target="https://github.com/richardson227/Bellabeat-Google-Analytics-Capstone/blob/main/readme.pdf" TargetMode="External"/><Relationship Id="rId6" Type="http://schemas.openxmlformats.org/officeDocument/2006/relationships/hyperlink" Target="https://public.tableau.com/app/profile/zachary.richardson3402/viz/Bellabeat_16915270965610/BellabeatDashboar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10.xml"/><Relationship Id="rId6" Type="http://schemas.openxmlformats.org/officeDocument/2006/relationships/slide" Target="/ppt/slides/slide11.xml"/><Relationship Id="rId7" Type="http://schemas.openxmlformats.org/officeDocument/2006/relationships/slide" Target="/ppt/slides/slide1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Bellabeat Activity Analysis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Presented by: Zach Richardson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Last Updated: 8/10/23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4939500" y="120375"/>
            <a:ext cx="4045200" cy="4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Users are most active on Tuesdays and Saturdays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Users are most active in the time spans of 12-3pm and 5-8pm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The vast majority of users time is spent in sedentary state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Users are more likely to log workouts mid-week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❖"/>
            </a:pPr>
            <a:r>
              <a:rPr lang="en" sz="1600"/>
              <a:t>There is no evident correlation between sleep and exercise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4939500" y="129125"/>
            <a:ext cx="4045200" cy="42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Tailor scheduled activities to target</a:t>
            </a:r>
            <a:r>
              <a:rPr lang="en" sz="1600"/>
              <a:t> the peak active days of Tuesday and Saturday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Target the peak active hours of 12-3pm and 5-8pm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Emphasize the uses of the device for time spent in sedentary state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Send reminders to users devices to track their workouts on weekends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❖"/>
            </a:pPr>
            <a:r>
              <a:rPr lang="en" sz="1600"/>
              <a:t>Send notifications to encourage more physical activity on Sundays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</a:t>
            </a:r>
            <a:endParaRPr/>
          </a:p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u="sng">
                <a:solidFill>
                  <a:schemeClr val="hlink"/>
                </a:solidFill>
                <a:hlinkClick r:id="rId3"/>
              </a:rPr>
              <a:t>Data source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 u="sng">
                <a:solidFill>
                  <a:schemeClr val="hlink"/>
                </a:solidFill>
                <a:hlinkClick r:id="rId4"/>
              </a:rPr>
              <a:t>Analysis </a:t>
            </a:r>
            <a:r>
              <a:rPr lang="en" u="sng">
                <a:solidFill>
                  <a:schemeClr val="hlink"/>
                </a:solidFill>
                <a:hlinkClick r:id="rId5"/>
              </a:rPr>
              <a:t>Write-Up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 u="sng">
                <a:solidFill>
                  <a:schemeClr val="hlink"/>
                </a:solidFill>
                <a:hlinkClick r:id="rId6"/>
              </a:rPr>
              <a:t>Tableau Dashboard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 u="sng">
                <a:solidFill>
                  <a:schemeClr val="hlink"/>
                </a:solidFill>
                <a:hlinkClick action="ppaction://hlinksldjump" r:id="rId3"/>
              </a:rPr>
              <a:t>Objective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❖"/>
            </a:pPr>
            <a:r>
              <a:rPr lang="en" sz="2000" u="sng">
                <a:solidFill>
                  <a:schemeClr val="hlink"/>
                </a:solidFill>
                <a:hlinkClick action="ppaction://hlinksldjump" r:id="rId4"/>
              </a:rPr>
              <a:t>Data Story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❖"/>
            </a:pPr>
            <a:r>
              <a:rPr lang="en" sz="2000" u="sng">
                <a:solidFill>
                  <a:schemeClr val="hlink"/>
                </a:solidFill>
                <a:hlinkClick action="ppaction://hlinksldjump" r:id="rId5"/>
              </a:rPr>
              <a:t>Conclusions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❖"/>
            </a:pPr>
            <a:r>
              <a:rPr lang="en" sz="2000" u="sng">
                <a:solidFill>
                  <a:schemeClr val="hlink"/>
                </a:solidFill>
                <a:hlinkClick action="ppaction://hlinksldjump" r:id="rId6"/>
              </a:rPr>
              <a:t>Recommendations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❖"/>
            </a:pPr>
            <a:r>
              <a:rPr lang="en" sz="2000" u="sng">
                <a:solidFill>
                  <a:schemeClr val="hlink"/>
                </a:solidFill>
                <a:hlinkClick action="ppaction://hlinksldjump" r:id="rId7"/>
              </a:rPr>
              <a:t>Further Reading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Analyze health-tracking device data in order to identify trends that can help guide Bellabeat marketing strategies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Exercise Patterns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The most active days for users are Tuesdays and Thursdays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Users are spending an average of 21.4 more minutes exercising and burning 4% more calories on these days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❖"/>
            </a:pPr>
            <a:r>
              <a:rPr lang="en" sz="1800"/>
              <a:t>Users are doing the least amount of activity on Sundays</a:t>
            </a:r>
            <a:endParaRPr sz="18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852" y="2737975"/>
            <a:ext cx="3747460" cy="23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863" y="372500"/>
            <a:ext cx="3747450" cy="23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Hourly</a:t>
            </a:r>
            <a:r>
              <a:rPr lang="en"/>
              <a:t> Exercise Patterns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are most active during the </a:t>
            </a:r>
            <a:r>
              <a:rPr lang="en" sz="1800"/>
              <a:t>time frames</a:t>
            </a:r>
            <a:r>
              <a:rPr lang="en" sz="1800"/>
              <a:t> of 12-3pm and 5-8pm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Burning 27% more calories in these time frames than in the remaining waking hours of 7am-10pm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875" y="2826325"/>
            <a:ext cx="3747465" cy="23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050" y="218850"/>
            <a:ext cx="3905299" cy="241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68825"/>
            <a:ext cx="3863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Users are spending close to 80% of their time in a sedentary state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❖"/>
            </a:pPr>
            <a:r>
              <a:rPr lang="en" sz="1800"/>
              <a:t>Only 3.1% of their time is spent doing relatively intensive exercise</a:t>
            </a:r>
            <a:endParaRPr sz="18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541325"/>
            <a:ext cx="4778824" cy="29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Usage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Users logged 17% more records on Tuesday, Wednesday, Thursday than on other days of </a:t>
            </a:r>
            <a:r>
              <a:rPr lang="en" sz="1800"/>
              <a:t>the</a:t>
            </a:r>
            <a:r>
              <a:rPr lang="en" sz="1800"/>
              <a:t> week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325" y="1618988"/>
            <a:ext cx="4527600" cy="279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vs Exercise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468825"/>
            <a:ext cx="3231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Found no significant correlations between sleep and calories burned, total steps, or total active minutes</a:t>
            </a:r>
            <a:endParaRPr sz="1800"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-2501" l="0" r="0" t="0"/>
          <a:stretch/>
        </p:blipFill>
        <p:spPr>
          <a:xfrm>
            <a:off x="3334675" y="1106000"/>
            <a:ext cx="5809326" cy="34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