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64C5-404D-4B32-BD1A-C09E1AB1D748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A154-7AB7-495D-9C06-D19A8A4096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 Power Use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POR, init, use RTC to WU every 1 sec, toggle GPIO and go back to sleep.</a:t>
            </a:r>
          </a:p>
          <a:p>
            <a:r>
              <a:rPr lang="en-US" dirty="0" smtClean="0"/>
              <a:t>Using BLPI Core at 4 MHz Flash 800 KHz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– toggles IO, COP , ACKISO &amp; </a:t>
            </a:r>
            <a:br>
              <a:rPr lang="en-US" dirty="0" smtClean="0"/>
            </a:br>
            <a:r>
              <a:rPr lang="en-US" dirty="0" smtClean="0"/>
              <a:t>enters Low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main(void)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(;;) {  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counter++;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SIM_SRVCOP = 0x55;   // 1st write to service COP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if (counter &amp; 0x0001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   F_LED0_ON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    F_LED0_OFF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if (counter &amp; 0x0002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   F_LED3_ON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    F_LED3_OFF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if (counter &amp; 0x0004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   F_LED2_ON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    F_LED2_OFF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 (counter &amp; 0x0008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   F_LED1_ON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else    F_LED1_OFF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SIM_SRVCOP = 0xaa;   //2nd Write to service COP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PMC_REGSC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|= PMC_REGSC_ACKISO_MASK; //write to release hold on I/O 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//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enter_vlps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 or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enter_lls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 or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//enter_vlls1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  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Wakeup from LLS to RUN(BLPI 4MHz) to VLPR back to LLS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34" y="1600200"/>
            <a:ext cx="77553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Wakeup from LLS to RUN (BLPI 4MHz)  </a:t>
            </a:r>
            <a:br>
              <a:rPr lang="en-US" dirty="0" smtClean="0"/>
            </a:br>
            <a:r>
              <a:rPr lang="en-US" dirty="0" smtClean="0"/>
              <a:t>back to LLS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334" y="1600200"/>
            <a:ext cx="77553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717002"/>
            <a:ext cx="1828800" cy="19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2613" y="5105400"/>
            <a:ext cx="446138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Wakeup from VLPS </a:t>
            </a:r>
            <a:r>
              <a:rPr lang="en-US" smtClean="0"/>
              <a:t>to </a:t>
            </a:r>
            <a:br>
              <a:rPr lang="en-US" smtClean="0"/>
            </a:br>
            <a:r>
              <a:rPr lang="en-US" smtClean="0"/>
              <a:t>VLPR(BLPI 4MHz) back </a:t>
            </a:r>
            <a:r>
              <a:rPr lang="en-US" dirty="0" smtClean="0"/>
              <a:t>to VLPS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1280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4800600"/>
            <a:ext cx="1775941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4538" y="5257800"/>
            <a:ext cx="4117537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181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Low Power Use Case</vt:lpstr>
      <vt:lpstr>Main – toggles IO, COP , ACKISO &amp;  enters Low power</vt:lpstr>
      <vt:lpstr>Wakeup from LLS to RUN(BLPI 4MHz) to VLPR back to LLS</vt:lpstr>
      <vt:lpstr>Wakeup from LLS to RUN (BLPI 4MHz)   back to LLS</vt:lpstr>
      <vt:lpstr>Wakeup from VLPS to  VLPR(BLPI 4MHz) back to VLPS</vt:lpstr>
      <vt:lpstr>Slide 6</vt:lpstr>
    </vt:vector>
  </TitlesOfParts>
  <Company>Freescale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Use Case</dc:title>
  <dc:creator>Philip Drake</dc:creator>
  <cp:lastModifiedBy>Philip Drake</cp:lastModifiedBy>
  <cp:revision>4</cp:revision>
  <dcterms:created xsi:type="dcterms:W3CDTF">2012-10-06T00:02:05Z</dcterms:created>
  <dcterms:modified xsi:type="dcterms:W3CDTF">2012-10-06T00:23:15Z</dcterms:modified>
</cp:coreProperties>
</file>