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5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2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8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7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5163-8083-4ECC-BF05-B1BC3938053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9DBC-8854-4802-AD1B-565B59C1E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724217"/>
            <a:ext cx="5731510" cy="5409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0539" y="1119672"/>
            <a:ext cx="522514" cy="223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25617" y="2522374"/>
            <a:ext cx="522514" cy="22393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25617" y="3925076"/>
            <a:ext cx="522514" cy="2239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10539" y="5327778"/>
            <a:ext cx="522514" cy="22393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5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98864" y="2397967"/>
            <a:ext cx="5067300" cy="4460033"/>
            <a:chOff x="1798864" y="2397967"/>
            <a:chExt cx="5067300" cy="4460033"/>
          </a:xfrm>
        </p:grpSpPr>
        <p:pic>
          <p:nvPicPr>
            <p:cNvPr id="4" name="Picture 3" descr="C:\Users\C1837975\Documents\master\experiment1and2_dataAnalysis\both_cohorts\High\Figures\Retrieval_bars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864" y="2543810"/>
              <a:ext cx="5067300" cy="4314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2948474" y="2397967"/>
              <a:ext cx="699796" cy="3324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rgbClr val="FF0000"/>
                  </a:solidFill>
                </a:rPr>
                <a:t>0.02944</a:t>
              </a:r>
              <a:endParaRPr lang="en-GB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8481" y="3722914"/>
              <a:ext cx="668693" cy="33245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92D050"/>
                  </a:solidFill>
                </a:rPr>
                <a:t>0.4602</a:t>
              </a:r>
              <a:endParaRPr lang="en-GB" sz="1200" dirty="0">
                <a:solidFill>
                  <a:srgbClr val="92D05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8200" y="4075963"/>
              <a:ext cx="625736" cy="23326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B0F0"/>
                  </a:solidFill>
                </a:rPr>
                <a:t>0.8304</a:t>
              </a:r>
              <a:endParaRPr lang="en-GB" sz="1200" dirty="0">
                <a:solidFill>
                  <a:srgbClr val="00B0F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9427" y="3754562"/>
              <a:ext cx="690465" cy="31379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7030A0"/>
                  </a:solidFill>
                </a:rPr>
                <a:t>0.07377</a:t>
              </a:r>
              <a:endParaRPr lang="en-GB" sz="12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64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Cardiff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Richardson</dc:creator>
  <cp:lastModifiedBy>Peter Richardson</cp:lastModifiedBy>
  <cp:revision>2</cp:revision>
  <dcterms:created xsi:type="dcterms:W3CDTF">2021-12-06T15:00:46Z</dcterms:created>
  <dcterms:modified xsi:type="dcterms:W3CDTF">2021-12-06T17:45:04Z</dcterms:modified>
</cp:coreProperties>
</file>