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F4A9D52-B59F-4916-BFD7-4C657EEE62CD}" type="datetimeFigureOut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13ABFFC-E1BF-4C19-A239-012844F2F7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7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86895-8D14-4226-9FDE-2296916D7A3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8C159-07E2-47CD-9C00-1D3FDD1DC7B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D6AB0-EA3A-4DD6-8DDF-390EFF52A4F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B9AB49-35D3-4D2A-932C-FCCB3378B98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A78C35-048D-4D59-93C8-58B8E474CF4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F1F43-52BC-4D87-9104-841741676004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55248-2D35-440F-887C-873A74BD5F7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B77D41-2437-4ACC-B198-A3E08FCC928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26063"/>
            <a:ext cx="2400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10750" y="5349875"/>
            <a:ext cx="1924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0AF7-0F9B-4008-BA3C-77384F18D7FF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EE51-CAD1-4ABB-B8FC-25745647590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3794-2CAD-4652-B10C-3AAB9FAB0341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9180-F4DC-40E8-839B-52F208ACA5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B821-4751-4400-A0B8-063AF7143476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D965-B135-400F-BDEE-7E1604324E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E29-7EF0-4ABC-8B46-DB0E8A1A24F0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EF7-1195-4A5D-A139-2CECE16274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DFBF-4380-40A2-B4E8-8478D6D1A8B2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7F1A-7058-4973-8CD6-B2A0956AC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5ABF-C0D7-4B04-B2F0-B371DA98C211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99B1-1671-4929-9A48-03396DCAA1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2BD6-35F9-4EA4-9616-B131FDDE2D80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58A26-8E2B-4D0A-837C-E39ADCE3FE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DC3F-A625-4567-BA88-8156D5DF2462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D9F7-16AD-40A4-9039-864BE7EF87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FDA8-F0D6-4851-9BB8-546B730D4F4B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AAA4-83F2-4B0B-8624-BDC33320C7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8FDC191-0D30-4D73-A3DA-9FCE96AAEB49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1198C-1EAF-4400-B4CE-C4375BF1A03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3A84-80BE-4E12-9F0A-C2FA5BAF10D8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740B-C554-40F0-99AF-B4086A97B8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10272F0-2188-4B96-9CD7-37C40F005807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125071-303B-452D-820D-4EAB204134C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8" r:id="rId3"/>
    <p:sldLayoutId id="2147483915" r:id="rId4"/>
    <p:sldLayoutId id="2147483914" r:id="rId5"/>
    <p:sldLayoutId id="2147483913" r:id="rId6"/>
    <p:sldLayoutId id="2147483919" r:id="rId7"/>
    <p:sldLayoutId id="2147483920" r:id="rId8"/>
    <p:sldLayoutId id="2147483921" r:id="rId9"/>
    <p:sldLayoutId id="2147483912" r:id="rId10"/>
    <p:sldLayoutId id="2147483922" r:id="rId11"/>
  </p:sldLayoutIdLst>
  <p:hf sldNum="0"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.unicamp.br/~ranido/mc626/FasesTestes.pdf" TargetMode="External"/><Relationship Id="rId2" Type="http://schemas.openxmlformats.org/officeDocument/2006/relationships/hyperlink" Target="http://walderson.com/IBM/RUP7/SmallProjects/core.base_rup/guidances/concepts/test_strategy_9981F03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centeandretti.blogspot.com.br/2010/05/escopo-negativ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62" y="430579"/>
            <a:ext cx="9571037" cy="17494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b="1" dirty="0"/>
              <a:t>Teste </a:t>
            </a:r>
            <a:r>
              <a:rPr lang="pt-BR" b="1" dirty="0" smtClean="0"/>
              <a:t>e </a:t>
            </a:r>
            <a:r>
              <a:rPr lang="pt-BR" b="1" dirty="0"/>
              <a:t>Configuração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9442" y="2392363"/>
            <a:ext cx="10058400" cy="644525"/>
          </a:xfrm>
        </p:spPr>
        <p:txBody>
          <a:bodyPr rtlCol="0"/>
          <a:lstStyle/>
          <a:p>
            <a:r>
              <a:rPr lang="pt-BR" smtClean="0"/>
              <a:t>Profa.Msc</a:t>
            </a:r>
            <a:r>
              <a:rPr lang="pt-BR" dirty="0" smtClean="0"/>
              <a:t> </a:t>
            </a:r>
            <a:r>
              <a:rPr lang="pt-BR" dirty="0" err="1"/>
              <a:t>Ivna</a:t>
            </a:r>
            <a:r>
              <a:rPr lang="pt-BR" dirty="0"/>
              <a:t> Valença</a:t>
            </a:r>
          </a:p>
          <a:p>
            <a:pPr fontAlgn="auto">
              <a:defRPr/>
            </a:pPr>
            <a:endParaRPr lang="pt-BR" dirty="0" smtClean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224458"/>
            <a:ext cx="10058400" cy="11715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pt-BR" b="1" dirty="0" smtClean="0"/>
              <a:t>Aluno: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Adriano </a:t>
            </a:r>
            <a:r>
              <a:rPr lang="pt-BR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asconcélos</a:t>
            </a:r>
            <a:endParaRPr lang="pt-BR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Fabiene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ouza</a:t>
            </a:r>
            <a:endParaRPr lang="pt-BR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Richardson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Tibúrcio</a:t>
            </a:r>
            <a:endParaRPr lang="pt-BR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7" t="28921" r="40021" b="35499"/>
          <a:stretch/>
        </p:blipFill>
        <p:spPr bwMode="auto">
          <a:xfrm>
            <a:off x="5603047" y="662475"/>
            <a:ext cx="2755510" cy="227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37665" r="36947" b="42144"/>
          <a:stretch/>
        </p:blipFill>
        <p:spPr bwMode="auto">
          <a:xfrm>
            <a:off x="1418216" y="2376976"/>
            <a:ext cx="3294185" cy="14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1" t="37361" r="35101" b="41816"/>
          <a:stretch/>
        </p:blipFill>
        <p:spPr bwMode="auto">
          <a:xfrm>
            <a:off x="2619497" y="762000"/>
            <a:ext cx="2732149" cy="110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5" t="31959" r="36979" b="36082"/>
          <a:stretch/>
        </p:blipFill>
        <p:spPr bwMode="auto">
          <a:xfrm>
            <a:off x="4712401" y="3546230"/>
            <a:ext cx="1723294" cy="1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t="37663" r="37449" b="37571"/>
          <a:stretch/>
        </p:blipFill>
        <p:spPr bwMode="auto">
          <a:xfrm>
            <a:off x="6811110" y="3159367"/>
            <a:ext cx="2060858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0" t="36839" r="37728" b="40759"/>
          <a:stretch/>
        </p:blipFill>
        <p:spPr bwMode="auto">
          <a:xfrm>
            <a:off x="9026577" y="3159369"/>
            <a:ext cx="2497604" cy="126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250" y="4302125"/>
            <a:ext cx="10563225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1035208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Nome – </a:t>
            </a:r>
            <a:r>
              <a:rPr lang="pt-BR" dirty="0" smtClean="0">
                <a:latin typeface="+mn-lt"/>
              </a:rPr>
              <a:t>Pressionar botão cancelar, aparece tela de Idade.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Funcionário </a:t>
            </a:r>
            <a:r>
              <a:rPr lang="pt-BR" b="1" dirty="0" smtClean="0">
                <a:latin typeface="+mn-lt"/>
              </a:rPr>
              <a:t> - Tela Nome </a:t>
            </a:r>
            <a:r>
              <a:rPr lang="pt-BR" b="1" dirty="0" smtClean="0"/>
              <a:t>- </a:t>
            </a: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campo aceita  valores  vazio.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Idade – </a:t>
            </a:r>
            <a:r>
              <a:rPr lang="pt-BR" dirty="0" smtClean="0">
                <a:latin typeface="+mn-lt"/>
              </a:rPr>
              <a:t>O campo aceita valores  vazio.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Cliente – Tela Telefone -  </a:t>
            </a:r>
            <a:r>
              <a:rPr lang="pt-BR" dirty="0" smtClean="0">
                <a:latin typeface="+mn-lt"/>
              </a:rPr>
              <a:t>Campo aceita alfabeto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Cliente – Tela </a:t>
            </a:r>
            <a:r>
              <a:rPr lang="pt-BR" b="1" dirty="0" smtClean="0">
                <a:latin typeface="+mn-lt"/>
              </a:rPr>
              <a:t>Nome – </a:t>
            </a:r>
            <a:r>
              <a:rPr lang="pt-BR" dirty="0" smtClean="0">
                <a:latin typeface="+mn-lt"/>
              </a:rPr>
              <a:t>Pode ser preenchido com com números 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Exibir Cliente – </a:t>
            </a:r>
            <a:r>
              <a:rPr lang="pt-BR" dirty="0" smtClean="0">
                <a:latin typeface="+mn-lt"/>
              </a:rPr>
              <a:t>Não exibe nada 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Tela de Cliente – Entrada de Veiculo -  </a:t>
            </a:r>
            <a:r>
              <a:rPr lang="pt-BR" dirty="0">
                <a:latin typeface="+mn-lt"/>
              </a:rPr>
              <a:t>Não existe opção cadastro de veiculo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Cliente – Entrada de Veiculo -  </a:t>
            </a:r>
            <a:r>
              <a:rPr lang="pt-BR" dirty="0" smtClean="0">
                <a:latin typeface="+mn-lt"/>
              </a:rPr>
              <a:t>Volta ao menu anterior . 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Usabilidade- </a:t>
            </a:r>
            <a:r>
              <a:rPr lang="pt-BR" dirty="0">
                <a:latin typeface="+mn-lt"/>
              </a:rPr>
              <a:t>Botões  não estão de fácil acesso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Simplicidade </a:t>
            </a:r>
            <a:r>
              <a:rPr lang="pt-BR" dirty="0" smtClean="0">
                <a:latin typeface="+mn-lt"/>
              </a:rPr>
              <a:t>– Telas confusas  para se obter os testes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9EDC7-7CD8-45E0-8400-CE9402A6B506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95551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64677" y="2221815"/>
            <a:ext cx="973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 Caixa </a:t>
            </a:r>
            <a:r>
              <a:rPr lang="pt-BR" dirty="0" smtClean="0"/>
              <a:t>Branca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integração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unidade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walderson.com/IBM/RUP7/SmallProjects/core.base_rup/guidances/concepts/test_strategy_9981F03E.html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http://www.ic.unicamp.br/~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ranido/mc626/FasesTestes.pdf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http://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vicenteandretti.blogspot.com.br/2010/05/escopo-negativo.html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70E29-7EF0-4ABC-8B46-DB0E8A1A24F0}" type="datetime1">
              <a:rPr lang="pt-BR" smtClean="0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6125" y="700088"/>
            <a:ext cx="7096125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Bibliografia</a:t>
            </a:r>
            <a:endParaRPr lang="pt-BR" sz="44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685" y="140677"/>
            <a:ext cx="9571037" cy="48015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dirty="0"/>
              <a:t>Teste de Configuração de Software</a:t>
            </a:r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4" y="684746"/>
            <a:ext cx="6431512" cy="48236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50276" y="1019908"/>
            <a:ext cx="37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Plano de teste  do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050" y="1392238"/>
            <a:ext cx="7154863" cy="1749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1638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F3865-4FF3-434B-88B0-CD6598920412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1843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C0703-E10A-4ADD-8473-500EA456192C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30096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843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Calibri" pitchFamily="34" charset="0"/>
              </a:rPr>
              <a:t>   </a:t>
            </a:r>
            <a:r>
              <a:rPr lang="pt-BR" dirty="0">
                <a:latin typeface="+mn-lt"/>
              </a:rPr>
              <a:t>É de fundamental importância </a:t>
            </a:r>
            <a:r>
              <a:rPr lang="pt-BR" dirty="0" smtClean="0">
                <a:latin typeface="+mn-lt"/>
              </a:rPr>
              <a:t>o plano para se projetar  o software, entender as necessidades de que o projeto precisa, fazendo as alterações para que o produto final saia de acordo com que foi feito no escopo, é de suma importância os testes para que o software tenha um bom  desenvolvimento. </a:t>
            </a:r>
            <a:r>
              <a:rPr lang="pt-BR" dirty="0" smtClean="0">
                <a:latin typeface="Calibri" pitchFamily="34" charset="0"/>
              </a:rPr>
              <a:t>Os </a:t>
            </a:r>
            <a:r>
              <a:rPr lang="pt-BR" dirty="0">
                <a:latin typeface="Calibri" pitchFamily="34" charset="0"/>
              </a:rPr>
              <a:t>testes serão feitos desde sua criação até o complemento  final, </a:t>
            </a:r>
            <a:r>
              <a:rPr lang="pt-BR" dirty="0" smtClean="0">
                <a:latin typeface="Calibri" pitchFamily="34" charset="0"/>
              </a:rPr>
              <a:t>serão repetidos exaustivamente com a intenção de se obter um bom produto,  algumas ferramentas e técnicas serão usadas para se obter um bom andamento dos testes e obter um bom funcionamento do software.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2048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9F47A6-876F-4A64-8F1F-5C8C023D66C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0487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9606E-4F91-47E6-B267-53C5B80D74EE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2535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Foi realizado os testes nos módulos  gerenciar e  iniciar jogo:</a:t>
            </a:r>
          </a:p>
          <a:p>
            <a:r>
              <a:rPr lang="pt-BR">
                <a:latin typeface="Calibri" pitchFamily="34" charset="0"/>
              </a:rPr>
              <a:t>   </a:t>
            </a:r>
          </a:p>
        </p:txBody>
      </p:sp>
      <p:graphicFrame>
        <p:nvGraphicFramePr>
          <p:cNvPr id="2255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56469"/>
              </p:ext>
            </p:extLst>
          </p:nvPr>
        </p:nvGraphicFramePr>
        <p:xfrm>
          <a:off x="1042988" y="2659063"/>
          <a:ext cx="10058400" cy="2125980"/>
        </p:xfrm>
        <a:graphic>
          <a:graphicData uri="http://schemas.openxmlformats.org/drawingml/2006/table">
            <a:tbl>
              <a:tblPr/>
              <a:tblGrid>
                <a:gridCol w="4435475"/>
                <a:gridCol w="56229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N° total de casos previstos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sucesso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falha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de testes não foram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3F033-5551-4C03-9203-37855A39325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 smtClean="0">
                <a:latin typeface="Calibri" pitchFamily="34" charset="0"/>
              </a:rPr>
              <a:t>   Criar um fluxo de  testes, em sequência, para se ter uma ordem do que foi feito de teste no software, e entender sua resposta de acordo com o teste atribuído</a:t>
            </a:r>
            <a:r>
              <a:rPr lang="pt-BR" dirty="0">
                <a:latin typeface="Calibri" pitchFamily="34" charset="0"/>
              </a:rPr>
              <a:t>, 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>
                <a:latin typeface="Calibri" pitchFamily="34" charset="0"/>
              </a:rPr>
              <a:t>deve </a:t>
            </a:r>
            <a:r>
              <a:rPr lang="pt-BR" dirty="0" smtClean="0">
                <a:latin typeface="Calibri" pitchFamily="34" charset="0"/>
              </a:rPr>
              <a:t>abranger </a:t>
            </a:r>
            <a:r>
              <a:rPr lang="pt-BR" dirty="0">
                <a:latin typeface="Calibri" pitchFamily="34" charset="0"/>
              </a:rPr>
              <a:t>os níveis ou fases de teste. </a:t>
            </a:r>
            <a:r>
              <a:rPr lang="pt-BR" dirty="0" smtClean="0">
                <a:latin typeface="Calibri" pitchFamily="34" charset="0"/>
              </a:rPr>
              <a:t>A importância dos teste é conseguir ter o mínimo de tempo desperdiçado, redundância, esforço desnecessário e infiltração de erros sem serem descobertos</a:t>
            </a:r>
            <a:r>
              <a:rPr lang="pt-BR" dirty="0">
                <a:latin typeface="Calibri" pitchFamily="34" charset="0"/>
              </a:rPr>
              <a:t>. </a:t>
            </a:r>
            <a:endParaRPr lang="pt-BR" dirty="0" smtClean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 </a:t>
            </a:r>
            <a:r>
              <a:rPr lang="pt-BR" dirty="0" smtClean="0">
                <a:latin typeface="Calibri" pitchFamily="34" charset="0"/>
              </a:rPr>
              <a:t>  </a:t>
            </a:r>
            <a:r>
              <a:rPr lang="pt-BR" dirty="0">
                <a:latin typeface="Calibri" pitchFamily="34" charset="0"/>
              </a:rPr>
              <a:t>A estratégia de testes de softwares também deve descrever com clareza os critérios para a conclusão dos testes e os critérios de sucesso a serem usados. 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2662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43022-5A72-4876-B2EA-EE129511379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6631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Os testes foram satisfatórios, com trinta e </a:t>
            </a:r>
            <a:r>
              <a:rPr lang="pt-BR" dirty="0" smtClean="0">
                <a:latin typeface="Calibri" pitchFamily="34" charset="0"/>
              </a:rPr>
              <a:t>dois(   ) </a:t>
            </a:r>
            <a:r>
              <a:rPr lang="pt-BR" dirty="0">
                <a:latin typeface="Calibri" pitchFamily="34" charset="0"/>
              </a:rPr>
              <a:t>casos de testes, sendo vinte e </a:t>
            </a:r>
            <a:r>
              <a:rPr lang="pt-BR" dirty="0" smtClean="0">
                <a:latin typeface="Calibri" pitchFamily="34" charset="0"/>
              </a:rPr>
              <a:t>um(  ) </a:t>
            </a:r>
            <a:r>
              <a:rPr lang="pt-BR" dirty="0">
                <a:latin typeface="Calibri" pitchFamily="34" charset="0"/>
              </a:rPr>
              <a:t>testes com sucesso </a:t>
            </a:r>
            <a:r>
              <a:rPr lang="pt-BR" dirty="0" smtClean="0">
                <a:latin typeface="Calibri" pitchFamily="34" charset="0"/>
              </a:rPr>
              <a:t>onze(   ) </a:t>
            </a:r>
            <a:r>
              <a:rPr lang="pt-BR" dirty="0">
                <a:latin typeface="Calibri" pitchFamily="34" charset="0"/>
              </a:rPr>
              <a:t>com falha e quatro</a:t>
            </a:r>
            <a:r>
              <a:rPr lang="pt-BR" dirty="0" smtClean="0">
                <a:latin typeface="Calibri" pitchFamily="34" charset="0"/>
              </a:rPr>
              <a:t>(   ) </a:t>
            </a:r>
            <a:r>
              <a:rPr lang="pt-BR" dirty="0">
                <a:latin typeface="Calibri" pitchFamily="34" charset="0"/>
              </a:rPr>
              <a:t>não foram executados, pois o jogo estava somente com a parte gerencial.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BA6A-825F-47AB-AA83-4A67A73CD2F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O </a:t>
            </a:r>
            <a:r>
              <a:rPr lang="pt-BR" dirty="0">
                <a:latin typeface="Calibri" pitchFamily="34" charset="0"/>
              </a:rPr>
              <a:t>desempenho da equipe de desenvolvimento </a:t>
            </a:r>
            <a:r>
              <a:rPr lang="pt-BR" dirty="0" smtClean="0">
                <a:latin typeface="Calibri" pitchFamily="34" charset="0"/>
              </a:rPr>
              <a:t>apesar de termos encontrado alguns erros, achamos que foi satisfatório sua implementação, temos a ciência da dificuldade do projeto e da complexidade de alguns casos.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637</Words>
  <Application>Microsoft Office PowerPoint</Application>
  <PresentationFormat>Personalizar</PresentationFormat>
  <Paragraphs>87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Teste e Configuração de Software</vt:lpstr>
      <vt:lpstr>Teste de Configuração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Erros</vt:lpstr>
      <vt:lpstr>Teste Não Realizados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Fabiene</cp:lastModifiedBy>
  <cp:revision>72</cp:revision>
  <dcterms:created xsi:type="dcterms:W3CDTF">2013-08-10T20:11:48Z</dcterms:created>
  <dcterms:modified xsi:type="dcterms:W3CDTF">2015-06-03T21:03:24Z</dcterms:modified>
</cp:coreProperties>
</file>