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nicamp.br/~ranido/mc626/FasesTestes.pdf" TargetMode="External"/><Relationship Id="rId2" Type="http://schemas.openxmlformats.org/officeDocument/2006/relationships/hyperlink" Target="http://walderson.com/IBM/RUP7/SmallProjects/core.base_rup/guidances/concepts/test_strategy_9981F03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centeandretti.blogspot.com.br/2010/05/escopo-negativ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62" y="430579"/>
            <a:ext cx="9571037" cy="17494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/>
              <a:t>Teste de Configuração de Software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dirty="0"/>
              <a:t>Profa. </a:t>
            </a:r>
            <a:r>
              <a:rPr lang="pt-BR" dirty="0" err="1"/>
              <a:t>Msc</a:t>
            </a:r>
            <a:r>
              <a:rPr lang="pt-BR" dirty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vasconcélos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8"/>
            <a:ext cx="1395043" cy="77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595797" y="3446583"/>
            <a:ext cx="1928384" cy="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</a:t>
            </a:r>
            <a:r>
              <a:rPr lang="pt-BR" dirty="0" smtClean="0">
                <a:latin typeface="+mn-lt"/>
              </a:rPr>
              <a:t>com</a:t>
            </a:r>
            <a:r>
              <a:rPr lang="pt-BR" dirty="0" smtClean="0">
                <a:latin typeface="+mn-lt"/>
              </a:rPr>
              <a:t>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unidade,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walderson.com/IBM/RUP7/SmallProjects/core.base_rup/guidances/concepts/test_strategy_9981F03E.html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http://www.ic.unicamp.br/~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ranido/mc626/FasesTestes.pdf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vicenteandretti.blogspot.com.br/2010/05/escopo-negativo.html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01/06/2015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  <a:endParaRPr lang="pt-BR" sz="2800" b="1" dirty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088" y="3189288"/>
            <a:ext cx="10058400" cy="960437"/>
          </a:xfrm>
        </p:spPr>
        <p:txBody>
          <a:bodyPr rtlCol="0"/>
          <a:lstStyle/>
          <a:p>
            <a:pPr fontAlgn="auto">
              <a:defRPr/>
            </a:pPr>
            <a:endParaRPr lang="pt-BR" dirty="0" smtClean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>
                <a:latin typeface="Calibri" pitchFamily="34" charset="0"/>
              </a:rPr>
              <a:t>   </a:t>
            </a:r>
            <a:r>
              <a:rPr lang="pt-BR" dirty="0">
                <a:latin typeface="+mn-lt"/>
              </a:rPr>
              <a:t>É de fundamental importância </a:t>
            </a:r>
            <a:r>
              <a:rPr lang="pt-BR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dirty="0" smtClean="0">
                <a:latin typeface="Calibri" pitchFamily="34" charset="0"/>
              </a:rPr>
              <a:t>Os </a:t>
            </a:r>
            <a:r>
              <a:rPr lang="pt-BR" dirty="0">
                <a:latin typeface="Calibri" pitchFamily="34" charset="0"/>
              </a:rPr>
              <a:t>testes serão feitos desde sua criação até o complemento  final, </a:t>
            </a:r>
            <a:r>
              <a:rPr lang="pt-BR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dirty="0">
                <a:latin typeface="Calibri" pitchFamily="34" charset="0"/>
              </a:rPr>
              <a:t>, 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deve </a:t>
            </a:r>
            <a:r>
              <a:rPr lang="pt-BR" dirty="0" smtClean="0">
                <a:latin typeface="Calibri" pitchFamily="34" charset="0"/>
              </a:rPr>
              <a:t>abranger </a:t>
            </a:r>
            <a:r>
              <a:rPr lang="pt-BR" dirty="0">
                <a:latin typeface="Calibri" pitchFamily="34" charset="0"/>
              </a:rPr>
              <a:t>os níveis ou fases de teste. </a:t>
            </a:r>
            <a:r>
              <a:rPr lang="pt-BR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dirty="0">
                <a:latin typeface="Calibri" pitchFamily="34" charset="0"/>
              </a:rPr>
              <a:t>. </a:t>
            </a:r>
            <a:endParaRPr lang="pt-BR" dirty="0" smtClean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 </a:t>
            </a:r>
            <a:r>
              <a:rPr lang="pt-BR" dirty="0" smtClean="0">
                <a:latin typeface="Calibri" pitchFamily="34" charset="0"/>
              </a:rPr>
              <a:t>  </a:t>
            </a:r>
            <a:r>
              <a:rPr lang="pt-BR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Os testes foram satisfatórios, com trinta e </a:t>
            </a:r>
            <a:r>
              <a:rPr lang="pt-BR" dirty="0" smtClean="0">
                <a:latin typeface="Calibri" pitchFamily="34" charset="0"/>
              </a:rPr>
              <a:t>dois(   ) </a:t>
            </a:r>
            <a:r>
              <a:rPr lang="pt-BR" dirty="0">
                <a:latin typeface="Calibri" pitchFamily="34" charset="0"/>
              </a:rPr>
              <a:t>casos de testes, sendo vinte e </a:t>
            </a:r>
            <a:r>
              <a:rPr lang="pt-BR" dirty="0" smtClean="0">
                <a:latin typeface="Calibri" pitchFamily="34" charset="0"/>
              </a:rPr>
              <a:t>um(  ) </a:t>
            </a:r>
            <a:r>
              <a:rPr lang="pt-BR" dirty="0">
                <a:latin typeface="Calibri" pitchFamily="34" charset="0"/>
              </a:rPr>
              <a:t>testes com sucesso </a:t>
            </a:r>
            <a:r>
              <a:rPr lang="pt-BR" dirty="0" smtClean="0">
                <a:latin typeface="Calibri" pitchFamily="34" charset="0"/>
              </a:rPr>
              <a:t>onze(   ) </a:t>
            </a:r>
            <a:r>
              <a:rPr lang="pt-BR" dirty="0">
                <a:latin typeface="Calibri" pitchFamily="34" charset="0"/>
              </a:rPr>
              <a:t>com falha e quatro</a:t>
            </a:r>
            <a:r>
              <a:rPr lang="pt-BR" dirty="0" smtClean="0">
                <a:latin typeface="Calibri" pitchFamily="34" charset="0"/>
              </a:rPr>
              <a:t>(   ) </a:t>
            </a:r>
            <a:r>
              <a:rPr lang="pt-BR" dirty="0">
                <a:latin typeface="Calibri" pitchFamily="34" charset="0"/>
              </a:rPr>
              <a:t>não foram executados, pois o jogo estava 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O 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640</Words>
  <Application>Microsoft Office PowerPoint</Application>
  <PresentationFormat>Personalizar</PresentationFormat>
  <Paragraphs>87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de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Richardson</cp:lastModifiedBy>
  <cp:revision>69</cp:revision>
  <dcterms:created xsi:type="dcterms:W3CDTF">2013-08-10T20:11:48Z</dcterms:created>
  <dcterms:modified xsi:type="dcterms:W3CDTF">2015-06-01T19:14:56Z</dcterms:modified>
</cp:coreProperties>
</file>