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631" y="430579"/>
            <a:ext cx="11781691" cy="17494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7000" b="1" dirty="0"/>
              <a:t>Teste </a:t>
            </a:r>
            <a:r>
              <a:rPr lang="pt-BR" sz="7000" b="1" dirty="0" smtClean="0"/>
              <a:t>e </a:t>
            </a:r>
            <a:r>
              <a:rPr lang="pt-BR" sz="7000" b="1" dirty="0"/>
              <a:t>Configuração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smtClean="0"/>
              <a:t>Profa.Msc</a:t>
            </a:r>
            <a:r>
              <a:rPr lang="pt-BR" dirty="0" smtClean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22445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Vasconcelos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ouza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7"/>
            <a:ext cx="2060858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026577" y="3159369"/>
            <a:ext cx="2497604" cy="126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com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unidade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124" y="1828801"/>
            <a:ext cx="10941783" cy="4040188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walderson.com/IBM/RUP7/SmallProjects/core.base_rup/guidances/concepts/test_strategy_9981F03E.html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http://www.ic.unicamp.br/~</a:t>
            </a:r>
            <a:r>
              <a:rPr lang="pt-BR" sz="2400" b="1" dirty="0" smtClean="0">
                <a:solidFill>
                  <a:schemeClr val="tx1"/>
                </a:solidFill>
              </a:rPr>
              <a:t>ranido/mc626/FasesTestes.pdf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vicenteandretti.blogspot.com.br/2010/05/escopo-negativo.html</a:t>
            </a:r>
          </a:p>
          <a:p>
            <a:endParaRPr lang="pt-BR" sz="2400" b="1" dirty="0" smtClean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 SLIDES </a:t>
            </a:r>
            <a:r>
              <a:rPr lang="pt-BR" sz="2400" b="1" dirty="0">
                <a:solidFill>
                  <a:schemeClr val="tx1"/>
                </a:solidFill>
              </a:rPr>
              <a:t>Lecionados </a:t>
            </a:r>
            <a:r>
              <a:rPr lang="pt-BR" sz="2400" b="1" dirty="0" smtClean="0">
                <a:solidFill>
                  <a:schemeClr val="tx1"/>
                </a:solidFill>
              </a:rPr>
              <a:t>em sala de aula.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4150212"/>
            <a:ext cx="10058400" cy="5857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363415" y="1606061"/>
            <a:ext cx="1132449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Calibri" pitchFamily="34" charset="0"/>
              </a:rPr>
              <a:t>   </a:t>
            </a:r>
            <a:r>
              <a:rPr lang="pt-BR" sz="2400" dirty="0">
                <a:latin typeface="+mn-lt"/>
              </a:rPr>
              <a:t>É de fundamental importância </a:t>
            </a:r>
            <a:r>
              <a:rPr lang="pt-BR" sz="2400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sz="2400" dirty="0" smtClean="0">
                <a:latin typeface="Calibri" pitchFamily="34" charset="0"/>
              </a:rPr>
              <a:t>Os </a:t>
            </a:r>
            <a:r>
              <a:rPr lang="pt-BR" sz="2400" dirty="0">
                <a:latin typeface="Calibri" pitchFamily="34" charset="0"/>
              </a:rPr>
              <a:t>testes serão feitos desde sua criação até o complemento  final, </a:t>
            </a:r>
            <a:r>
              <a:rPr lang="pt-BR" sz="2400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sz="2400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 dirty="0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6469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sz="2000" dirty="0">
                <a:latin typeface="Calibri" pitchFamily="34" charset="0"/>
              </a:rPr>
              <a:t>, 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deve </a:t>
            </a:r>
            <a:r>
              <a:rPr lang="pt-BR" sz="2000" dirty="0" smtClean="0">
                <a:latin typeface="Calibri" pitchFamily="34" charset="0"/>
              </a:rPr>
              <a:t>abranger </a:t>
            </a:r>
            <a:r>
              <a:rPr lang="pt-BR" sz="2000" dirty="0">
                <a:latin typeface="Calibri" pitchFamily="34" charset="0"/>
              </a:rPr>
              <a:t>os níveis ou fases de teste. </a:t>
            </a:r>
            <a:r>
              <a:rPr lang="pt-BR" sz="2000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sz="2000" dirty="0">
                <a:latin typeface="Calibri" pitchFamily="34" charset="0"/>
              </a:rPr>
              <a:t>. </a:t>
            </a:r>
            <a:endParaRPr lang="pt-BR" sz="2000" dirty="0" smtClean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  </a:t>
            </a:r>
            <a:r>
              <a:rPr lang="pt-BR" sz="2000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Os testes foram satisfatórios, </a:t>
            </a:r>
            <a:r>
              <a:rPr lang="pt-BR" sz="2800" dirty="0" smtClean="0">
                <a:latin typeface="Calibri" pitchFamily="34" charset="0"/>
              </a:rPr>
              <a:t>em Vinte e cinco(  25 </a:t>
            </a:r>
            <a:r>
              <a:rPr lang="pt-BR" sz="2800" dirty="0" smtClean="0">
                <a:latin typeface="Calibri" pitchFamily="34" charset="0"/>
              </a:rPr>
              <a:t>) </a:t>
            </a:r>
            <a:r>
              <a:rPr lang="pt-BR" sz="2800" dirty="0">
                <a:latin typeface="Calibri" pitchFamily="34" charset="0"/>
              </a:rPr>
              <a:t>casos de testes, </a:t>
            </a:r>
            <a:r>
              <a:rPr lang="pt-BR" sz="2800">
                <a:latin typeface="Calibri" pitchFamily="34" charset="0"/>
              </a:rPr>
              <a:t>sendo </a:t>
            </a:r>
            <a:r>
              <a:rPr lang="pt-BR" sz="2800" dirty="0">
                <a:latin typeface="Calibri" pitchFamily="34" charset="0"/>
              </a:rPr>
              <a:t>q</a:t>
            </a:r>
            <a:r>
              <a:rPr lang="pt-BR" sz="2800" smtClean="0">
                <a:latin typeface="Calibri" pitchFamily="34" charset="0"/>
              </a:rPr>
              <a:t>uinze</a:t>
            </a:r>
            <a:r>
              <a:rPr lang="pt-BR" sz="2800" dirty="0" smtClean="0">
                <a:latin typeface="Calibri" pitchFamily="34" charset="0"/>
              </a:rPr>
              <a:t>( 15) </a:t>
            </a:r>
            <a:r>
              <a:rPr lang="pt-BR" sz="2800" dirty="0">
                <a:latin typeface="Calibri" pitchFamily="34" charset="0"/>
              </a:rPr>
              <a:t>testes com </a:t>
            </a:r>
            <a:r>
              <a:rPr lang="pt-BR" sz="2800" dirty="0" smtClean="0">
                <a:latin typeface="Calibri" pitchFamily="34" charset="0"/>
              </a:rPr>
              <a:t>sucesso</a:t>
            </a:r>
            <a:r>
              <a:rPr lang="pt-BR" sz="2800" smtClean="0">
                <a:latin typeface="Calibri" pitchFamily="34" charset="0"/>
              </a:rPr>
              <a:t>, dez( 10 </a:t>
            </a:r>
            <a:r>
              <a:rPr lang="pt-BR" sz="2800" dirty="0" smtClean="0">
                <a:latin typeface="Calibri" pitchFamily="34" charset="0"/>
              </a:rPr>
              <a:t>) </a:t>
            </a:r>
            <a:r>
              <a:rPr lang="pt-BR" sz="2800" dirty="0">
                <a:latin typeface="Calibri" pitchFamily="34" charset="0"/>
              </a:rPr>
              <a:t>com falha </a:t>
            </a:r>
            <a:r>
              <a:rPr lang="pt-BR" sz="2800">
                <a:latin typeface="Calibri" pitchFamily="34" charset="0"/>
              </a:rPr>
              <a:t>e </a:t>
            </a:r>
            <a:r>
              <a:rPr lang="pt-BR" sz="2800" dirty="0">
                <a:latin typeface="Calibri" pitchFamily="34" charset="0"/>
              </a:rPr>
              <a:t>c</a:t>
            </a:r>
            <a:r>
              <a:rPr lang="pt-BR" sz="2800" smtClean="0">
                <a:latin typeface="Calibri" pitchFamily="34" charset="0"/>
              </a:rPr>
              <a:t>inco</a:t>
            </a:r>
            <a:r>
              <a:rPr lang="pt-BR" sz="2800" dirty="0" smtClean="0">
                <a:latin typeface="Calibri" pitchFamily="34" charset="0"/>
              </a:rPr>
              <a:t>( 5  </a:t>
            </a:r>
            <a:r>
              <a:rPr lang="pt-BR" sz="2800" dirty="0" smtClean="0">
                <a:latin typeface="Calibri" pitchFamily="34" charset="0"/>
              </a:rPr>
              <a:t>) </a:t>
            </a:r>
            <a:r>
              <a:rPr lang="pt-BR" sz="2800" dirty="0">
                <a:latin typeface="Calibri" pitchFamily="34" charset="0"/>
              </a:rPr>
              <a:t>não foram executados, pois </a:t>
            </a:r>
            <a:r>
              <a:rPr lang="pt-BR" sz="2800" dirty="0" smtClean="0">
                <a:latin typeface="Calibri" pitchFamily="34" charset="0"/>
              </a:rPr>
              <a:t>o programa só estava </a:t>
            </a:r>
            <a:r>
              <a:rPr lang="pt-BR" sz="2800" dirty="0">
                <a:latin typeface="Calibri" pitchFamily="34" charset="0"/>
              </a:rPr>
              <a:t>somente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O </a:t>
            </a:r>
            <a:r>
              <a:rPr lang="pt-BR" dirty="0">
                <a:latin typeface="Calibri" pitchFamily="34" charset="0"/>
              </a:rPr>
              <a:t>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654</Words>
  <Application>Microsoft Office PowerPoint</Application>
  <PresentationFormat>Personalizar</PresentationFormat>
  <Paragraphs>94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Richardson</cp:lastModifiedBy>
  <cp:revision>80</cp:revision>
  <dcterms:created xsi:type="dcterms:W3CDTF">2013-08-10T20:11:48Z</dcterms:created>
  <dcterms:modified xsi:type="dcterms:W3CDTF">2015-06-05T01:04:58Z</dcterms:modified>
</cp:coreProperties>
</file>