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0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DF4A9D52-B59F-4916-BFD7-4C657EEE62CD}" type="datetimeFigureOut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413ABFFC-E1BF-4C19-A239-012844F2F77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7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591FD4-797D-41FC-88E0-2AE46ED0C04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C86895-8D14-4226-9FDE-2296916D7A30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01F4FB-3ADE-473F-9CA9-444ECD2A7D5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38C159-07E2-47CD-9C00-1D3FDD1DC7BC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4D6AB0-EA3A-4DD6-8DDF-390EFF52A4F5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B9AB49-35D3-4D2A-932C-FCCB3378B986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A78C35-048D-4D59-93C8-58B8E474CF41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F1F43-52BC-4D87-9104-841741676004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355248-2D35-440F-887C-873A74BD5F7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smtClean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B77D41-2437-4ACC-B198-A3E08FCC9287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326063"/>
            <a:ext cx="2400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810750" y="5349875"/>
            <a:ext cx="192405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0AF7-0F9B-4008-BA3C-77384F18D7FF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1EE51-CAD1-4ABB-B8FC-25745647590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43794-2CAD-4652-B10C-3AAB9FAB0341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D9180-F4DC-40E8-839B-52F208ACA55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B821-4751-4400-A0B8-063AF7143476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CD965-B135-400F-BDEE-7E1604324E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0E29-7EF0-4ABC-8B46-DB0E8A1A24F0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7CEF7-1195-4A5D-A139-2CECE162742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1208088" y="4343400"/>
            <a:ext cx="98758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DFBF-4380-40A2-B4E8-8478D6D1A8B2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7F1A-7058-4973-8CD6-B2A0956AC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35ABF-C0D7-4B04-B2F0-B371DA98C211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D99B1-1671-4929-9A48-03396DCAA1F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2BD6-35F9-4EA4-9616-B131FDDE2D80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58A26-8E2B-4D0A-837C-E39ADCE3FE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DC3F-A625-4567-BA88-8156D5DF2462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CD9F7-16AD-40A4-9039-864BE7EF87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FDA8-F0D6-4851-9BB8-546B730D4F4B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EAAA4-83F2-4B0B-8624-BDC33320C79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88FDC191-0D30-4D73-A3DA-9FCE96AAEB49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11198C-1EAF-4400-B4CE-C4375BF1A03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3A84-80BE-4E12-9F0A-C2FA5BAF10D8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740B-C554-40F0-99AF-B4086A97B8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3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10272F0-2188-4B96-9CD7-37C40F005807}" type="datetime1">
              <a:rPr lang="pt-BR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75" y="6459538"/>
            <a:ext cx="482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cap="all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1238" y="6459538"/>
            <a:ext cx="1311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76125071-303B-452D-820D-4EAB204134C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6" r:id="rId2"/>
    <p:sldLayoutId id="2147483918" r:id="rId3"/>
    <p:sldLayoutId id="2147483915" r:id="rId4"/>
    <p:sldLayoutId id="2147483914" r:id="rId5"/>
    <p:sldLayoutId id="2147483913" r:id="rId6"/>
    <p:sldLayoutId id="2147483919" r:id="rId7"/>
    <p:sldLayoutId id="2147483920" r:id="rId8"/>
    <p:sldLayoutId id="2147483921" r:id="rId9"/>
    <p:sldLayoutId id="2147483912" r:id="rId10"/>
    <p:sldLayoutId id="2147483922" r:id="rId11"/>
  </p:sldLayoutIdLst>
  <p:hf sldNum="0" hdr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631" y="430579"/>
            <a:ext cx="11781691" cy="17494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sz="7000" b="1" dirty="0"/>
              <a:t>Teste </a:t>
            </a:r>
            <a:r>
              <a:rPr lang="pt-BR" sz="7000" b="1" dirty="0" smtClean="0"/>
              <a:t>e </a:t>
            </a:r>
            <a:r>
              <a:rPr lang="pt-BR" sz="7000" b="1" dirty="0"/>
              <a:t>Configuração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9442" y="2392363"/>
            <a:ext cx="10058400" cy="644525"/>
          </a:xfrm>
        </p:spPr>
        <p:txBody>
          <a:bodyPr rtlCol="0"/>
          <a:lstStyle/>
          <a:p>
            <a:r>
              <a:rPr lang="pt-BR" smtClean="0"/>
              <a:t>Profa.Msc</a:t>
            </a:r>
            <a:r>
              <a:rPr lang="pt-BR" dirty="0" smtClean="0"/>
              <a:t> </a:t>
            </a:r>
            <a:r>
              <a:rPr lang="pt-BR" dirty="0" err="1"/>
              <a:t>Ivna</a:t>
            </a:r>
            <a:r>
              <a:rPr lang="pt-BR" dirty="0"/>
              <a:t> Valença</a:t>
            </a:r>
          </a:p>
          <a:p>
            <a:pPr fontAlgn="auto">
              <a:defRPr/>
            </a:pPr>
            <a:endParaRPr lang="pt-BR" dirty="0" smtClean="0"/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224458"/>
            <a:ext cx="10058400" cy="11715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pt-BR" b="1" dirty="0" smtClean="0"/>
              <a:t>Aluno: 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Adriano 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Vasconcelos</a:t>
            </a:r>
            <a:endParaRPr lang="pt-BR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b="1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Fabiene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ouza</a:t>
            </a:r>
          </a:p>
          <a:p>
            <a:pPr fontAlgn="auto">
              <a:defRPr/>
            </a:pPr>
            <a:r>
              <a:rPr lang="pt-BR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Richardson Tibúrcio</a:t>
            </a:r>
            <a:endParaRPr lang="pt-BR" cap="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7" t="28921" r="40021" b="35499"/>
          <a:stretch/>
        </p:blipFill>
        <p:spPr bwMode="auto">
          <a:xfrm>
            <a:off x="5603047" y="662475"/>
            <a:ext cx="2755510" cy="227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37665" r="36947" b="42144"/>
          <a:stretch/>
        </p:blipFill>
        <p:spPr bwMode="auto">
          <a:xfrm>
            <a:off x="1418216" y="2376976"/>
            <a:ext cx="3294185" cy="147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1" t="37361" r="35101" b="41816"/>
          <a:stretch/>
        </p:blipFill>
        <p:spPr bwMode="auto">
          <a:xfrm>
            <a:off x="2619497" y="762000"/>
            <a:ext cx="2732149" cy="110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5" t="31959" r="36979" b="36082"/>
          <a:stretch/>
        </p:blipFill>
        <p:spPr bwMode="auto">
          <a:xfrm>
            <a:off x="4712401" y="3546230"/>
            <a:ext cx="1723294" cy="1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6" t="37663" r="37449" b="37571"/>
          <a:stretch/>
        </p:blipFill>
        <p:spPr bwMode="auto">
          <a:xfrm>
            <a:off x="6811110" y="3159367"/>
            <a:ext cx="2060858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0" t="36839" r="37728" b="40759"/>
          <a:stretch/>
        </p:blipFill>
        <p:spPr bwMode="auto">
          <a:xfrm>
            <a:off x="9026577" y="3159369"/>
            <a:ext cx="2497604" cy="126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84250" y="4302125"/>
            <a:ext cx="10563225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Erros</a:t>
            </a:r>
            <a:endParaRPr lang="pt-BR" sz="4400" b="1" dirty="0"/>
          </a:p>
        </p:txBody>
      </p:sp>
      <p:sp>
        <p:nvSpPr>
          <p:cNvPr id="30723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97D4E5-12E2-482D-8E85-979AD05CAEBD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10352088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Nome – </a:t>
            </a:r>
            <a:r>
              <a:rPr lang="pt-BR" dirty="0" smtClean="0">
                <a:latin typeface="+mn-lt"/>
              </a:rPr>
              <a:t>Pressionar botão cancelar, aparece tela de Idade.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Funcionário </a:t>
            </a:r>
            <a:r>
              <a:rPr lang="pt-BR" b="1" dirty="0" smtClean="0">
                <a:latin typeface="+mn-lt"/>
              </a:rPr>
              <a:t> - Tela Nome </a:t>
            </a:r>
            <a:r>
              <a:rPr lang="pt-BR" b="1" dirty="0" smtClean="0"/>
              <a:t>- </a:t>
            </a: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campo aceita  valores  vazio.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Funcionário – Tela Idade – </a:t>
            </a:r>
            <a:r>
              <a:rPr lang="pt-BR" dirty="0" smtClean="0">
                <a:latin typeface="+mn-lt"/>
              </a:rPr>
              <a:t>O campo aceita valores  vazio.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Cadastro de Cliente – Tela Telefone -  </a:t>
            </a:r>
            <a:r>
              <a:rPr lang="pt-BR" dirty="0" smtClean="0">
                <a:latin typeface="+mn-lt"/>
              </a:rPr>
              <a:t>Campo aceita alfabeto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Cadastro de Cliente – Tela </a:t>
            </a:r>
            <a:r>
              <a:rPr lang="pt-BR" b="1" dirty="0" smtClean="0">
                <a:latin typeface="+mn-lt"/>
              </a:rPr>
              <a:t>Nome – </a:t>
            </a:r>
            <a:r>
              <a:rPr lang="pt-BR" dirty="0" smtClean="0">
                <a:latin typeface="+mn-lt"/>
              </a:rPr>
              <a:t>Pode ser preenchido com com números 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Exibir Cliente – </a:t>
            </a:r>
            <a:r>
              <a:rPr lang="pt-BR" dirty="0" smtClean="0">
                <a:latin typeface="+mn-lt"/>
              </a:rPr>
              <a:t>Não exibe nada .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>
                <a:latin typeface="+mn-lt"/>
              </a:rPr>
              <a:t>Tela de Cliente – Entrada de Veiculo -  </a:t>
            </a:r>
            <a:r>
              <a:rPr lang="pt-BR" dirty="0">
                <a:latin typeface="+mn-lt"/>
              </a:rPr>
              <a:t>Não existe opção cadastro de veiculo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Tela Cliente – Entrada de Veiculo -  </a:t>
            </a:r>
            <a:r>
              <a:rPr lang="pt-BR" dirty="0" smtClean="0">
                <a:latin typeface="+mn-lt"/>
              </a:rPr>
              <a:t>Volta ao menu anterior . 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Usabilidade- </a:t>
            </a:r>
            <a:r>
              <a:rPr lang="pt-BR" dirty="0">
                <a:latin typeface="+mn-lt"/>
              </a:rPr>
              <a:t>Botões  não estão de fácil acesso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dirty="0" smtClean="0">
                <a:latin typeface="+mn-lt"/>
              </a:rPr>
              <a:t>Simplicidade </a:t>
            </a:r>
            <a:r>
              <a:rPr lang="pt-BR" dirty="0" smtClean="0">
                <a:latin typeface="+mn-lt"/>
              </a:rPr>
              <a:t>– Telas confusas  para se obter os testes</a:t>
            </a:r>
            <a:endParaRPr lang="pt-BR" dirty="0">
              <a:latin typeface="+mn-lt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Teste Não Realizados</a:t>
            </a:r>
            <a:endParaRPr lang="pt-BR" sz="4400" b="1" dirty="0"/>
          </a:p>
        </p:txBody>
      </p:sp>
      <p:sp>
        <p:nvSpPr>
          <p:cNvPr id="3277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B9EDC7-7CD8-45E0-8400-CE9402A6B506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1406525" y="1898650"/>
            <a:ext cx="95551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64677" y="2221815"/>
            <a:ext cx="9730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 Caixa </a:t>
            </a:r>
            <a:r>
              <a:rPr lang="pt-BR" dirty="0" smtClean="0"/>
              <a:t>Branca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integração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Teste </a:t>
            </a:r>
            <a:r>
              <a:rPr lang="pt-BR" dirty="0"/>
              <a:t>de </a:t>
            </a:r>
            <a:r>
              <a:rPr lang="pt-BR" dirty="0" smtClean="0"/>
              <a:t>unidade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6124" y="1828801"/>
            <a:ext cx="10941783" cy="4040188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</a:rPr>
              <a:t>http://</a:t>
            </a:r>
            <a:r>
              <a:rPr lang="pt-BR" sz="2400" b="1" dirty="0" smtClean="0">
                <a:solidFill>
                  <a:schemeClr val="tx1"/>
                </a:solidFill>
              </a:rPr>
              <a:t>walderson.com/IBM/RUP7/SmallProjects/core.base_rup/guidances/concepts/test_strategy_9981F03E.html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http://www.ic.unicamp.br/~</a:t>
            </a:r>
            <a:r>
              <a:rPr lang="pt-BR" sz="2400" b="1" dirty="0" smtClean="0">
                <a:solidFill>
                  <a:schemeClr val="tx1"/>
                </a:solidFill>
              </a:rPr>
              <a:t>ranido/mc626/FasesTestes.pdf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1" dirty="0">
                <a:solidFill>
                  <a:schemeClr val="tx1"/>
                </a:solidFill>
              </a:rPr>
              <a:t>http://</a:t>
            </a:r>
            <a:r>
              <a:rPr lang="pt-BR" sz="2400" b="1" dirty="0" smtClean="0">
                <a:solidFill>
                  <a:schemeClr val="tx1"/>
                </a:solidFill>
              </a:rPr>
              <a:t>vicenteandretti.blogspot.com.br/2010/05/escopo-negativo.html</a:t>
            </a:r>
          </a:p>
          <a:p>
            <a:endParaRPr lang="pt-BR" sz="2400" b="1" dirty="0" smtClean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 SLIDES </a:t>
            </a:r>
            <a:r>
              <a:rPr lang="pt-BR" sz="2400" b="1" dirty="0">
                <a:solidFill>
                  <a:schemeClr val="tx1"/>
                </a:solidFill>
              </a:rPr>
              <a:t>Lecionados </a:t>
            </a:r>
            <a:r>
              <a:rPr lang="pt-BR" sz="2400" b="1" dirty="0" smtClean="0">
                <a:solidFill>
                  <a:schemeClr val="tx1"/>
                </a:solidFill>
              </a:rPr>
              <a:t>em sala de aula.</a:t>
            </a:r>
            <a:endParaRPr lang="pt-BR" sz="2400" b="1" dirty="0" smtClean="0">
              <a:solidFill>
                <a:schemeClr val="tx1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D70E29-7EF0-4ABC-8B46-DB0E8A1A24F0}" type="datetime1">
              <a:rPr lang="pt-BR" smtClean="0"/>
              <a:pPr>
                <a:defRPr/>
              </a:pPr>
              <a:t>03/06/2015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Modelagem e Simulação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6125" y="700088"/>
            <a:ext cx="7096125" cy="871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2pPr>
            <a:lvl3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3pPr>
            <a:lvl4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4pPr>
            <a:lvl5pPr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Bibliografia</a:t>
            </a:r>
            <a:endParaRPr lang="pt-BR" sz="4400" b="1" dirty="0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3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8685" y="140677"/>
            <a:ext cx="9571037" cy="480158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dirty="0"/>
              <a:t>Teste de Configuração de Software</a:t>
            </a:r>
          </a:p>
        </p:txBody>
      </p:sp>
      <p:sp>
        <p:nvSpPr>
          <p:cNvPr id="14339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173D85-427A-4E6D-ACBF-B248BDA9996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4" y="684746"/>
            <a:ext cx="6431512" cy="482363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50276" y="1019908"/>
            <a:ext cx="37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Plano de teste  do programa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0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43050" y="1392238"/>
            <a:ext cx="7154863" cy="1749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Plano de Teste</a:t>
            </a:r>
            <a:endParaRPr lang="pt-BR" dirty="0"/>
          </a:p>
        </p:txBody>
      </p:sp>
      <p:sp>
        <p:nvSpPr>
          <p:cNvPr id="16387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CF3865-4FF3-434B-88B0-CD6598920412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-82550" y="6376988"/>
            <a:ext cx="1263808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Introdução</a:t>
            </a:r>
            <a:endParaRPr lang="pt-BR" sz="4400" b="1" dirty="0"/>
          </a:p>
        </p:txBody>
      </p:sp>
      <p:sp>
        <p:nvSpPr>
          <p:cNvPr id="1843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DC0703-E10A-4ADD-8473-500EA456192C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30096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4150212"/>
            <a:ext cx="10058400" cy="5857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18439" name="CaixaDeTexto 10"/>
          <p:cNvSpPr txBox="1">
            <a:spLocks noChangeArrowheads="1"/>
          </p:cNvSpPr>
          <p:nvPr/>
        </p:nvSpPr>
        <p:spPr bwMode="auto">
          <a:xfrm>
            <a:off x="363415" y="1606061"/>
            <a:ext cx="1132449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Calibri" pitchFamily="34" charset="0"/>
              </a:rPr>
              <a:t>   </a:t>
            </a:r>
            <a:r>
              <a:rPr lang="pt-BR" sz="2400" dirty="0">
                <a:latin typeface="+mn-lt"/>
              </a:rPr>
              <a:t>É de fundamental importância </a:t>
            </a:r>
            <a:r>
              <a:rPr lang="pt-BR" sz="2400" dirty="0" smtClean="0">
                <a:latin typeface="+mn-lt"/>
              </a:rPr>
              <a:t>o plano para se projetar  o software, entender as necessidades de que o projeto precisa, fazendo as alterações para que o produto final saia de acordo com que foi feito no escopo, é de suma importância os testes para que o software tenha um bom  desenvolvimento. </a:t>
            </a:r>
            <a:r>
              <a:rPr lang="pt-BR" sz="2400" dirty="0" smtClean="0">
                <a:latin typeface="Calibri" pitchFamily="34" charset="0"/>
              </a:rPr>
              <a:t>Os </a:t>
            </a:r>
            <a:r>
              <a:rPr lang="pt-BR" sz="2400" dirty="0">
                <a:latin typeface="Calibri" pitchFamily="34" charset="0"/>
              </a:rPr>
              <a:t>testes serão feitos desde sua criação até o complemento  final, </a:t>
            </a:r>
            <a:r>
              <a:rPr lang="pt-BR" sz="2400" dirty="0" smtClean="0">
                <a:latin typeface="Calibri" pitchFamily="34" charset="0"/>
              </a:rPr>
              <a:t>serão repetidos exaustivamente com a intenção de se obter um bom produto,  algumas ferramentas e técnicas serão usadas para se obter um bom andamento dos testes e obter um bom funcionamento do software.</a:t>
            </a:r>
            <a:endParaRPr lang="pt-BR" sz="2400" dirty="0">
              <a:latin typeface="Calibri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Objetivo</a:t>
            </a:r>
            <a:endParaRPr lang="pt-BR" sz="4400" b="1" dirty="0"/>
          </a:p>
        </p:txBody>
      </p:sp>
      <p:sp>
        <p:nvSpPr>
          <p:cNvPr id="20482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9F47A6-876F-4A64-8F1F-5C8C023D66C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0487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dirty="0">
                <a:latin typeface="Calibri" pitchFamily="34" charset="0"/>
              </a:rPr>
              <a:t>   Esse documento do Plano de Testes  tem por objetivo elaborar a estrutura para garantir a confiabilidade do software, através dos casos de testes, é por ele que iremos identificar como o software se comportará a cada interação feita, pois, a finalidade dos testes é  obter um bom funcionamento do software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Análise de Testes</a:t>
            </a:r>
            <a:endParaRPr lang="pt-BR" sz="4400" b="1" dirty="0"/>
          </a:p>
        </p:txBody>
      </p:sp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9606E-4F91-47E6-B267-53C5B80D74EE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2535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latin typeface="Calibri" pitchFamily="34" charset="0"/>
              </a:rPr>
              <a:t>   Foi realizado os testes nos módulos  gerenciar e  iniciar jogo:</a:t>
            </a:r>
          </a:p>
          <a:p>
            <a:r>
              <a:rPr lang="pt-BR" dirty="0">
                <a:latin typeface="Calibri" pitchFamily="34" charset="0"/>
              </a:rPr>
              <a:t>   </a:t>
            </a:r>
          </a:p>
        </p:txBody>
      </p:sp>
      <p:graphicFrame>
        <p:nvGraphicFramePr>
          <p:cNvPr id="2255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56469"/>
              </p:ext>
            </p:extLst>
          </p:nvPr>
        </p:nvGraphicFramePr>
        <p:xfrm>
          <a:off x="1042988" y="2659063"/>
          <a:ext cx="10058400" cy="2125980"/>
        </p:xfrm>
        <a:graphic>
          <a:graphicData uri="http://schemas.openxmlformats.org/drawingml/2006/table">
            <a:tbl>
              <a:tblPr/>
              <a:tblGrid>
                <a:gridCol w="4435475"/>
                <a:gridCol w="56229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N° total de casos previstos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sucesso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testes com falha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F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N° total de casos de testes não foram executados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0F7"/>
                    </a:solidFill>
                  </a:tcPr>
                </a:tc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Estratégia de Testes</a:t>
            </a:r>
            <a:endParaRPr lang="pt-BR" sz="4400" b="1" dirty="0"/>
          </a:p>
        </p:txBody>
      </p:sp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23F033-5551-4C03-9203-37855A39325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4583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dirty="0" smtClean="0">
                <a:latin typeface="Calibri" pitchFamily="34" charset="0"/>
              </a:rPr>
              <a:t>   Criar um fluxo de  testes, em sequência, para se ter uma ordem do que foi feito de teste no software, e entender sua resposta de acordo com o teste atribuído</a:t>
            </a:r>
            <a:r>
              <a:rPr lang="pt-BR" sz="2000" dirty="0">
                <a:latin typeface="Calibri" pitchFamily="34" charset="0"/>
              </a:rPr>
              <a:t>, </a:t>
            </a:r>
            <a:r>
              <a:rPr lang="pt-BR" sz="2000" dirty="0" smtClean="0">
                <a:latin typeface="Calibri" pitchFamily="34" charset="0"/>
              </a:rPr>
              <a:t> </a:t>
            </a:r>
            <a:r>
              <a:rPr lang="pt-BR" sz="2000" dirty="0">
                <a:latin typeface="Calibri" pitchFamily="34" charset="0"/>
              </a:rPr>
              <a:t>deve </a:t>
            </a:r>
            <a:r>
              <a:rPr lang="pt-BR" sz="2000" dirty="0" smtClean="0">
                <a:latin typeface="Calibri" pitchFamily="34" charset="0"/>
              </a:rPr>
              <a:t>abranger </a:t>
            </a:r>
            <a:r>
              <a:rPr lang="pt-BR" sz="2000" dirty="0">
                <a:latin typeface="Calibri" pitchFamily="34" charset="0"/>
              </a:rPr>
              <a:t>os níveis ou fases de teste. </a:t>
            </a:r>
            <a:r>
              <a:rPr lang="pt-BR" sz="2000" dirty="0" smtClean="0">
                <a:latin typeface="Calibri" pitchFamily="34" charset="0"/>
              </a:rPr>
              <a:t>A importância dos teste é conseguir ter o mínimo de tempo desperdiçado, redundância, esforço desnecessário e infiltração de erros sem serem descobertos</a:t>
            </a:r>
            <a:r>
              <a:rPr lang="pt-BR" sz="2000" dirty="0">
                <a:latin typeface="Calibri" pitchFamily="34" charset="0"/>
              </a:rPr>
              <a:t>. </a:t>
            </a:r>
            <a:endParaRPr lang="pt-BR" sz="2000" dirty="0" smtClean="0">
              <a:latin typeface="Calibri" pitchFamily="34" charset="0"/>
            </a:endParaRPr>
          </a:p>
          <a:p>
            <a:pPr algn="just"/>
            <a:r>
              <a:rPr lang="pt-BR" sz="2000" dirty="0">
                <a:latin typeface="Calibri" pitchFamily="34" charset="0"/>
              </a:rPr>
              <a:t> </a:t>
            </a:r>
            <a:r>
              <a:rPr lang="pt-BR" sz="2000" dirty="0" smtClean="0">
                <a:latin typeface="Calibri" pitchFamily="34" charset="0"/>
              </a:rPr>
              <a:t>  </a:t>
            </a:r>
            <a:r>
              <a:rPr lang="pt-BR" sz="2000" dirty="0">
                <a:latin typeface="Calibri" pitchFamily="34" charset="0"/>
              </a:rPr>
              <a:t>A estratégia de testes de softwares também deve descrever com clareza os critérios para a conclusão dos testes e os critérios de sucesso a serem usados. 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4927600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Cobertura dos Testes</a:t>
            </a:r>
            <a:endParaRPr lang="pt-BR" sz="4400" b="1" dirty="0"/>
          </a:p>
        </p:txBody>
      </p:sp>
      <p:sp>
        <p:nvSpPr>
          <p:cNvPr id="26626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443022-5A72-4876-B2EA-EE1295113794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6631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dirty="0">
                <a:latin typeface="Calibri" pitchFamily="34" charset="0"/>
              </a:rPr>
              <a:t>Os testes foram satisfatórios, com trinta e </a:t>
            </a:r>
            <a:r>
              <a:rPr lang="pt-BR" sz="2800" dirty="0" smtClean="0">
                <a:latin typeface="Calibri" pitchFamily="34" charset="0"/>
              </a:rPr>
              <a:t>dois(   ) </a:t>
            </a:r>
            <a:r>
              <a:rPr lang="pt-BR" sz="2800" dirty="0">
                <a:latin typeface="Calibri" pitchFamily="34" charset="0"/>
              </a:rPr>
              <a:t>casos de testes, sendo vinte e </a:t>
            </a:r>
            <a:r>
              <a:rPr lang="pt-BR" sz="2800" dirty="0" smtClean="0">
                <a:latin typeface="Calibri" pitchFamily="34" charset="0"/>
              </a:rPr>
              <a:t>um(  ) </a:t>
            </a:r>
            <a:r>
              <a:rPr lang="pt-BR" sz="2800" dirty="0">
                <a:latin typeface="Calibri" pitchFamily="34" charset="0"/>
              </a:rPr>
              <a:t>testes com sucesso </a:t>
            </a:r>
            <a:r>
              <a:rPr lang="pt-BR" sz="2800" dirty="0" smtClean="0">
                <a:latin typeface="Calibri" pitchFamily="34" charset="0"/>
              </a:rPr>
              <a:t>onze(   ) </a:t>
            </a:r>
            <a:r>
              <a:rPr lang="pt-BR" sz="2800" dirty="0">
                <a:latin typeface="Calibri" pitchFamily="34" charset="0"/>
              </a:rPr>
              <a:t>com falha e quatro</a:t>
            </a:r>
            <a:r>
              <a:rPr lang="pt-BR" sz="2800" dirty="0" smtClean="0">
                <a:latin typeface="Calibri" pitchFamily="34" charset="0"/>
              </a:rPr>
              <a:t>(   ) </a:t>
            </a:r>
            <a:r>
              <a:rPr lang="pt-BR" sz="2800" dirty="0">
                <a:latin typeface="Calibri" pitchFamily="34" charset="0"/>
              </a:rPr>
              <a:t>não foram executados, pois o jogo estava somente com a parte gerencial.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125" y="700088"/>
            <a:ext cx="7096125" cy="8715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400" b="1" dirty="0" smtClean="0"/>
              <a:t>Analisar os resultados gerais</a:t>
            </a:r>
            <a:endParaRPr lang="pt-BR" sz="4400" b="1" dirty="0"/>
          </a:p>
        </p:txBody>
      </p:sp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37BA6A-825F-47AB-AA83-4A67A73CD2F0}" type="datetime1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Modelagem e Simulação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56675" y="5099050"/>
            <a:ext cx="2989263" cy="11731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6376988"/>
            <a:ext cx="12555538" cy="75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208088" y="3341688"/>
            <a:ext cx="10058400" cy="1171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endParaRPr lang="pt-BR" dirty="0" smtClean="0"/>
          </a:p>
        </p:txBody>
      </p:sp>
      <p:sp>
        <p:nvSpPr>
          <p:cNvPr id="28679" name="CaixaDeTexto 10"/>
          <p:cNvSpPr txBox="1">
            <a:spLocks noChangeArrowheads="1"/>
          </p:cNvSpPr>
          <p:nvPr/>
        </p:nvSpPr>
        <p:spPr bwMode="auto">
          <a:xfrm>
            <a:off x="1406525" y="1898650"/>
            <a:ext cx="9555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>
                <a:latin typeface="Calibri" pitchFamily="34" charset="0"/>
              </a:rPr>
              <a:t>O </a:t>
            </a:r>
            <a:r>
              <a:rPr lang="pt-BR" dirty="0">
                <a:latin typeface="Calibri" pitchFamily="34" charset="0"/>
              </a:rPr>
              <a:t>desempenho da equipe de desenvolvimento </a:t>
            </a:r>
            <a:r>
              <a:rPr lang="pt-BR" dirty="0" smtClean="0">
                <a:latin typeface="Calibri" pitchFamily="34" charset="0"/>
              </a:rPr>
              <a:t>apesar de termos encontrado alguns erros, achamos que foi satisfatório sua implementação, temos a ciência da dificuldade do projeto e da complexidade de alguns casos.</a:t>
            </a:r>
            <a:endParaRPr lang="pt-BR" dirty="0">
              <a:latin typeface="Calibri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320" y="0"/>
            <a:ext cx="1281723" cy="961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645</Words>
  <Application>Microsoft Office PowerPoint</Application>
  <PresentationFormat>Personalizar</PresentationFormat>
  <Paragraphs>89</Paragraphs>
  <Slides>13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Teste e Configuração de Software</vt:lpstr>
      <vt:lpstr>Teste de Configuração de Software</vt:lpstr>
      <vt:lpstr>Plano de Teste</vt:lpstr>
      <vt:lpstr>Introdução</vt:lpstr>
      <vt:lpstr>Objetivo</vt:lpstr>
      <vt:lpstr>Análise de Testes</vt:lpstr>
      <vt:lpstr>Estratégia de Testes</vt:lpstr>
      <vt:lpstr>Cobertura dos Testes</vt:lpstr>
      <vt:lpstr>Analisar os resultados gerais</vt:lpstr>
      <vt:lpstr>Erros</vt:lpstr>
      <vt:lpstr>Erros</vt:lpstr>
      <vt:lpstr>Teste Não Realizados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e Simulação</dc:title>
  <dc:creator>Richardson Tibúrcio</dc:creator>
  <cp:lastModifiedBy>djadrianodez</cp:lastModifiedBy>
  <cp:revision>78</cp:revision>
  <dcterms:created xsi:type="dcterms:W3CDTF">2013-08-10T20:11:48Z</dcterms:created>
  <dcterms:modified xsi:type="dcterms:W3CDTF">2015-06-04T01:43:40Z</dcterms:modified>
</cp:coreProperties>
</file>