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5486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73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1" d="100"/>
          <a:sy n="101" d="100"/>
        </p:scale>
        <p:origin x="3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346836"/>
            <a:ext cx="4663440" cy="286512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322446"/>
            <a:ext cx="4114800" cy="1986914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16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438150"/>
            <a:ext cx="118300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38150"/>
            <a:ext cx="348043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21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8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2051688"/>
            <a:ext cx="4732020" cy="3423284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507358"/>
            <a:ext cx="4732020" cy="1800224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190750"/>
            <a:ext cx="23317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38152"/>
            <a:ext cx="47320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2017396"/>
            <a:ext cx="2321004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3006090"/>
            <a:ext cx="23210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2017396"/>
            <a:ext cx="2332435" cy="988694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3006090"/>
            <a:ext cx="233243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84912"/>
            <a:ext cx="2777490" cy="584835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3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48640"/>
            <a:ext cx="1769507" cy="192024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84912"/>
            <a:ext cx="2777490" cy="584835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468880"/>
            <a:ext cx="1769507" cy="4573906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4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38152"/>
            <a:ext cx="47320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190750"/>
            <a:ext cx="47320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7216A-3E42-1E41-A210-5E9CAC5F4787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627622"/>
            <a:ext cx="12344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833A5-36B2-F24C-B9E4-2E7B8214A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in a park&#10;&#10;Description automatically generated">
            <a:extLst>
              <a:ext uri="{FF2B5EF4-FFF2-40B4-BE49-F238E27FC236}">
                <a16:creationId xmlns:a16="http://schemas.microsoft.com/office/drawing/2014/main" id="{96A6BC13-661D-3C69-44DC-DF074707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486400" cy="9601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EF131D-F12B-5238-DB3F-7DA9F79E2D99}"/>
              </a:ext>
            </a:extLst>
          </p:cNvPr>
          <p:cNvSpPr txBox="1"/>
          <p:nvPr/>
        </p:nvSpPr>
        <p:spPr>
          <a:xfrm>
            <a:off x="317498" y="711200"/>
            <a:ext cx="4813301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4E735F"/>
                </a:solidFill>
                <a:latin typeface="Skia" panose="020D0502020204020204" pitchFamily="34" charset="0"/>
              </a:rPr>
              <a:t>The Human Exception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1B926-56C9-AF71-A928-6E14B40542DD}"/>
              </a:ext>
            </a:extLst>
          </p:cNvPr>
          <p:cNvSpPr txBox="1"/>
          <p:nvPr/>
        </p:nvSpPr>
        <p:spPr>
          <a:xfrm>
            <a:off x="336548" y="7041346"/>
            <a:ext cx="4813301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E735F"/>
                </a:solidFill>
                <a:latin typeface="Skia" panose="020D0502020204020204" pitchFamily="34" charset="0"/>
              </a:rPr>
              <a:t>Sami J. Karam</a:t>
            </a:r>
          </a:p>
          <a:p>
            <a:r>
              <a:rPr lang="en-US" sz="2800" b="1" dirty="0">
                <a:solidFill>
                  <a:srgbClr val="4E735F"/>
                </a:solidFill>
                <a:latin typeface="Skia" panose="020D0502020204020204" pitchFamily="34" charset="0"/>
              </a:rPr>
              <a:t>Richard A. Sprague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046DC-B31A-5F63-75FA-9658F6E8356A}"/>
              </a:ext>
            </a:extLst>
          </p:cNvPr>
          <p:cNvSpPr txBox="1"/>
          <p:nvPr/>
        </p:nvSpPr>
        <p:spPr>
          <a:xfrm>
            <a:off x="336548" y="3131944"/>
            <a:ext cx="4813301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E735F"/>
                </a:solidFill>
                <a:latin typeface="Skia" panose="020D0502020204020204" pitchFamily="34" charset="0"/>
              </a:rPr>
              <a:t>Why Human Judgment Becomes More Valuable, Not Less, in an AI World</a:t>
            </a:r>
          </a:p>
        </p:txBody>
      </p:sp>
    </p:spTree>
    <p:extLst>
      <p:ext uri="{BB962C8B-B14F-4D97-AF65-F5344CB8AC3E}">
        <p14:creationId xmlns:p14="http://schemas.microsoft.com/office/powerpoint/2010/main" val="865448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E269D6-5AEA-8323-6E78-E81C0AAF6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7" y="2571750"/>
            <a:ext cx="2360763" cy="24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smiling in front of a city&#10;&#10;Description automatically generated">
            <a:extLst>
              <a:ext uri="{FF2B5EF4-FFF2-40B4-BE49-F238E27FC236}">
                <a16:creationId xmlns:a16="http://schemas.microsoft.com/office/drawing/2014/main" id="{67215A89-CBE3-AFEB-4B12-6D9D6FCA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980" y="2571750"/>
            <a:ext cx="2057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2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25</Words>
  <Application>Microsoft Macintosh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Skia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Sprague</dc:creator>
  <cp:lastModifiedBy>Richard Sprague</cp:lastModifiedBy>
  <cp:revision>4</cp:revision>
  <dcterms:created xsi:type="dcterms:W3CDTF">2025-01-12T00:41:23Z</dcterms:created>
  <dcterms:modified xsi:type="dcterms:W3CDTF">2025-04-10T15:55:09Z</dcterms:modified>
</cp:coreProperties>
</file>