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4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E7084-0E0F-194C-A193-5BDC8117A62D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2AC2-0EF1-0541-A1BF-F52EF71A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3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E7084-0E0F-194C-A193-5BDC8117A62D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2AC2-0EF1-0541-A1BF-F52EF71A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72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E7084-0E0F-194C-A193-5BDC8117A62D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2AC2-0EF1-0541-A1BF-F52EF71A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711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E7084-0E0F-194C-A193-5BDC8117A62D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2AC2-0EF1-0541-A1BF-F52EF71A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257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E7084-0E0F-194C-A193-5BDC8117A62D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2AC2-0EF1-0541-A1BF-F52EF71A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112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E7084-0E0F-194C-A193-5BDC8117A62D}" type="datetimeFigureOut">
              <a:rPr lang="en-US" smtClean="0"/>
              <a:t>3/13/24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2AC2-0EF1-0541-A1BF-F52EF71A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65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E7084-0E0F-194C-A193-5BDC8117A62D}" type="datetimeFigureOut">
              <a:rPr lang="en-US" smtClean="0"/>
              <a:t>3/13/24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2AC2-0EF1-0541-A1BF-F52EF71A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464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E7084-0E0F-194C-A193-5BDC8117A62D}" type="datetimeFigureOut">
              <a:rPr lang="en-US" smtClean="0"/>
              <a:t>3/13/24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2AC2-0EF1-0541-A1BF-F52EF71A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52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E7084-0E0F-194C-A193-5BDC8117A62D}" type="datetimeFigureOut">
              <a:rPr lang="en-US" smtClean="0"/>
              <a:t>3/13/24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2AC2-0EF1-0541-A1BF-F52EF71A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79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E7084-0E0F-194C-A193-5BDC8117A62D}" type="datetimeFigureOut">
              <a:rPr lang="en-US" smtClean="0"/>
              <a:t>3/13/24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2AC2-0EF1-0541-A1BF-F52EF71A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998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E7084-0E0F-194C-A193-5BDC8117A62D}" type="datetimeFigureOut">
              <a:rPr lang="en-US" smtClean="0"/>
              <a:t>3/13/24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52AC2-0EF1-0541-A1BF-F52EF71A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736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E7084-0E0F-194C-A193-5BDC8117A62D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52AC2-0EF1-0541-A1BF-F52EF71A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69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305B7A2B-B6A5-0465-BE2B-2EEE6062F0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56242" y="2481238"/>
            <a:ext cx="5393515" cy="189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634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</TotalTime>
  <Words>0</Words>
  <Application>Microsoft Macintosh PowerPoint</Application>
  <PresentationFormat>A4 Paper (210x297 mm)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Stockey</dc:creator>
  <cp:lastModifiedBy>Richard Stockey</cp:lastModifiedBy>
  <cp:revision>3</cp:revision>
  <dcterms:created xsi:type="dcterms:W3CDTF">2024-03-13T11:39:21Z</dcterms:created>
  <dcterms:modified xsi:type="dcterms:W3CDTF">2024-03-13T11:44:17Z</dcterms:modified>
</cp:coreProperties>
</file>