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7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1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5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1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6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6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5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7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9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3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6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941C94E-F7F7-F5C7-67AA-78DBD16EB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2445" y="609599"/>
            <a:ext cx="2367608" cy="590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3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</TotalTime>
  <Words>0</Words>
  <Application>Microsoft Macintosh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Stockey</dc:creator>
  <cp:lastModifiedBy>Richard Stockey</cp:lastModifiedBy>
  <cp:revision>4</cp:revision>
  <dcterms:created xsi:type="dcterms:W3CDTF">2024-03-13T11:39:21Z</dcterms:created>
  <dcterms:modified xsi:type="dcterms:W3CDTF">2024-03-13T11:50:27Z</dcterms:modified>
</cp:coreProperties>
</file>