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B5BE04A-5F80-8A9E-EAF5-FF994CEB3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4154" y="1799367"/>
            <a:ext cx="4637691" cy="325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Stockey</dc:creator>
  <cp:lastModifiedBy>Richard Stockey</cp:lastModifiedBy>
  <cp:revision>2</cp:revision>
  <dcterms:created xsi:type="dcterms:W3CDTF">2024-03-13T11:39:21Z</dcterms:created>
  <dcterms:modified xsi:type="dcterms:W3CDTF">2024-03-13T11:49:29Z</dcterms:modified>
</cp:coreProperties>
</file>