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8" r:id="rId2"/>
    <p:sldId id="298" r:id="rId3"/>
    <p:sldId id="291" r:id="rId4"/>
    <p:sldId id="300" r:id="rId5"/>
    <p:sldId id="282" r:id="rId6"/>
    <p:sldId id="292" r:id="rId7"/>
    <p:sldId id="296" r:id="rId8"/>
    <p:sldId id="290" r:id="rId9"/>
    <p:sldId id="293" r:id="rId10"/>
    <p:sldId id="297" r:id="rId11"/>
    <p:sldId id="299" r:id="rId12"/>
    <p:sldId id="28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4558"/>
    <a:srgbClr val="EC6D62"/>
    <a:srgbClr val="FBC248"/>
    <a:srgbClr val="70C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98C26-8370-4F2F-90F1-B8F089A456D0}" v="409" dt="2024-07-18T07:27:02.857"/>
    <p1510:client id="{068BBC39-451C-4117-9DD4-D428ADFCF53F}" v="533" dt="2024-07-18T18:48:13.725"/>
    <p1510:client id="{190983AD-9DAE-4952-861F-6795217CA57B}" v="11" dt="2024-07-18T19:26:40.403"/>
    <p1510:client id="{30F4F406-7FCE-4C3E-A0C6-303750E0CD73}" v="21" dt="2024-07-19T01:48:45.088"/>
    <p1510:client id="{4D462D0D-A5F9-4ABA-AB1E-653CE18240E8}" v="292" dt="2024-07-18T18:10:40.890"/>
    <p1510:client id="{7A815D22-FEA0-4188-9A5C-FD6D396B471B}" v="221" dt="2024-07-18T19:17:03.914"/>
    <p1510:client id="{7AC38DB5-EBAB-4006-AA6D-38241A810C68}" v="52" dt="2024-07-18T20:43:57.735"/>
    <p1510:client id="{CB1208F6-B768-424F-9FA1-08E6C63EB613}" v="133" dt="2024-07-18T19:37:07.573"/>
    <p1510:client id="{E915A5E0-F904-454B-A5B5-5D97766A55F2}" v="8" dt="2024-07-18T06:38:39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74B21-EE79-450F-B730-9E3330767C64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68A45-03D8-493D-9C30-28A5D49441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68A45-03D8-493D-9C30-28A5D494419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68A45-03D8-493D-9C30-28A5D494419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23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68A45-03D8-493D-9C30-28A5D49441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88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68A45-03D8-493D-9C30-28A5D494419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386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68A45-03D8-493D-9C30-28A5D494419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68A45-03D8-493D-9C30-28A5D494419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50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68A45-03D8-493D-9C30-28A5D494419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289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68A45-03D8-493D-9C30-28A5D494419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025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68A45-03D8-493D-9C30-28A5D494419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2180531" y="2085280"/>
            <a:ext cx="1944490" cy="1944490"/>
          </a:xfrm>
          <a:custGeom>
            <a:avLst/>
            <a:gdLst>
              <a:gd name="connsiteX0" fmla="*/ 972245 w 1944490"/>
              <a:gd name="connsiteY0" fmla="*/ 0 h 1944490"/>
              <a:gd name="connsiteX1" fmla="*/ 1944490 w 1944490"/>
              <a:gd name="connsiteY1" fmla="*/ 972245 h 1944490"/>
              <a:gd name="connsiteX2" fmla="*/ 972245 w 1944490"/>
              <a:gd name="connsiteY2" fmla="*/ 1944490 h 1944490"/>
              <a:gd name="connsiteX3" fmla="*/ 0 w 1944490"/>
              <a:gd name="connsiteY3" fmla="*/ 972245 h 1944490"/>
              <a:gd name="connsiteX4" fmla="*/ 972245 w 1944490"/>
              <a:gd name="connsiteY4" fmla="*/ 0 h 194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490" h="1944490">
                <a:moveTo>
                  <a:pt x="972245" y="0"/>
                </a:moveTo>
                <a:cubicBezTo>
                  <a:pt x="1509201" y="0"/>
                  <a:pt x="1944490" y="435289"/>
                  <a:pt x="1944490" y="972245"/>
                </a:cubicBezTo>
                <a:cubicBezTo>
                  <a:pt x="1944490" y="1509201"/>
                  <a:pt x="1509201" y="1944490"/>
                  <a:pt x="972245" y="1944490"/>
                </a:cubicBezTo>
                <a:cubicBezTo>
                  <a:pt x="435289" y="1944490"/>
                  <a:pt x="0" y="1509201"/>
                  <a:pt x="0" y="972245"/>
                </a:cubicBezTo>
                <a:cubicBezTo>
                  <a:pt x="0" y="435289"/>
                  <a:pt x="435289" y="0"/>
                  <a:pt x="972245" y="0"/>
                </a:cubicBezTo>
                <a:close/>
              </a:path>
            </a:pathLst>
          </a:custGeom>
          <a:solidFill>
            <a:srgbClr val="FBC24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8066981" y="2085280"/>
            <a:ext cx="1944490" cy="1944490"/>
          </a:xfrm>
          <a:custGeom>
            <a:avLst/>
            <a:gdLst>
              <a:gd name="connsiteX0" fmla="*/ 972245 w 1944490"/>
              <a:gd name="connsiteY0" fmla="*/ 0 h 1944490"/>
              <a:gd name="connsiteX1" fmla="*/ 1944490 w 1944490"/>
              <a:gd name="connsiteY1" fmla="*/ 972245 h 1944490"/>
              <a:gd name="connsiteX2" fmla="*/ 972245 w 1944490"/>
              <a:gd name="connsiteY2" fmla="*/ 1944490 h 1944490"/>
              <a:gd name="connsiteX3" fmla="*/ 0 w 1944490"/>
              <a:gd name="connsiteY3" fmla="*/ 972245 h 1944490"/>
              <a:gd name="connsiteX4" fmla="*/ 972245 w 1944490"/>
              <a:gd name="connsiteY4" fmla="*/ 0 h 194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490" h="1944490">
                <a:moveTo>
                  <a:pt x="972245" y="0"/>
                </a:moveTo>
                <a:cubicBezTo>
                  <a:pt x="1509201" y="0"/>
                  <a:pt x="1944490" y="435289"/>
                  <a:pt x="1944490" y="972245"/>
                </a:cubicBezTo>
                <a:cubicBezTo>
                  <a:pt x="1944490" y="1509201"/>
                  <a:pt x="1509201" y="1944490"/>
                  <a:pt x="972245" y="1944490"/>
                </a:cubicBezTo>
                <a:cubicBezTo>
                  <a:pt x="435289" y="1944490"/>
                  <a:pt x="0" y="1509201"/>
                  <a:pt x="0" y="972245"/>
                </a:cubicBezTo>
                <a:cubicBezTo>
                  <a:pt x="0" y="435289"/>
                  <a:pt x="435289" y="0"/>
                  <a:pt x="972245" y="0"/>
                </a:cubicBezTo>
                <a:close/>
              </a:path>
            </a:pathLst>
          </a:custGeom>
          <a:solidFill>
            <a:srgbClr val="FBC24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275657" y="1695451"/>
            <a:ext cx="4525069" cy="1600201"/>
          </a:xfrm>
          <a:custGeom>
            <a:avLst/>
            <a:gdLst>
              <a:gd name="connsiteX0" fmla="*/ 266706 w 4525069"/>
              <a:gd name="connsiteY0" fmla="*/ 0 h 1600201"/>
              <a:gd name="connsiteX1" fmla="*/ 4258363 w 4525069"/>
              <a:gd name="connsiteY1" fmla="*/ 0 h 1600201"/>
              <a:gd name="connsiteX2" fmla="*/ 4525069 w 4525069"/>
              <a:gd name="connsiteY2" fmla="*/ 266706 h 1600201"/>
              <a:gd name="connsiteX3" fmla="*/ 4525069 w 4525069"/>
              <a:gd name="connsiteY3" fmla="*/ 1333495 h 1600201"/>
              <a:gd name="connsiteX4" fmla="*/ 4258363 w 4525069"/>
              <a:gd name="connsiteY4" fmla="*/ 1600201 h 1600201"/>
              <a:gd name="connsiteX5" fmla="*/ 266706 w 4525069"/>
              <a:gd name="connsiteY5" fmla="*/ 1600201 h 1600201"/>
              <a:gd name="connsiteX6" fmla="*/ 0 w 4525069"/>
              <a:gd name="connsiteY6" fmla="*/ 1333495 h 1600201"/>
              <a:gd name="connsiteX7" fmla="*/ 0 w 4525069"/>
              <a:gd name="connsiteY7" fmla="*/ 266706 h 1600201"/>
              <a:gd name="connsiteX8" fmla="*/ 266706 w 4525069"/>
              <a:gd name="connsiteY8" fmla="*/ 0 h 160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25069" h="1600201">
                <a:moveTo>
                  <a:pt x="266706" y="0"/>
                </a:moveTo>
                <a:lnTo>
                  <a:pt x="4258363" y="0"/>
                </a:lnTo>
                <a:cubicBezTo>
                  <a:pt x="4405661" y="0"/>
                  <a:pt x="4525069" y="119408"/>
                  <a:pt x="4525069" y="266706"/>
                </a:cubicBezTo>
                <a:lnTo>
                  <a:pt x="4525069" y="1333495"/>
                </a:lnTo>
                <a:cubicBezTo>
                  <a:pt x="4525069" y="1480793"/>
                  <a:pt x="4405661" y="1600201"/>
                  <a:pt x="4258363" y="1600201"/>
                </a:cubicBezTo>
                <a:lnTo>
                  <a:pt x="266706" y="1600201"/>
                </a:lnTo>
                <a:cubicBezTo>
                  <a:pt x="119408" y="1600201"/>
                  <a:pt x="0" y="1480793"/>
                  <a:pt x="0" y="1333495"/>
                </a:cubicBezTo>
                <a:lnTo>
                  <a:pt x="0" y="266706"/>
                </a:lnTo>
                <a:cubicBezTo>
                  <a:pt x="0" y="119408"/>
                  <a:pt x="119408" y="0"/>
                  <a:pt x="266706" y="0"/>
                </a:cubicBezTo>
                <a:close/>
              </a:path>
            </a:pathLst>
          </a:custGeom>
          <a:solidFill>
            <a:srgbClr val="FBC24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6409632" y="1695451"/>
            <a:ext cx="4525069" cy="1600201"/>
          </a:xfrm>
          <a:custGeom>
            <a:avLst/>
            <a:gdLst>
              <a:gd name="connsiteX0" fmla="*/ 266706 w 4525069"/>
              <a:gd name="connsiteY0" fmla="*/ 0 h 1600201"/>
              <a:gd name="connsiteX1" fmla="*/ 4258363 w 4525069"/>
              <a:gd name="connsiteY1" fmla="*/ 0 h 1600201"/>
              <a:gd name="connsiteX2" fmla="*/ 4525069 w 4525069"/>
              <a:gd name="connsiteY2" fmla="*/ 266706 h 1600201"/>
              <a:gd name="connsiteX3" fmla="*/ 4525069 w 4525069"/>
              <a:gd name="connsiteY3" fmla="*/ 1333495 h 1600201"/>
              <a:gd name="connsiteX4" fmla="*/ 4258363 w 4525069"/>
              <a:gd name="connsiteY4" fmla="*/ 1600201 h 1600201"/>
              <a:gd name="connsiteX5" fmla="*/ 266706 w 4525069"/>
              <a:gd name="connsiteY5" fmla="*/ 1600201 h 1600201"/>
              <a:gd name="connsiteX6" fmla="*/ 0 w 4525069"/>
              <a:gd name="connsiteY6" fmla="*/ 1333495 h 1600201"/>
              <a:gd name="connsiteX7" fmla="*/ 0 w 4525069"/>
              <a:gd name="connsiteY7" fmla="*/ 266706 h 1600201"/>
              <a:gd name="connsiteX8" fmla="*/ 266706 w 4525069"/>
              <a:gd name="connsiteY8" fmla="*/ 0 h 160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25069" h="1600201">
                <a:moveTo>
                  <a:pt x="266706" y="0"/>
                </a:moveTo>
                <a:lnTo>
                  <a:pt x="4258363" y="0"/>
                </a:lnTo>
                <a:cubicBezTo>
                  <a:pt x="4405661" y="0"/>
                  <a:pt x="4525069" y="119408"/>
                  <a:pt x="4525069" y="266706"/>
                </a:cubicBezTo>
                <a:lnTo>
                  <a:pt x="4525069" y="1333495"/>
                </a:lnTo>
                <a:cubicBezTo>
                  <a:pt x="4525069" y="1480793"/>
                  <a:pt x="4405661" y="1600201"/>
                  <a:pt x="4258363" y="1600201"/>
                </a:cubicBezTo>
                <a:lnTo>
                  <a:pt x="266706" y="1600201"/>
                </a:lnTo>
                <a:cubicBezTo>
                  <a:pt x="119408" y="1600201"/>
                  <a:pt x="0" y="1480793"/>
                  <a:pt x="0" y="1333495"/>
                </a:cubicBezTo>
                <a:lnTo>
                  <a:pt x="0" y="266706"/>
                </a:lnTo>
                <a:cubicBezTo>
                  <a:pt x="0" y="119408"/>
                  <a:pt x="119408" y="0"/>
                  <a:pt x="266706" y="0"/>
                </a:cubicBezTo>
                <a:close/>
              </a:path>
            </a:pathLst>
          </a:custGeom>
          <a:solidFill>
            <a:srgbClr val="FBC24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1275657" y="3810001"/>
            <a:ext cx="4525069" cy="1600201"/>
          </a:xfrm>
          <a:custGeom>
            <a:avLst/>
            <a:gdLst>
              <a:gd name="connsiteX0" fmla="*/ 266706 w 4525069"/>
              <a:gd name="connsiteY0" fmla="*/ 0 h 1600201"/>
              <a:gd name="connsiteX1" fmla="*/ 4258363 w 4525069"/>
              <a:gd name="connsiteY1" fmla="*/ 0 h 1600201"/>
              <a:gd name="connsiteX2" fmla="*/ 4525069 w 4525069"/>
              <a:gd name="connsiteY2" fmla="*/ 266706 h 1600201"/>
              <a:gd name="connsiteX3" fmla="*/ 4525069 w 4525069"/>
              <a:gd name="connsiteY3" fmla="*/ 1333495 h 1600201"/>
              <a:gd name="connsiteX4" fmla="*/ 4258363 w 4525069"/>
              <a:gd name="connsiteY4" fmla="*/ 1600201 h 1600201"/>
              <a:gd name="connsiteX5" fmla="*/ 266706 w 4525069"/>
              <a:gd name="connsiteY5" fmla="*/ 1600201 h 1600201"/>
              <a:gd name="connsiteX6" fmla="*/ 0 w 4525069"/>
              <a:gd name="connsiteY6" fmla="*/ 1333495 h 1600201"/>
              <a:gd name="connsiteX7" fmla="*/ 0 w 4525069"/>
              <a:gd name="connsiteY7" fmla="*/ 266706 h 1600201"/>
              <a:gd name="connsiteX8" fmla="*/ 266706 w 4525069"/>
              <a:gd name="connsiteY8" fmla="*/ 0 h 160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25069" h="1600201">
                <a:moveTo>
                  <a:pt x="266706" y="0"/>
                </a:moveTo>
                <a:lnTo>
                  <a:pt x="4258363" y="0"/>
                </a:lnTo>
                <a:cubicBezTo>
                  <a:pt x="4405661" y="0"/>
                  <a:pt x="4525069" y="119408"/>
                  <a:pt x="4525069" y="266706"/>
                </a:cubicBezTo>
                <a:lnTo>
                  <a:pt x="4525069" y="1333495"/>
                </a:lnTo>
                <a:cubicBezTo>
                  <a:pt x="4525069" y="1480793"/>
                  <a:pt x="4405661" y="1600201"/>
                  <a:pt x="4258363" y="1600201"/>
                </a:cubicBezTo>
                <a:lnTo>
                  <a:pt x="266706" y="1600201"/>
                </a:lnTo>
                <a:cubicBezTo>
                  <a:pt x="119408" y="1600201"/>
                  <a:pt x="0" y="1480793"/>
                  <a:pt x="0" y="1333495"/>
                </a:cubicBezTo>
                <a:lnTo>
                  <a:pt x="0" y="266706"/>
                </a:lnTo>
                <a:cubicBezTo>
                  <a:pt x="0" y="119408"/>
                  <a:pt x="119408" y="0"/>
                  <a:pt x="266706" y="0"/>
                </a:cubicBezTo>
                <a:close/>
              </a:path>
            </a:pathLst>
          </a:custGeom>
          <a:solidFill>
            <a:srgbClr val="FBC24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409632" y="3810001"/>
            <a:ext cx="4525069" cy="1600201"/>
          </a:xfrm>
          <a:custGeom>
            <a:avLst/>
            <a:gdLst>
              <a:gd name="connsiteX0" fmla="*/ 266706 w 4525069"/>
              <a:gd name="connsiteY0" fmla="*/ 0 h 1600201"/>
              <a:gd name="connsiteX1" fmla="*/ 4258363 w 4525069"/>
              <a:gd name="connsiteY1" fmla="*/ 0 h 1600201"/>
              <a:gd name="connsiteX2" fmla="*/ 4525069 w 4525069"/>
              <a:gd name="connsiteY2" fmla="*/ 266706 h 1600201"/>
              <a:gd name="connsiteX3" fmla="*/ 4525069 w 4525069"/>
              <a:gd name="connsiteY3" fmla="*/ 1333495 h 1600201"/>
              <a:gd name="connsiteX4" fmla="*/ 4258363 w 4525069"/>
              <a:gd name="connsiteY4" fmla="*/ 1600201 h 1600201"/>
              <a:gd name="connsiteX5" fmla="*/ 266706 w 4525069"/>
              <a:gd name="connsiteY5" fmla="*/ 1600201 h 1600201"/>
              <a:gd name="connsiteX6" fmla="*/ 0 w 4525069"/>
              <a:gd name="connsiteY6" fmla="*/ 1333495 h 1600201"/>
              <a:gd name="connsiteX7" fmla="*/ 0 w 4525069"/>
              <a:gd name="connsiteY7" fmla="*/ 266706 h 1600201"/>
              <a:gd name="connsiteX8" fmla="*/ 266706 w 4525069"/>
              <a:gd name="connsiteY8" fmla="*/ 0 h 160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25069" h="1600201">
                <a:moveTo>
                  <a:pt x="266706" y="0"/>
                </a:moveTo>
                <a:lnTo>
                  <a:pt x="4258363" y="0"/>
                </a:lnTo>
                <a:cubicBezTo>
                  <a:pt x="4405661" y="0"/>
                  <a:pt x="4525069" y="119408"/>
                  <a:pt x="4525069" y="266706"/>
                </a:cubicBezTo>
                <a:lnTo>
                  <a:pt x="4525069" y="1333495"/>
                </a:lnTo>
                <a:cubicBezTo>
                  <a:pt x="4525069" y="1480793"/>
                  <a:pt x="4405661" y="1600201"/>
                  <a:pt x="4258363" y="1600201"/>
                </a:cubicBezTo>
                <a:lnTo>
                  <a:pt x="266706" y="1600201"/>
                </a:lnTo>
                <a:cubicBezTo>
                  <a:pt x="119408" y="1600201"/>
                  <a:pt x="0" y="1480793"/>
                  <a:pt x="0" y="1333495"/>
                </a:cubicBezTo>
                <a:lnTo>
                  <a:pt x="0" y="266706"/>
                </a:lnTo>
                <a:cubicBezTo>
                  <a:pt x="0" y="119408"/>
                  <a:pt x="119408" y="0"/>
                  <a:pt x="266706" y="0"/>
                </a:cubicBezTo>
                <a:close/>
              </a:path>
            </a:pathLst>
          </a:custGeom>
          <a:solidFill>
            <a:srgbClr val="FBC24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428057" y="1922464"/>
            <a:ext cx="3515419" cy="3582987"/>
          </a:xfrm>
          <a:custGeom>
            <a:avLst/>
            <a:gdLst>
              <a:gd name="connsiteX0" fmla="*/ 142023 w 3515419"/>
              <a:gd name="connsiteY0" fmla="*/ 0 h 3582987"/>
              <a:gd name="connsiteX1" fmla="*/ 3373396 w 3515419"/>
              <a:gd name="connsiteY1" fmla="*/ 0 h 3582987"/>
              <a:gd name="connsiteX2" fmla="*/ 3515419 w 3515419"/>
              <a:gd name="connsiteY2" fmla="*/ 142023 h 3582987"/>
              <a:gd name="connsiteX3" fmla="*/ 3515419 w 3515419"/>
              <a:gd name="connsiteY3" fmla="*/ 3440964 h 3582987"/>
              <a:gd name="connsiteX4" fmla="*/ 3373396 w 3515419"/>
              <a:gd name="connsiteY4" fmla="*/ 3582987 h 3582987"/>
              <a:gd name="connsiteX5" fmla="*/ 142023 w 3515419"/>
              <a:gd name="connsiteY5" fmla="*/ 3582987 h 3582987"/>
              <a:gd name="connsiteX6" fmla="*/ 0 w 3515419"/>
              <a:gd name="connsiteY6" fmla="*/ 3440964 h 3582987"/>
              <a:gd name="connsiteX7" fmla="*/ 0 w 3515419"/>
              <a:gd name="connsiteY7" fmla="*/ 142023 h 3582987"/>
              <a:gd name="connsiteX8" fmla="*/ 142023 w 3515419"/>
              <a:gd name="connsiteY8" fmla="*/ 0 h 358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5419" h="3582987">
                <a:moveTo>
                  <a:pt x="142023" y="0"/>
                </a:moveTo>
                <a:lnTo>
                  <a:pt x="3373396" y="0"/>
                </a:lnTo>
                <a:cubicBezTo>
                  <a:pt x="3451833" y="0"/>
                  <a:pt x="3515419" y="63586"/>
                  <a:pt x="3515419" y="142023"/>
                </a:cubicBezTo>
                <a:lnTo>
                  <a:pt x="3515419" y="3440964"/>
                </a:lnTo>
                <a:cubicBezTo>
                  <a:pt x="3515419" y="3519401"/>
                  <a:pt x="3451833" y="3582987"/>
                  <a:pt x="3373396" y="3582987"/>
                </a:cubicBezTo>
                <a:lnTo>
                  <a:pt x="142023" y="3582987"/>
                </a:lnTo>
                <a:cubicBezTo>
                  <a:pt x="63586" y="3582987"/>
                  <a:pt x="0" y="3519401"/>
                  <a:pt x="0" y="3440964"/>
                </a:cubicBezTo>
                <a:lnTo>
                  <a:pt x="0" y="142023"/>
                </a:lnTo>
                <a:cubicBezTo>
                  <a:pt x="0" y="63586"/>
                  <a:pt x="63586" y="0"/>
                  <a:pt x="142023" y="0"/>
                </a:cubicBezTo>
                <a:close/>
              </a:path>
            </a:pathLst>
          </a:custGeom>
          <a:solidFill>
            <a:srgbClr val="FBC24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5276157" y="1922464"/>
            <a:ext cx="1610419" cy="1430337"/>
          </a:xfrm>
          <a:custGeom>
            <a:avLst/>
            <a:gdLst>
              <a:gd name="connsiteX0" fmla="*/ 88795 w 1610419"/>
              <a:gd name="connsiteY0" fmla="*/ 0 h 1430337"/>
              <a:gd name="connsiteX1" fmla="*/ 1521624 w 1610419"/>
              <a:gd name="connsiteY1" fmla="*/ 0 h 1430337"/>
              <a:gd name="connsiteX2" fmla="*/ 1610419 w 1610419"/>
              <a:gd name="connsiteY2" fmla="*/ 88795 h 1430337"/>
              <a:gd name="connsiteX3" fmla="*/ 1610419 w 1610419"/>
              <a:gd name="connsiteY3" fmla="*/ 1341542 h 1430337"/>
              <a:gd name="connsiteX4" fmla="*/ 1521624 w 1610419"/>
              <a:gd name="connsiteY4" fmla="*/ 1430337 h 1430337"/>
              <a:gd name="connsiteX5" fmla="*/ 88795 w 1610419"/>
              <a:gd name="connsiteY5" fmla="*/ 1430337 h 1430337"/>
              <a:gd name="connsiteX6" fmla="*/ 0 w 1610419"/>
              <a:gd name="connsiteY6" fmla="*/ 1341542 h 1430337"/>
              <a:gd name="connsiteX7" fmla="*/ 0 w 1610419"/>
              <a:gd name="connsiteY7" fmla="*/ 88795 h 1430337"/>
              <a:gd name="connsiteX8" fmla="*/ 88795 w 1610419"/>
              <a:gd name="connsiteY8" fmla="*/ 0 h 143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19" h="1430337">
                <a:moveTo>
                  <a:pt x="88795" y="0"/>
                </a:moveTo>
                <a:lnTo>
                  <a:pt x="1521624" y="0"/>
                </a:lnTo>
                <a:cubicBezTo>
                  <a:pt x="1570664" y="0"/>
                  <a:pt x="1610419" y="39755"/>
                  <a:pt x="1610419" y="88795"/>
                </a:cubicBezTo>
                <a:lnTo>
                  <a:pt x="1610419" y="1341542"/>
                </a:lnTo>
                <a:cubicBezTo>
                  <a:pt x="1610419" y="1390582"/>
                  <a:pt x="1570664" y="1430337"/>
                  <a:pt x="1521624" y="1430337"/>
                </a:cubicBezTo>
                <a:lnTo>
                  <a:pt x="88795" y="1430337"/>
                </a:lnTo>
                <a:cubicBezTo>
                  <a:pt x="39755" y="1430337"/>
                  <a:pt x="0" y="1390582"/>
                  <a:pt x="0" y="1341542"/>
                </a:cubicBezTo>
                <a:lnTo>
                  <a:pt x="0" y="88795"/>
                </a:lnTo>
                <a:cubicBezTo>
                  <a:pt x="0" y="39755"/>
                  <a:pt x="39755" y="0"/>
                  <a:pt x="88795" y="0"/>
                </a:cubicBezTo>
                <a:close/>
              </a:path>
            </a:pathLst>
          </a:custGeom>
          <a:solidFill>
            <a:srgbClr val="FBC24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9162357" y="1922464"/>
            <a:ext cx="1610419" cy="1430337"/>
          </a:xfrm>
          <a:custGeom>
            <a:avLst/>
            <a:gdLst>
              <a:gd name="connsiteX0" fmla="*/ 88795 w 1610419"/>
              <a:gd name="connsiteY0" fmla="*/ 0 h 1430337"/>
              <a:gd name="connsiteX1" fmla="*/ 1521624 w 1610419"/>
              <a:gd name="connsiteY1" fmla="*/ 0 h 1430337"/>
              <a:gd name="connsiteX2" fmla="*/ 1610419 w 1610419"/>
              <a:gd name="connsiteY2" fmla="*/ 88795 h 1430337"/>
              <a:gd name="connsiteX3" fmla="*/ 1610419 w 1610419"/>
              <a:gd name="connsiteY3" fmla="*/ 1341542 h 1430337"/>
              <a:gd name="connsiteX4" fmla="*/ 1521624 w 1610419"/>
              <a:gd name="connsiteY4" fmla="*/ 1430337 h 1430337"/>
              <a:gd name="connsiteX5" fmla="*/ 88795 w 1610419"/>
              <a:gd name="connsiteY5" fmla="*/ 1430337 h 1430337"/>
              <a:gd name="connsiteX6" fmla="*/ 0 w 1610419"/>
              <a:gd name="connsiteY6" fmla="*/ 1341542 h 1430337"/>
              <a:gd name="connsiteX7" fmla="*/ 0 w 1610419"/>
              <a:gd name="connsiteY7" fmla="*/ 88795 h 1430337"/>
              <a:gd name="connsiteX8" fmla="*/ 88795 w 1610419"/>
              <a:gd name="connsiteY8" fmla="*/ 0 h 143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19" h="1430337">
                <a:moveTo>
                  <a:pt x="88795" y="0"/>
                </a:moveTo>
                <a:lnTo>
                  <a:pt x="1521624" y="0"/>
                </a:lnTo>
                <a:cubicBezTo>
                  <a:pt x="1570664" y="0"/>
                  <a:pt x="1610419" y="39755"/>
                  <a:pt x="1610419" y="88795"/>
                </a:cubicBezTo>
                <a:lnTo>
                  <a:pt x="1610419" y="1341542"/>
                </a:lnTo>
                <a:cubicBezTo>
                  <a:pt x="1610419" y="1390582"/>
                  <a:pt x="1570664" y="1430337"/>
                  <a:pt x="1521624" y="1430337"/>
                </a:cubicBezTo>
                <a:lnTo>
                  <a:pt x="88795" y="1430337"/>
                </a:lnTo>
                <a:cubicBezTo>
                  <a:pt x="39755" y="1430337"/>
                  <a:pt x="0" y="1390582"/>
                  <a:pt x="0" y="1341542"/>
                </a:cubicBezTo>
                <a:lnTo>
                  <a:pt x="0" y="88795"/>
                </a:lnTo>
                <a:cubicBezTo>
                  <a:pt x="0" y="39755"/>
                  <a:pt x="39755" y="0"/>
                  <a:pt x="88795" y="0"/>
                </a:cubicBezTo>
                <a:close/>
              </a:path>
            </a:pathLst>
          </a:custGeom>
          <a:solidFill>
            <a:srgbClr val="FBC24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7219257" y="1922464"/>
            <a:ext cx="1610419" cy="1430337"/>
          </a:xfrm>
          <a:custGeom>
            <a:avLst/>
            <a:gdLst>
              <a:gd name="connsiteX0" fmla="*/ 88795 w 1610419"/>
              <a:gd name="connsiteY0" fmla="*/ 0 h 1430337"/>
              <a:gd name="connsiteX1" fmla="*/ 1521624 w 1610419"/>
              <a:gd name="connsiteY1" fmla="*/ 0 h 1430337"/>
              <a:gd name="connsiteX2" fmla="*/ 1610419 w 1610419"/>
              <a:gd name="connsiteY2" fmla="*/ 88795 h 1430337"/>
              <a:gd name="connsiteX3" fmla="*/ 1610419 w 1610419"/>
              <a:gd name="connsiteY3" fmla="*/ 1341542 h 1430337"/>
              <a:gd name="connsiteX4" fmla="*/ 1521624 w 1610419"/>
              <a:gd name="connsiteY4" fmla="*/ 1430337 h 1430337"/>
              <a:gd name="connsiteX5" fmla="*/ 88795 w 1610419"/>
              <a:gd name="connsiteY5" fmla="*/ 1430337 h 1430337"/>
              <a:gd name="connsiteX6" fmla="*/ 0 w 1610419"/>
              <a:gd name="connsiteY6" fmla="*/ 1341542 h 1430337"/>
              <a:gd name="connsiteX7" fmla="*/ 0 w 1610419"/>
              <a:gd name="connsiteY7" fmla="*/ 88795 h 1430337"/>
              <a:gd name="connsiteX8" fmla="*/ 88795 w 1610419"/>
              <a:gd name="connsiteY8" fmla="*/ 0 h 143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19" h="1430337">
                <a:moveTo>
                  <a:pt x="88795" y="0"/>
                </a:moveTo>
                <a:lnTo>
                  <a:pt x="1521624" y="0"/>
                </a:lnTo>
                <a:cubicBezTo>
                  <a:pt x="1570664" y="0"/>
                  <a:pt x="1610419" y="39755"/>
                  <a:pt x="1610419" y="88795"/>
                </a:cubicBezTo>
                <a:lnTo>
                  <a:pt x="1610419" y="1341542"/>
                </a:lnTo>
                <a:cubicBezTo>
                  <a:pt x="1610419" y="1390582"/>
                  <a:pt x="1570664" y="1430337"/>
                  <a:pt x="1521624" y="1430337"/>
                </a:cubicBezTo>
                <a:lnTo>
                  <a:pt x="88795" y="1430337"/>
                </a:lnTo>
                <a:cubicBezTo>
                  <a:pt x="39755" y="1430337"/>
                  <a:pt x="0" y="1390582"/>
                  <a:pt x="0" y="1341542"/>
                </a:cubicBezTo>
                <a:lnTo>
                  <a:pt x="0" y="88795"/>
                </a:lnTo>
                <a:cubicBezTo>
                  <a:pt x="0" y="39755"/>
                  <a:pt x="39755" y="0"/>
                  <a:pt x="88795" y="0"/>
                </a:cubicBezTo>
                <a:close/>
              </a:path>
            </a:pathLst>
          </a:custGeom>
          <a:solidFill>
            <a:srgbClr val="FBC24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5499055" y="1874179"/>
            <a:ext cx="1619126" cy="1619126"/>
          </a:xfrm>
          <a:custGeom>
            <a:avLst/>
            <a:gdLst>
              <a:gd name="connsiteX0" fmla="*/ 686307 w 1619126"/>
              <a:gd name="connsiteY0" fmla="*/ 0 h 1619126"/>
              <a:gd name="connsiteX1" fmla="*/ 807770 w 1619126"/>
              <a:gd name="connsiteY1" fmla="*/ 226261 h 1619126"/>
              <a:gd name="connsiteX2" fmla="*/ 1102767 w 1619126"/>
              <a:gd name="connsiteY2" fmla="*/ 305305 h 1619126"/>
              <a:gd name="connsiteX3" fmla="*/ 1321088 w 1619126"/>
              <a:gd name="connsiteY3" fmla="*/ 170089 h 1619126"/>
              <a:gd name="connsiteX4" fmla="*/ 1449037 w 1619126"/>
              <a:gd name="connsiteY4" fmla="*/ 298038 h 1619126"/>
              <a:gd name="connsiteX5" fmla="*/ 1313822 w 1619126"/>
              <a:gd name="connsiteY5" fmla="*/ 516359 h 1619126"/>
              <a:gd name="connsiteX6" fmla="*/ 1392865 w 1619126"/>
              <a:gd name="connsiteY6" fmla="*/ 811356 h 1619126"/>
              <a:gd name="connsiteX7" fmla="*/ 1619126 w 1619126"/>
              <a:gd name="connsiteY7" fmla="*/ 932819 h 1619126"/>
              <a:gd name="connsiteX8" fmla="*/ 1572293 w 1619126"/>
              <a:gd name="connsiteY8" fmla="*/ 1107601 h 1619126"/>
              <a:gd name="connsiteX9" fmla="*/ 1315615 w 1619126"/>
              <a:gd name="connsiteY9" fmla="*/ 1099661 h 1619126"/>
              <a:gd name="connsiteX10" fmla="*/ 1099661 w 1619126"/>
              <a:gd name="connsiteY10" fmla="*/ 1315615 h 1619126"/>
              <a:gd name="connsiteX11" fmla="*/ 1107601 w 1619126"/>
              <a:gd name="connsiteY11" fmla="*/ 1572293 h 1619126"/>
              <a:gd name="connsiteX12" fmla="*/ 932819 w 1619126"/>
              <a:gd name="connsiteY12" fmla="*/ 1619126 h 1619126"/>
              <a:gd name="connsiteX13" fmla="*/ 811356 w 1619126"/>
              <a:gd name="connsiteY13" fmla="*/ 1392865 h 1619126"/>
              <a:gd name="connsiteX14" fmla="*/ 516359 w 1619126"/>
              <a:gd name="connsiteY14" fmla="*/ 1313822 h 1619126"/>
              <a:gd name="connsiteX15" fmla="*/ 298038 w 1619126"/>
              <a:gd name="connsiteY15" fmla="*/ 1449037 h 1619126"/>
              <a:gd name="connsiteX16" fmla="*/ 170089 w 1619126"/>
              <a:gd name="connsiteY16" fmla="*/ 1321088 h 1619126"/>
              <a:gd name="connsiteX17" fmla="*/ 305305 w 1619126"/>
              <a:gd name="connsiteY17" fmla="*/ 1102767 h 1619126"/>
              <a:gd name="connsiteX18" fmla="*/ 226261 w 1619126"/>
              <a:gd name="connsiteY18" fmla="*/ 807770 h 1619126"/>
              <a:gd name="connsiteX19" fmla="*/ 0 w 1619126"/>
              <a:gd name="connsiteY19" fmla="*/ 686307 h 1619126"/>
              <a:gd name="connsiteX20" fmla="*/ 46833 w 1619126"/>
              <a:gd name="connsiteY20" fmla="*/ 511525 h 1619126"/>
              <a:gd name="connsiteX21" fmla="*/ 303512 w 1619126"/>
              <a:gd name="connsiteY21" fmla="*/ 519465 h 1619126"/>
              <a:gd name="connsiteX22" fmla="*/ 519465 w 1619126"/>
              <a:gd name="connsiteY22" fmla="*/ 303512 h 1619126"/>
              <a:gd name="connsiteX23" fmla="*/ 511525 w 1619126"/>
              <a:gd name="connsiteY23" fmla="*/ 46833 h 161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19126" h="1619126">
                <a:moveTo>
                  <a:pt x="686307" y="0"/>
                </a:moveTo>
                <a:lnTo>
                  <a:pt x="807770" y="226261"/>
                </a:lnTo>
                <a:cubicBezTo>
                  <a:pt x="911378" y="225942"/>
                  <a:pt x="1013200" y="253225"/>
                  <a:pt x="1102767" y="305305"/>
                </a:cubicBezTo>
                <a:lnTo>
                  <a:pt x="1321088" y="170089"/>
                </a:lnTo>
                <a:lnTo>
                  <a:pt x="1449037" y="298038"/>
                </a:lnTo>
                <a:lnTo>
                  <a:pt x="1313822" y="516359"/>
                </a:lnTo>
                <a:cubicBezTo>
                  <a:pt x="1365901" y="605927"/>
                  <a:pt x="1393184" y="707749"/>
                  <a:pt x="1392865" y="811356"/>
                </a:cubicBezTo>
                <a:lnTo>
                  <a:pt x="1619126" y="932819"/>
                </a:lnTo>
                <a:lnTo>
                  <a:pt x="1572293" y="1107601"/>
                </a:lnTo>
                <a:lnTo>
                  <a:pt x="1315615" y="1099661"/>
                </a:lnTo>
                <a:cubicBezTo>
                  <a:pt x="1264087" y="1189548"/>
                  <a:pt x="1189547" y="1264087"/>
                  <a:pt x="1099661" y="1315615"/>
                </a:cubicBezTo>
                <a:lnTo>
                  <a:pt x="1107601" y="1572293"/>
                </a:lnTo>
                <a:lnTo>
                  <a:pt x="932819" y="1619126"/>
                </a:lnTo>
                <a:lnTo>
                  <a:pt x="811356" y="1392865"/>
                </a:lnTo>
                <a:cubicBezTo>
                  <a:pt x="707749" y="1393184"/>
                  <a:pt x="605926" y="1365901"/>
                  <a:pt x="516359" y="1313822"/>
                </a:cubicBezTo>
                <a:lnTo>
                  <a:pt x="298038" y="1449037"/>
                </a:lnTo>
                <a:lnTo>
                  <a:pt x="170089" y="1321088"/>
                </a:lnTo>
                <a:lnTo>
                  <a:pt x="305305" y="1102767"/>
                </a:lnTo>
                <a:cubicBezTo>
                  <a:pt x="253225" y="1013199"/>
                  <a:pt x="225943" y="911378"/>
                  <a:pt x="226261" y="807770"/>
                </a:cubicBezTo>
                <a:lnTo>
                  <a:pt x="0" y="686307"/>
                </a:lnTo>
                <a:lnTo>
                  <a:pt x="46833" y="511525"/>
                </a:lnTo>
                <a:lnTo>
                  <a:pt x="303512" y="519465"/>
                </a:lnTo>
                <a:cubicBezTo>
                  <a:pt x="355039" y="429578"/>
                  <a:pt x="429580" y="355039"/>
                  <a:pt x="519465" y="303512"/>
                </a:cubicBezTo>
                <a:lnTo>
                  <a:pt x="511525" y="46833"/>
                </a:lnTo>
                <a:close/>
              </a:path>
            </a:pathLst>
          </a:custGeom>
          <a:solidFill>
            <a:srgbClr val="FBC24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4607551" y="3043748"/>
            <a:ext cx="1531089" cy="1661323"/>
          </a:xfrm>
          <a:custGeom>
            <a:avLst/>
            <a:gdLst>
              <a:gd name="connsiteX0" fmla="*/ 673205 w 1531089"/>
              <a:gd name="connsiteY0" fmla="*/ 0 h 1661323"/>
              <a:gd name="connsiteX1" fmla="*/ 857884 w 1531089"/>
              <a:gd name="connsiteY1" fmla="*/ 0 h 1661323"/>
              <a:gd name="connsiteX2" fmla="*/ 917860 w 1531089"/>
              <a:gd name="connsiteY2" fmla="*/ 255143 h 1661323"/>
              <a:gd name="connsiteX3" fmla="*/ 1187802 w 1531089"/>
              <a:gd name="connsiteY3" fmla="*/ 410994 h 1661323"/>
              <a:gd name="connsiteX4" fmla="*/ 1187801 w 1531089"/>
              <a:gd name="connsiteY4" fmla="*/ 410993 h 1661323"/>
              <a:gd name="connsiteX5" fmla="*/ 1438749 w 1531089"/>
              <a:gd name="connsiteY5" fmla="*/ 335362 h 1661323"/>
              <a:gd name="connsiteX6" fmla="*/ 1531089 w 1531089"/>
              <a:gd name="connsiteY6" fmla="*/ 495299 h 1661323"/>
              <a:gd name="connsiteX7" fmla="*/ 1340116 w 1531089"/>
              <a:gd name="connsiteY7" fmla="*/ 674811 h 1661323"/>
              <a:gd name="connsiteX8" fmla="*/ 1340116 w 1531089"/>
              <a:gd name="connsiteY8" fmla="*/ 986513 h 1661323"/>
              <a:gd name="connsiteX9" fmla="*/ 1531089 w 1531089"/>
              <a:gd name="connsiteY9" fmla="*/ 1166024 h 1661323"/>
              <a:gd name="connsiteX10" fmla="*/ 1438749 w 1531089"/>
              <a:gd name="connsiteY10" fmla="*/ 1325961 h 1661323"/>
              <a:gd name="connsiteX11" fmla="*/ 1187801 w 1531089"/>
              <a:gd name="connsiteY11" fmla="*/ 1250330 h 1661323"/>
              <a:gd name="connsiteX12" fmla="*/ 917859 w 1531089"/>
              <a:gd name="connsiteY12" fmla="*/ 1406181 h 1661323"/>
              <a:gd name="connsiteX13" fmla="*/ 857884 w 1531089"/>
              <a:gd name="connsiteY13" fmla="*/ 1661323 h 1661323"/>
              <a:gd name="connsiteX14" fmla="*/ 673205 w 1531089"/>
              <a:gd name="connsiteY14" fmla="*/ 1661323 h 1661323"/>
              <a:gd name="connsiteX15" fmla="*/ 613229 w 1531089"/>
              <a:gd name="connsiteY15" fmla="*/ 1406180 h 1661323"/>
              <a:gd name="connsiteX16" fmla="*/ 343287 w 1531089"/>
              <a:gd name="connsiteY16" fmla="*/ 1250329 h 1661323"/>
              <a:gd name="connsiteX17" fmla="*/ 92340 w 1531089"/>
              <a:gd name="connsiteY17" fmla="*/ 1325961 h 1661323"/>
              <a:gd name="connsiteX18" fmla="*/ 0 w 1531089"/>
              <a:gd name="connsiteY18" fmla="*/ 1166024 h 1661323"/>
              <a:gd name="connsiteX19" fmla="*/ 190973 w 1531089"/>
              <a:gd name="connsiteY19" fmla="*/ 986512 h 1661323"/>
              <a:gd name="connsiteX20" fmla="*/ 190973 w 1531089"/>
              <a:gd name="connsiteY20" fmla="*/ 674810 h 1661323"/>
              <a:gd name="connsiteX21" fmla="*/ 0 w 1531089"/>
              <a:gd name="connsiteY21" fmla="*/ 495299 h 1661323"/>
              <a:gd name="connsiteX22" fmla="*/ 92340 w 1531089"/>
              <a:gd name="connsiteY22" fmla="*/ 335362 h 1661323"/>
              <a:gd name="connsiteX23" fmla="*/ 343288 w 1531089"/>
              <a:gd name="connsiteY23" fmla="*/ 410993 h 1661323"/>
              <a:gd name="connsiteX24" fmla="*/ 613230 w 1531089"/>
              <a:gd name="connsiteY24" fmla="*/ 255142 h 166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31089" h="1661323">
                <a:moveTo>
                  <a:pt x="673205" y="0"/>
                </a:moveTo>
                <a:lnTo>
                  <a:pt x="857884" y="0"/>
                </a:lnTo>
                <a:lnTo>
                  <a:pt x="917860" y="255143"/>
                </a:lnTo>
                <a:cubicBezTo>
                  <a:pt x="1020085" y="282198"/>
                  <a:pt x="1113259" y="335992"/>
                  <a:pt x="1187802" y="410994"/>
                </a:cubicBezTo>
                <a:lnTo>
                  <a:pt x="1187801" y="410993"/>
                </a:lnTo>
                <a:lnTo>
                  <a:pt x="1438749" y="335362"/>
                </a:lnTo>
                <a:lnTo>
                  <a:pt x="1531089" y="495299"/>
                </a:lnTo>
                <a:lnTo>
                  <a:pt x="1340116" y="674811"/>
                </a:lnTo>
                <a:cubicBezTo>
                  <a:pt x="1367799" y="776868"/>
                  <a:pt x="1367799" y="884456"/>
                  <a:pt x="1340116" y="986513"/>
                </a:cubicBezTo>
                <a:lnTo>
                  <a:pt x="1531089" y="1166024"/>
                </a:lnTo>
                <a:lnTo>
                  <a:pt x="1438749" y="1325961"/>
                </a:lnTo>
                <a:lnTo>
                  <a:pt x="1187801" y="1250330"/>
                </a:lnTo>
                <a:cubicBezTo>
                  <a:pt x="1113259" y="1325332"/>
                  <a:pt x="1020084" y="1379126"/>
                  <a:pt x="917859" y="1406181"/>
                </a:cubicBezTo>
                <a:lnTo>
                  <a:pt x="857884" y="1661323"/>
                </a:lnTo>
                <a:lnTo>
                  <a:pt x="673205" y="1661323"/>
                </a:lnTo>
                <a:lnTo>
                  <a:pt x="613229" y="1406180"/>
                </a:lnTo>
                <a:cubicBezTo>
                  <a:pt x="511004" y="1379125"/>
                  <a:pt x="417830" y="1325331"/>
                  <a:pt x="343287" y="1250329"/>
                </a:cubicBezTo>
                <a:lnTo>
                  <a:pt x="92340" y="1325961"/>
                </a:lnTo>
                <a:lnTo>
                  <a:pt x="0" y="1166024"/>
                </a:lnTo>
                <a:lnTo>
                  <a:pt x="190973" y="986512"/>
                </a:lnTo>
                <a:cubicBezTo>
                  <a:pt x="163290" y="884455"/>
                  <a:pt x="163290" y="776867"/>
                  <a:pt x="190973" y="674810"/>
                </a:cubicBezTo>
                <a:lnTo>
                  <a:pt x="0" y="495299"/>
                </a:lnTo>
                <a:lnTo>
                  <a:pt x="92340" y="335362"/>
                </a:lnTo>
                <a:lnTo>
                  <a:pt x="343288" y="410993"/>
                </a:lnTo>
                <a:cubicBezTo>
                  <a:pt x="417830" y="335991"/>
                  <a:pt x="511005" y="282197"/>
                  <a:pt x="613230" y="255142"/>
                </a:cubicBezTo>
                <a:close/>
              </a:path>
            </a:pathLst>
          </a:custGeom>
          <a:solidFill>
            <a:srgbClr val="FBC24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5894474" y="3586695"/>
            <a:ext cx="2316622" cy="2281427"/>
          </a:xfrm>
          <a:custGeom>
            <a:avLst/>
            <a:gdLst>
              <a:gd name="connsiteX0" fmla="*/ 1063450 w 2316622"/>
              <a:gd name="connsiteY0" fmla="*/ 0 h 2281427"/>
              <a:gd name="connsiteX1" fmla="*/ 1253172 w 2316622"/>
              <a:gd name="connsiteY1" fmla="*/ 0 h 2281427"/>
              <a:gd name="connsiteX2" fmla="*/ 1294405 w 2316622"/>
              <a:gd name="connsiteY2" fmla="*/ 233881 h 2281427"/>
              <a:gd name="connsiteX3" fmla="*/ 1565631 w 2316622"/>
              <a:gd name="connsiteY3" fmla="*/ 317256 h 2281427"/>
              <a:gd name="connsiteX4" fmla="*/ 1649004 w 2316622"/>
              <a:gd name="connsiteY4" fmla="*/ 362944 h 2281427"/>
              <a:gd name="connsiteX5" fmla="*/ 1649003 w 2316622"/>
              <a:gd name="connsiteY5" fmla="*/ 362944 h 2281427"/>
              <a:gd name="connsiteX6" fmla="*/ 1649004 w 2316622"/>
              <a:gd name="connsiteY6" fmla="*/ 362944 h 2281427"/>
              <a:gd name="connsiteX7" fmla="*/ 1649004 w 2316622"/>
              <a:gd name="connsiteY7" fmla="*/ 362944 h 2281427"/>
              <a:gd name="connsiteX8" fmla="*/ 1830926 w 2316622"/>
              <a:gd name="connsiteY8" fmla="*/ 210285 h 2281427"/>
              <a:gd name="connsiteX9" fmla="*/ 1976260 w 2316622"/>
              <a:gd name="connsiteY9" fmla="*/ 332236 h 2281427"/>
              <a:gd name="connsiteX10" fmla="*/ 1857511 w 2316622"/>
              <a:gd name="connsiteY10" fmla="*/ 537903 h 2281427"/>
              <a:gd name="connsiteX11" fmla="*/ 2046189 w 2316622"/>
              <a:gd name="connsiteY11" fmla="*/ 864703 h 2281427"/>
              <a:gd name="connsiteX12" fmla="*/ 2283677 w 2316622"/>
              <a:gd name="connsiteY12" fmla="*/ 864697 h 2281427"/>
              <a:gd name="connsiteX13" fmla="*/ 2316622 w 2316622"/>
              <a:gd name="connsiteY13" fmla="*/ 1051536 h 2281427"/>
              <a:gd name="connsiteX14" fmla="*/ 2093454 w 2316622"/>
              <a:gd name="connsiteY14" fmla="*/ 1132755 h 2281427"/>
              <a:gd name="connsiteX15" fmla="*/ 2027927 w 2316622"/>
              <a:gd name="connsiteY15" fmla="*/ 1504378 h 2281427"/>
              <a:gd name="connsiteX16" fmla="*/ 2209857 w 2316622"/>
              <a:gd name="connsiteY16" fmla="*/ 1657028 h 2281427"/>
              <a:gd name="connsiteX17" fmla="*/ 2114997 w 2316622"/>
              <a:gd name="connsiteY17" fmla="*/ 1821331 h 2281427"/>
              <a:gd name="connsiteX18" fmla="*/ 1891833 w 2316622"/>
              <a:gd name="connsiteY18" fmla="*/ 1740100 h 2281427"/>
              <a:gd name="connsiteX19" fmla="*/ 1602762 w 2316622"/>
              <a:gd name="connsiteY19" fmla="*/ 1982660 h 2281427"/>
              <a:gd name="connsiteX20" fmla="*/ 1644007 w 2316622"/>
              <a:gd name="connsiteY20" fmla="*/ 2216538 h 2281427"/>
              <a:gd name="connsiteX21" fmla="*/ 1465728 w 2316622"/>
              <a:gd name="connsiteY21" fmla="*/ 2281427 h 2281427"/>
              <a:gd name="connsiteX22" fmla="*/ 1346989 w 2316622"/>
              <a:gd name="connsiteY22" fmla="*/ 2075753 h 2281427"/>
              <a:gd name="connsiteX23" fmla="*/ 969633 w 2316622"/>
              <a:gd name="connsiteY23" fmla="*/ 2075753 h 2281427"/>
              <a:gd name="connsiteX24" fmla="*/ 850894 w 2316622"/>
              <a:gd name="connsiteY24" fmla="*/ 2281427 h 2281427"/>
              <a:gd name="connsiteX25" fmla="*/ 672615 w 2316622"/>
              <a:gd name="connsiteY25" fmla="*/ 2216538 h 2281427"/>
              <a:gd name="connsiteX26" fmla="*/ 713860 w 2316622"/>
              <a:gd name="connsiteY26" fmla="*/ 1982659 h 2281427"/>
              <a:gd name="connsiteX27" fmla="*/ 424789 w 2316622"/>
              <a:gd name="connsiteY27" fmla="*/ 1740099 h 2281427"/>
              <a:gd name="connsiteX28" fmla="*/ 201625 w 2316622"/>
              <a:gd name="connsiteY28" fmla="*/ 1821331 h 2281427"/>
              <a:gd name="connsiteX29" fmla="*/ 106765 w 2316622"/>
              <a:gd name="connsiteY29" fmla="*/ 1657028 h 2281427"/>
              <a:gd name="connsiteX30" fmla="*/ 288695 w 2316622"/>
              <a:gd name="connsiteY30" fmla="*/ 1504378 h 2281427"/>
              <a:gd name="connsiteX31" fmla="*/ 223168 w 2316622"/>
              <a:gd name="connsiteY31" fmla="*/ 1132755 h 2281427"/>
              <a:gd name="connsiteX32" fmla="*/ 0 w 2316622"/>
              <a:gd name="connsiteY32" fmla="*/ 1051536 h 2281427"/>
              <a:gd name="connsiteX33" fmla="*/ 32945 w 2316622"/>
              <a:gd name="connsiteY33" fmla="*/ 864697 h 2281427"/>
              <a:gd name="connsiteX34" fmla="*/ 270433 w 2316622"/>
              <a:gd name="connsiteY34" fmla="*/ 864703 h 2281427"/>
              <a:gd name="connsiteX35" fmla="*/ 459111 w 2316622"/>
              <a:gd name="connsiteY35" fmla="*/ 537903 h 2281427"/>
              <a:gd name="connsiteX36" fmla="*/ 340362 w 2316622"/>
              <a:gd name="connsiteY36" fmla="*/ 332236 h 2281427"/>
              <a:gd name="connsiteX37" fmla="*/ 485696 w 2316622"/>
              <a:gd name="connsiteY37" fmla="*/ 210285 h 2281427"/>
              <a:gd name="connsiteX38" fmla="*/ 667619 w 2316622"/>
              <a:gd name="connsiteY38" fmla="*/ 362944 h 2281427"/>
              <a:gd name="connsiteX39" fmla="*/ 1022217 w 2316622"/>
              <a:gd name="connsiteY39" fmla="*/ 233881 h 22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16622" h="2281427">
                <a:moveTo>
                  <a:pt x="1063450" y="0"/>
                </a:moveTo>
                <a:lnTo>
                  <a:pt x="1253172" y="0"/>
                </a:lnTo>
                <a:lnTo>
                  <a:pt x="1294405" y="233881"/>
                </a:lnTo>
                <a:cubicBezTo>
                  <a:pt x="1388709" y="247747"/>
                  <a:pt x="1480153" y="275916"/>
                  <a:pt x="1565631" y="317256"/>
                </a:cubicBezTo>
                <a:lnTo>
                  <a:pt x="1649004" y="362944"/>
                </a:lnTo>
                <a:lnTo>
                  <a:pt x="1649003" y="362944"/>
                </a:lnTo>
                <a:lnTo>
                  <a:pt x="1649004" y="362944"/>
                </a:lnTo>
                <a:lnTo>
                  <a:pt x="1649004" y="362944"/>
                </a:lnTo>
                <a:lnTo>
                  <a:pt x="1830926" y="210285"/>
                </a:lnTo>
                <a:lnTo>
                  <a:pt x="1976260" y="332236"/>
                </a:lnTo>
                <a:lnTo>
                  <a:pt x="1857511" y="537903"/>
                </a:lnTo>
                <a:cubicBezTo>
                  <a:pt x="1941949" y="632889"/>
                  <a:pt x="2006147" y="744084"/>
                  <a:pt x="2046189" y="864703"/>
                </a:cubicBezTo>
                <a:lnTo>
                  <a:pt x="2283677" y="864697"/>
                </a:lnTo>
                <a:lnTo>
                  <a:pt x="2316622" y="1051536"/>
                </a:lnTo>
                <a:lnTo>
                  <a:pt x="2093454" y="1132755"/>
                </a:lnTo>
                <a:cubicBezTo>
                  <a:pt x="2097081" y="1259794"/>
                  <a:pt x="2074785" y="1386241"/>
                  <a:pt x="2027927" y="1504378"/>
                </a:cubicBezTo>
                <a:lnTo>
                  <a:pt x="2209857" y="1657028"/>
                </a:lnTo>
                <a:lnTo>
                  <a:pt x="2114997" y="1821331"/>
                </a:lnTo>
                <a:lnTo>
                  <a:pt x="1891833" y="1740100"/>
                </a:lnTo>
                <a:cubicBezTo>
                  <a:pt x="1812952" y="1839749"/>
                  <a:pt x="1714594" y="1922281"/>
                  <a:pt x="1602762" y="1982660"/>
                </a:cubicBezTo>
                <a:lnTo>
                  <a:pt x="1644007" y="2216538"/>
                </a:lnTo>
                <a:lnTo>
                  <a:pt x="1465728" y="2281427"/>
                </a:lnTo>
                <a:lnTo>
                  <a:pt x="1346989" y="2075753"/>
                </a:lnTo>
                <a:cubicBezTo>
                  <a:pt x="1222510" y="2101385"/>
                  <a:pt x="1094113" y="2101385"/>
                  <a:pt x="969633" y="2075753"/>
                </a:cubicBezTo>
                <a:lnTo>
                  <a:pt x="850894" y="2281427"/>
                </a:lnTo>
                <a:lnTo>
                  <a:pt x="672615" y="2216538"/>
                </a:lnTo>
                <a:lnTo>
                  <a:pt x="713860" y="1982659"/>
                </a:lnTo>
                <a:cubicBezTo>
                  <a:pt x="602027" y="1922280"/>
                  <a:pt x="503670" y="1839748"/>
                  <a:pt x="424789" y="1740099"/>
                </a:cubicBezTo>
                <a:lnTo>
                  <a:pt x="201625" y="1821331"/>
                </a:lnTo>
                <a:lnTo>
                  <a:pt x="106765" y="1657028"/>
                </a:lnTo>
                <a:lnTo>
                  <a:pt x="288695" y="1504378"/>
                </a:lnTo>
                <a:cubicBezTo>
                  <a:pt x="241837" y="1386241"/>
                  <a:pt x="219541" y="1259794"/>
                  <a:pt x="223168" y="1132755"/>
                </a:cubicBezTo>
                <a:lnTo>
                  <a:pt x="0" y="1051536"/>
                </a:lnTo>
                <a:lnTo>
                  <a:pt x="32945" y="864697"/>
                </a:lnTo>
                <a:lnTo>
                  <a:pt x="270433" y="864703"/>
                </a:lnTo>
                <a:cubicBezTo>
                  <a:pt x="310475" y="744085"/>
                  <a:pt x="374673" y="632890"/>
                  <a:pt x="459111" y="537903"/>
                </a:cubicBezTo>
                <a:lnTo>
                  <a:pt x="340362" y="332236"/>
                </a:lnTo>
                <a:lnTo>
                  <a:pt x="485696" y="210285"/>
                </a:lnTo>
                <a:lnTo>
                  <a:pt x="667619" y="362944"/>
                </a:lnTo>
                <a:cubicBezTo>
                  <a:pt x="775825" y="296283"/>
                  <a:pt x="896478" y="252369"/>
                  <a:pt x="1022217" y="233881"/>
                </a:cubicBezTo>
                <a:close/>
              </a:path>
            </a:pathLst>
          </a:custGeom>
          <a:solidFill>
            <a:srgbClr val="FBC24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13" Type="http://schemas.openxmlformats.org/officeDocument/2006/relationships/image" Target="../media/image6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227917" y="6302206"/>
            <a:ext cx="7736166" cy="25507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779034" y="483506"/>
            <a:ext cx="960681" cy="6631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92743" y="349391"/>
            <a:ext cx="1102177" cy="9313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5635005" y="416447"/>
            <a:ext cx="2978859" cy="7972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094355" y="6183085"/>
            <a:ext cx="195016" cy="1876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98073" y="6370056"/>
            <a:ext cx="245758" cy="25571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>
                <a:solidFill>
                  <a:schemeClr val="bg1">
                    <a:alpha val="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感谢您下载包图网平台上提供的</a:t>
            </a:r>
            <a:r>
              <a:rPr lang="en-US" altLang="zh-CN" sz="300">
                <a:solidFill>
                  <a:schemeClr val="bg1">
                    <a:alpha val="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PPT</a:t>
            </a:r>
            <a:r>
              <a:rPr lang="zh-CN" altLang="en-US" sz="300">
                <a:solidFill>
                  <a:schemeClr val="bg1">
                    <a:alpha val="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>
                <a:solidFill>
                  <a:schemeClr val="bg1">
                    <a:alpha val="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136" y="2267927"/>
            <a:ext cx="7576458" cy="3230196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2738868" y="5689087"/>
            <a:ext cx="2310765" cy="3733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142369" y="5678366"/>
            <a:ext cx="2282825" cy="3733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38868" y="5723377"/>
            <a:ext cx="2301240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1400">
                <a:solidFill>
                  <a:srgbClr val="000000"/>
                </a:solidFill>
                <a:latin typeface="Arial Rounded MT Bold"/>
                <a:ea typeface="Arial Rounded MT Bold" charset="0"/>
              </a:rPr>
              <a:t>Team: </a:t>
            </a:r>
            <a:r>
              <a:rPr lang="en-US" altLang="zh-CN" sz="1400" err="1">
                <a:solidFill>
                  <a:srgbClr val="000000"/>
                </a:solidFill>
                <a:latin typeface="Arial Rounded MT Bold"/>
                <a:ea typeface="Arial Rounded MT Bold" charset="0"/>
              </a:rPr>
              <a:t>KloudCrew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19533" y="5724274"/>
            <a:ext cx="1928495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Rounded MT Bold"/>
                <a:ea typeface="Arial Rounded MT Bold" charset="0"/>
              </a:rPr>
              <a:t>Time:</a:t>
            </a:r>
            <a:r>
              <a:rPr lang="en-US" altLang="zh-CN" sz="1400">
                <a:solidFill>
                  <a:srgbClr val="000000"/>
                </a:solidFill>
                <a:latin typeface="Arial Rounded MT Bold"/>
                <a:ea typeface="Arial Rounded MT Bold" charset="0"/>
              </a:rPr>
              <a:t> 19/07/2024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Rounded MT Bold"/>
              <a:ea typeface="Arial Rounded MT Bold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13915" y="1254893"/>
            <a:ext cx="7962900" cy="9144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Rounded MT Bold" charset="0"/>
                <a:ea typeface="Arial Rounded MT Bold" charset="0"/>
                <a:cs typeface="+mn-cs"/>
              </a:rPr>
              <a:t>KloudMinds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931863" y="426967"/>
            <a:ext cx="3856038" cy="816118"/>
            <a:chOff x="1009275" y="287715"/>
            <a:chExt cx="3856038" cy="816118"/>
          </a:xfrm>
        </p:grpSpPr>
        <p:sp>
          <p:nvSpPr>
            <p:cNvPr id="13" name="矩形 12"/>
            <p:cNvSpPr/>
            <p:nvPr/>
          </p:nvSpPr>
          <p:spPr>
            <a:xfrm>
              <a:off x="1009275" y="287715"/>
              <a:ext cx="3856038" cy="63235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09275" y="826834"/>
              <a:ext cx="184731" cy="276999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zh-CN" sz="12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00AF2FC-61DA-574C-7C20-2BBC0A0DB0D1}"/>
              </a:ext>
            </a:extLst>
          </p:cNvPr>
          <p:cNvSpPr txBox="1"/>
          <p:nvPr/>
        </p:nvSpPr>
        <p:spPr>
          <a:xfrm>
            <a:off x="765611" y="1133241"/>
            <a:ext cx="3614527" cy="107721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accent2"/>
                </a:solidFill>
                <a:latin typeface="Microsoft YaHei"/>
              </a:rPr>
              <a:t>More</a:t>
            </a:r>
            <a:r>
              <a:rPr lang="en-US" sz="3600" b="1">
                <a:solidFill>
                  <a:schemeClr val="accent2"/>
                </a:solidFill>
                <a:latin typeface="Microsoft YaHei"/>
                <a:ea typeface="+mn-lt"/>
              </a:rPr>
              <a:t>...</a:t>
            </a:r>
            <a:endParaRPr lang="en-US" altLang="zh-CN" sz="3600" b="1">
              <a:solidFill>
                <a:schemeClr val="accent2"/>
              </a:solidFill>
              <a:latin typeface="Microsoft YaHei"/>
              <a:ea typeface="微软雅黑"/>
              <a:cs typeface="+mn-lt"/>
            </a:endParaRPr>
          </a:p>
          <a:p>
            <a:endParaRPr lang="en-US" altLang="zh-CN" sz="2800">
              <a:solidFill>
                <a:schemeClr val="accent2"/>
              </a:solidFill>
              <a:latin typeface="Rockwell"/>
              <a:cs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7E8155-C945-D947-53F4-F74FAF8857E8}"/>
              </a:ext>
            </a:extLst>
          </p:cNvPr>
          <p:cNvSpPr txBox="1"/>
          <p:nvPr/>
        </p:nvSpPr>
        <p:spPr>
          <a:xfrm>
            <a:off x="2579269" y="2207848"/>
            <a:ext cx="10434624" cy="32162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sz="3200">
                <a:latin typeface="Century Gothic"/>
                <a:cs typeface="Arial"/>
              </a:rPr>
              <a:t>•</a:t>
            </a:r>
            <a:r>
              <a:rPr lang="zh-CN" altLang="en-US" sz="3200">
                <a:solidFill>
                  <a:srgbClr val="000000"/>
                </a:solidFill>
                <a:latin typeface="Century Gothic"/>
                <a:ea typeface="微软雅黑"/>
                <a:cs typeface="+mn-lt"/>
              </a:rPr>
              <a:t>   </a:t>
            </a:r>
            <a:r>
              <a:rPr lang="en-US" altLang="zh-CN" sz="3200" b="1">
                <a:solidFill>
                  <a:srgbClr val="616161"/>
                </a:solidFill>
                <a:latin typeface="Century Gothic"/>
                <a:ea typeface="+mn-lt"/>
                <a:cs typeface="+mn-lt"/>
              </a:rPr>
              <a:t>Administrator</a:t>
            </a:r>
            <a:r>
              <a:rPr lang="zh-CN" altLang="en-US" sz="3200" b="1">
                <a:solidFill>
                  <a:srgbClr val="61616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en-US" altLang="zh-CN" sz="3200" b="1">
                <a:solidFill>
                  <a:srgbClr val="616161"/>
                </a:solidFill>
                <a:latin typeface="Century Gothic"/>
                <a:ea typeface="+mn-lt"/>
                <a:cs typeface="+mn-lt"/>
              </a:rPr>
              <a:t>Interface</a:t>
            </a:r>
            <a:r>
              <a:rPr lang="zh-CN" altLang="en-US" sz="3200" b="1">
                <a:solidFill>
                  <a:srgbClr val="616161"/>
                </a:solidFill>
                <a:latin typeface="Century Gothic"/>
                <a:ea typeface="+mn-lt"/>
                <a:cs typeface="+mn-lt"/>
              </a:rPr>
              <a:t>  </a:t>
            </a:r>
            <a:endParaRPr lang="en-US" altLang="zh-CN" sz="3200" b="1">
              <a:solidFill>
                <a:srgbClr val="616161"/>
              </a:solidFill>
              <a:latin typeface="Century Gothic"/>
              <a:ea typeface="+mn-lt"/>
              <a:cs typeface="+mn-lt"/>
            </a:endParaRPr>
          </a:p>
          <a:p>
            <a:r>
              <a:rPr lang="zh-CN" sz="3200">
                <a:solidFill>
                  <a:srgbClr val="616161"/>
                </a:solidFill>
                <a:latin typeface="Century Gothic"/>
                <a:ea typeface="+mn-lt"/>
                <a:cs typeface="+mn-lt"/>
              </a:rPr>
              <a:t> </a:t>
            </a:r>
            <a:r>
              <a:rPr lang="zh-CN" altLang="en-US" sz="3200">
                <a:solidFill>
                  <a:srgbClr val="616161"/>
                </a:solidFill>
                <a:latin typeface="Century Gothic"/>
                <a:ea typeface="+mn-lt"/>
                <a:cs typeface="+mn-lt"/>
              </a:rPr>
              <a:t>   </a:t>
            </a:r>
            <a:endParaRPr lang="zh-CN" sz="3200">
              <a:solidFill>
                <a:srgbClr val="616161"/>
              </a:solidFill>
              <a:latin typeface="Century Gothic"/>
              <a:cs typeface="Arial"/>
            </a:endParaRPr>
          </a:p>
          <a:p>
            <a:r>
              <a:rPr lang="zh-CN" sz="3200">
                <a:latin typeface="Century Gothic"/>
                <a:cs typeface="Arial"/>
              </a:rPr>
              <a:t>•</a:t>
            </a:r>
            <a:r>
              <a:rPr lang="zh-CN" altLang="en-US" sz="3200">
                <a:solidFill>
                  <a:srgbClr val="000000"/>
                </a:solidFill>
                <a:latin typeface="Century Gothic"/>
                <a:ea typeface="微软雅黑"/>
                <a:cs typeface="+mn-lt"/>
              </a:rPr>
              <a:t>   </a:t>
            </a:r>
            <a:r>
              <a:rPr lang="en-US" sz="3200" b="1">
                <a:solidFill>
                  <a:srgbClr val="616161"/>
                </a:solidFill>
                <a:latin typeface="Century Gothic"/>
                <a:ea typeface="+mn-lt"/>
                <a:cs typeface="+mn-lt"/>
              </a:rPr>
              <a:t>Kubernetes</a:t>
            </a:r>
            <a:r>
              <a:rPr lang="zh-CN" altLang="en-US" sz="3200" b="1">
                <a:solidFill>
                  <a:srgbClr val="61616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en-US" altLang="zh-CN" sz="3200" b="1">
                <a:solidFill>
                  <a:srgbClr val="616161"/>
                </a:solidFill>
                <a:latin typeface="Century Gothic"/>
                <a:ea typeface="+mn-lt"/>
                <a:cs typeface="+mn-lt"/>
              </a:rPr>
              <a:t>System</a:t>
            </a:r>
            <a:r>
              <a:rPr lang="zh-CN" sz="3200" b="1">
                <a:solidFill>
                  <a:srgbClr val="61616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en-US" altLang="zh-CN" sz="3200" b="1">
                <a:solidFill>
                  <a:srgbClr val="616161"/>
                </a:solidFill>
                <a:latin typeface="Century Gothic"/>
                <a:ea typeface="+mn-lt"/>
                <a:cs typeface="+mn-lt"/>
              </a:rPr>
              <a:t>Monitoring</a:t>
            </a:r>
          </a:p>
          <a:p>
            <a:r>
              <a:rPr lang="zh-CN" sz="3200">
                <a:solidFill>
                  <a:srgbClr val="616161"/>
                </a:solidFill>
                <a:latin typeface="Century Gothic"/>
                <a:ea typeface="+mn-lt"/>
                <a:cs typeface="+mn-lt"/>
              </a:rPr>
              <a:t> </a:t>
            </a:r>
            <a:r>
              <a:rPr lang="zh-CN" altLang="en-US" sz="3200">
                <a:solidFill>
                  <a:srgbClr val="616161"/>
                </a:solidFill>
                <a:latin typeface="Century Gothic"/>
                <a:ea typeface="+mn-lt"/>
                <a:cs typeface="+mn-lt"/>
              </a:rPr>
              <a:t>   </a:t>
            </a:r>
            <a:endParaRPr lang="zh-CN" sz="3200">
              <a:solidFill>
                <a:srgbClr val="616161"/>
              </a:solidFill>
              <a:latin typeface="Century Gothic"/>
              <a:cs typeface="Arial"/>
            </a:endParaRPr>
          </a:p>
          <a:p>
            <a:r>
              <a:rPr lang="zh-CN" sz="3200">
                <a:latin typeface="Century Gothic"/>
                <a:cs typeface="Arial"/>
              </a:rPr>
              <a:t>•</a:t>
            </a:r>
            <a:r>
              <a:rPr lang="zh-CN" altLang="en-US" sz="3200">
                <a:solidFill>
                  <a:srgbClr val="000000"/>
                </a:solidFill>
                <a:latin typeface="Century Gothic"/>
                <a:ea typeface="微软雅黑"/>
                <a:cs typeface="+mn-lt"/>
              </a:rPr>
              <a:t>   </a:t>
            </a:r>
            <a:r>
              <a:rPr lang="en-US" altLang="zh-CN" sz="3200" b="1">
                <a:solidFill>
                  <a:srgbClr val="616161"/>
                </a:solidFill>
                <a:latin typeface="Century Gothic"/>
                <a:ea typeface="+mn-lt"/>
                <a:cs typeface="+mn-lt"/>
              </a:rPr>
              <a:t>User</a:t>
            </a:r>
            <a:r>
              <a:rPr lang="zh-CN" altLang="en-US" sz="3200" b="1">
                <a:solidFill>
                  <a:srgbClr val="61616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en-US" altLang="zh-CN" sz="3200" b="1">
                <a:solidFill>
                  <a:srgbClr val="616161"/>
                </a:solidFill>
                <a:latin typeface="Century Gothic"/>
                <a:ea typeface="+mn-lt"/>
                <a:cs typeface="+mn-lt"/>
              </a:rPr>
              <a:t>Center</a:t>
            </a:r>
            <a:endParaRPr lang="zh-CN" sz="3200">
              <a:solidFill>
                <a:srgbClr val="616161"/>
              </a:solidFill>
              <a:latin typeface="Century Gothic"/>
              <a:cs typeface="Arial"/>
            </a:endParaRPr>
          </a:p>
          <a:p>
            <a:r>
              <a:rPr lang="zh-CN" sz="2500">
                <a:solidFill>
                  <a:srgbClr val="616161"/>
                </a:solidFill>
                <a:latin typeface="Century Gothic"/>
                <a:ea typeface="+mn-lt"/>
                <a:cs typeface="+mn-lt"/>
              </a:rPr>
              <a:t> </a:t>
            </a:r>
            <a:r>
              <a:rPr lang="zh-CN" altLang="en-US" sz="2500">
                <a:solidFill>
                  <a:srgbClr val="616161"/>
                </a:solidFill>
                <a:latin typeface="Century Gothic"/>
                <a:ea typeface="+mn-lt"/>
                <a:cs typeface="+mn-lt"/>
              </a:rPr>
              <a:t>   </a:t>
            </a:r>
            <a:endParaRPr lang="zh-CN" sz="2500">
              <a:solidFill>
                <a:srgbClr val="616161"/>
              </a:solidFill>
              <a:latin typeface="Century Gothic"/>
              <a:cs typeface="Arial"/>
            </a:endParaRPr>
          </a:p>
          <a:p>
            <a:pPr algn="l"/>
            <a:endParaRPr lang="zh-CN" altLang="en-US">
              <a:latin typeface="Century Gothi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210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931863" y="426967"/>
            <a:ext cx="3856038" cy="816118"/>
            <a:chOff x="1009275" y="287715"/>
            <a:chExt cx="3856038" cy="816118"/>
          </a:xfrm>
        </p:grpSpPr>
        <p:sp>
          <p:nvSpPr>
            <p:cNvPr id="13" name="矩形 12"/>
            <p:cNvSpPr/>
            <p:nvPr/>
          </p:nvSpPr>
          <p:spPr>
            <a:xfrm>
              <a:off x="1009275" y="287715"/>
              <a:ext cx="3856038" cy="63235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09275" y="826834"/>
              <a:ext cx="184731" cy="276999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zh-CN" sz="12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00AF2FC-61DA-574C-7C20-2BBC0A0DB0D1}"/>
              </a:ext>
            </a:extLst>
          </p:cNvPr>
          <p:cNvSpPr txBox="1"/>
          <p:nvPr/>
        </p:nvSpPr>
        <p:spPr>
          <a:xfrm>
            <a:off x="3369809" y="2657240"/>
            <a:ext cx="5456725" cy="153888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>
                <a:solidFill>
                  <a:schemeClr val="accent2"/>
                </a:solidFill>
                <a:latin typeface="Segoe UI"/>
                <a:ea typeface="微软雅黑"/>
                <a:cs typeface="+mn-lt"/>
              </a:rPr>
              <a:t>DIFFICULTIES</a:t>
            </a:r>
          </a:p>
          <a:p>
            <a:endParaRPr lang="en-US" altLang="zh-CN" sz="2800">
              <a:solidFill>
                <a:schemeClr val="accent2"/>
              </a:solidFill>
              <a:latin typeface="Rockwell"/>
              <a:cs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7E8155-C945-D947-53F4-F74FAF8857E8}"/>
              </a:ext>
            </a:extLst>
          </p:cNvPr>
          <p:cNvSpPr txBox="1"/>
          <p:nvPr/>
        </p:nvSpPr>
        <p:spPr>
          <a:xfrm>
            <a:off x="1926126" y="1236508"/>
            <a:ext cx="10434624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CN" altLang="en-US" sz="3200" b="1">
              <a:solidFill>
                <a:srgbClr val="616161"/>
              </a:solidFill>
              <a:latin typeface="Century Gothic"/>
              <a:cs typeface="Arial"/>
            </a:endParaRPr>
          </a:p>
          <a:p>
            <a:r>
              <a:rPr lang="zh-CN" sz="2500">
                <a:solidFill>
                  <a:srgbClr val="616161"/>
                </a:solidFill>
                <a:latin typeface="Century Gothic"/>
                <a:ea typeface="+mn-lt"/>
                <a:cs typeface="+mn-lt"/>
              </a:rPr>
              <a:t> </a:t>
            </a:r>
            <a:r>
              <a:rPr lang="zh-CN" altLang="en-US" sz="2500">
                <a:solidFill>
                  <a:srgbClr val="616161"/>
                </a:solidFill>
                <a:latin typeface="Century Gothic"/>
                <a:ea typeface="+mn-lt"/>
                <a:cs typeface="+mn-lt"/>
              </a:rPr>
              <a:t>   </a:t>
            </a:r>
            <a:endParaRPr lang="zh-CN" sz="2500">
              <a:solidFill>
                <a:srgbClr val="616161"/>
              </a:solidFill>
              <a:latin typeface="Century Gothic"/>
              <a:cs typeface="Arial"/>
            </a:endParaRPr>
          </a:p>
          <a:p>
            <a:pPr algn="l"/>
            <a:endParaRPr lang="zh-CN" altLang="en-US">
              <a:latin typeface="Century Gothi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724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333" y="3576708"/>
            <a:ext cx="6957333" cy="29365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06613" y="1136149"/>
            <a:ext cx="8526462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5400" b="1">
                <a:solidFill>
                  <a:schemeClr val="accent2">
                    <a:lumMod val="76000"/>
                  </a:schemeClr>
                </a:solidFill>
                <a:latin typeface="Comic Sans MS"/>
                <a:ea typeface="+mn-lt"/>
                <a:cs typeface="+mn-lt"/>
              </a:rPr>
              <a:t>Devoted t</a:t>
            </a:r>
            <a:r>
              <a:rPr lang="zh-CN" sz="5400" b="1">
                <a:solidFill>
                  <a:schemeClr val="accent2">
                    <a:lumMod val="76000"/>
                  </a:schemeClr>
                </a:solidFill>
                <a:latin typeface="Comic Sans MS"/>
                <a:ea typeface="+mn-lt"/>
                <a:cs typeface="+mn-lt"/>
              </a:rPr>
              <a:t>o cloud native intelligent file system</a:t>
            </a:r>
            <a:endParaRPr lang="zh-CN" b="1">
              <a:solidFill>
                <a:schemeClr val="accent2">
                  <a:lumMod val="76000"/>
                </a:schemeClr>
              </a:solidFill>
              <a:latin typeface="Comic Sans MS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06814" y="3040751"/>
            <a:ext cx="5334000" cy="5407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HGGothicE"/>
                <a:ea typeface="微软雅黑"/>
              </a:rPr>
              <a:t>Thank you for your listening</a:t>
            </a:r>
            <a:endParaRPr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HGGothicE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113915" y="1040581"/>
            <a:ext cx="7962900" cy="9144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Rounded MT Bold" charset="0"/>
                <a:ea typeface="Arial Rounded MT Bold" charset="0"/>
                <a:cs typeface="+mn-cs"/>
              </a:rPr>
              <a:t>KloudMinds</a:t>
            </a:r>
          </a:p>
        </p:txBody>
      </p:sp>
      <p:pic>
        <p:nvPicPr>
          <p:cNvPr id="2" name="图片 1" descr="图标&#10;&#10;已自动生成说明">
            <a:extLst>
              <a:ext uri="{FF2B5EF4-FFF2-40B4-BE49-F238E27FC236}">
                <a16:creationId xmlns:a16="http://schemas.microsoft.com/office/drawing/2014/main" id="{5769DA8A-B6D7-7443-50B7-3C88E4556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538" y="1879600"/>
            <a:ext cx="3090863" cy="31067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8249A46-2B61-0E5C-61F7-08ABF4D4DF09}"/>
              </a:ext>
            </a:extLst>
          </p:cNvPr>
          <p:cNvSpPr txBox="1"/>
          <p:nvPr/>
        </p:nvSpPr>
        <p:spPr>
          <a:xfrm>
            <a:off x="1203273" y="5124659"/>
            <a:ext cx="10290924" cy="584775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sz="3200" b="1" i="1">
                <a:latin typeface="Comic Sans MS"/>
                <a:ea typeface="+mn-lt"/>
                <a:cs typeface="+mn-lt"/>
              </a:rPr>
              <a:t>an AI-driven cloud-native file management service</a:t>
            </a:r>
            <a:endParaRPr lang="zh-CN" sz="3200" b="1" i="1">
              <a:latin typeface="Comic Sans M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4D9E78-5923-D615-8D83-37E264A86D5B}"/>
              </a:ext>
            </a:extLst>
          </p:cNvPr>
          <p:cNvSpPr txBox="1"/>
          <p:nvPr/>
        </p:nvSpPr>
        <p:spPr>
          <a:xfrm>
            <a:off x="3223846" y="5861539"/>
            <a:ext cx="624672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sz="2000">
                <a:latin typeface="Comic Sans MS"/>
                <a:ea typeface="+mn-lt"/>
                <a:cs typeface="+mn-lt"/>
              </a:rPr>
              <a:t>https://github.com/peacewang017/KloudMinds</a:t>
            </a:r>
            <a:endParaRPr lang="zh-CN" sz="200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87622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931863" y="426967"/>
            <a:ext cx="3856038" cy="816118"/>
            <a:chOff x="1009275" y="287715"/>
            <a:chExt cx="3856038" cy="816118"/>
          </a:xfrm>
        </p:grpSpPr>
        <p:sp>
          <p:nvSpPr>
            <p:cNvPr id="13" name="矩形 12"/>
            <p:cNvSpPr/>
            <p:nvPr/>
          </p:nvSpPr>
          <p:spPr>
            <a:xfrm>
              <a:off x="1009275" y="287715"/>
              <a:ext cx="3856038" cy="63235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09275" y="826834"/>
              <a:ext cx="184731" cy="276999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zh-CN" sz="12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pic>
        <p:nvPicPr>
          <p:cNvPr id="3" name="图片 2" descr="图示&#10;&#10;已自动生成说明">
            <a:extLst>
              <a:ext uri="{FF2B5EF4-FFF2-40B4-BE49-F238E27FC236}">
                <a16:creationId xmlns:a16="http://schemas.microsoft.com/office/drawing/2014/main" id="{74852F2D-6CDC-E924-31AD-B4288B11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21" y="1385814"/>
            <a:ext cx="10648709" cy="479994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ACDD442-0602-578C-FD1D-5F8843E796CA}"/>
              </a:ext>
            </a:extLst>
          </p:cNvPr>
          <p:cNvSpPr txBox="1"/>
          <p:nvPr/>
        </p:nvSpPr>
        <p:spPr>
          <a:xfrm>
            <a:off x="938543" y="603773"/>
            <a:ext cx="33502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>
                <a:solidFill>
                  <a:schemeClr val="accent2"/>
                </a:solidFill>
                <a:latin typeface="Microsoft YaHei"/>
                <a:ea typeface="+mn-lt"/>
                <a:cs typeface="+mn-lt"/>
              </a:rPr>
              <a:t>Comparison</a:t>
            </a:r>
            <a:endParaRPr lang="zh-CN" sz="3600" b="1">
              <a:solidFill>
                <a:schemeClr val="accent2"/>
              </a:solidFill>
              <a:latin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0411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931863" y="426967"/>
            <a:ext cx="3856038" cy="816118"/>
            <a:chOff x="1009275" y="287715"/>
            <a:chExt cx="3856038" cy="816118"/>
          </a:xfrm>
        </p:grpSpPr>
        <p:sp>
          <p:nvSpPr>
            <p:cNvPr id="13" name="矩形 12"/>
            <p:cNvSpPr/>
            <p:nvPr/>
          </p:nvSpPr>
          <p:spPr>
            <a:xfrm>
              <a:off x="1009275" y="287715"/>
              <a:ext cx="3856038" cy="63235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09275" y="826834"/>
              <a:ext cx="184731" cy="276999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zh-CN" sz="12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ACDD442-0602-578C-FD1D-5F8843E796CA}"/>
              </a:ext>
            </a:extLst>
          </p:cNvPr>
          <p:cNvSpPr txBox="1"/>
          <p:nvPr/>
        </p:nvSpPr>
        <p:spPr>
          <a:xfrm>
            <a:off x="938543" y="603773"/>
            <a:ext cx="33502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  <a:latin typeface="arial rounded mt bold"/>
                <a:ea typeface="+mn-lt"/>
                <a:cs typeface="+mn-lt"/>
              </a:rPr>
              <a:t>Overview</a:t>
            </a:r>
            <a:endParaRPr lang="zh-CN" sz="3600" dirty="0">
              <a:solidFill>
                <a:schemeClr val="accent2"/>
              </a:solidFill>
              <a:latin typeface="arial rounded mt bold"/>
            </a:endParaRPr>
          </a:p>
        </p:txBody>
      </p:sp>
      <p:pic>
        <p:nvPicPr>
          <p:cNvPr id="5" name="图片 4" descr="地图&#10;&#10;已自动生成说明">
            <a:extLst>
              <a:ext uri="{FF2B5EF4-FFF2-40B4-BE49-F238E27FC236}">
                <a16:creationId xmlns:a16="http://schemas.microsoft.com/office/drawing/2014/main" id="{A2D93028-144C-71F6-13EB-D30B2892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644" y="1246208"/>
            <a:ext cx="6875547" cy="510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2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环形箭头 6"/>
          <p:cNvSpPr/>
          <p:nvPr/>
        </p:nvSpPr>
        <p:spPr>
          <a:xfrm>
            <a:off x="8440823" y="3174298"/>
            <a:ext cx="2993677" cy="2993677"/>
          </a:xfrm>
          <a:prstGeom prst="circularArrow">
            <a:avLst>
              <a:gd name="adj1" fmla="val 4688"/>
              <a:gd name="adj2" fmla="val 299029"/>
              <a:gd name="adj3" fmla="val 2517601"/>
              <a:gd name="adj4" fmla="val 15858189"/>
              <a:gd name="adj5" fmla="val 5469"/>
            </a:avLst>
          </a:prstGeom>
          <a:solidFill>
            <a:srgbClr val="EC6D62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形状 7"/>
          <p:cNvSpPr/>
          <p:nvPr/>
        </p:nvSpPr>
        <p:spPr>
          <a:xfrm>
            <a:off x="6958027" y="2598166"/>
            <a:ext cx="2175093" cy="2175093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  <a:solidFill>
            <a:srgbClr val="70C4CB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环形箭头 8"/>
          <p:cNvSpPr/>
          <p:nvPr/>
        </p:nvSpPr>
        <p:spPr>
          <a:xfrm>
            <a:off x="7875632" y="1427800"/>
            <a:ext cx="2345189" cy="2345189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  <a:solidFill>
            <a:srgbClr val="FBC24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矩形 19"/>
          <p:cNvSpPr/>
          <p:nvPr/>
        </p:nvSpPr>
        <p:spPr>
          <a:xfrm>
            <a:off x="250056" y="512151"/>
            <a:ext cx="6525329" cy="914609"/>
          </a:xfrm>
          <a:prstGeom prst="rect">
            <a:avLst/>
          </a:prstGeom>
        </p:spPr>
        <p:txBody>
          <a:bodyPr wrap="square" lIns="91440" tIns="45720" rIns="91440" bIns="4572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sz="3600" b="1">
                <a:solidFill>
                  <a:schemeClr val="accent2"/>
                </a:solidFill>
                <a:latin typeface="Microsoft YaHei"/>
                <a:ea typeface="Microsoft YaHei"/>
              </a:rPr>
              <a:t>General Architecture</a:t>
            </a:r>
            <a:endParaRPr lang="zh-CN" sz="3600">
              <a:solidFill>
                <a:schemeClr val="accent2"/>
              </a:solidFill>
              <a:latin typeface="Microsoft YaHei"/>
              <a:ea typeface="Microsoft YaHei"/>
            </a:endParaRPr>
          </a:p>
          <a:p>
            <a:pPr>
              <a:lnSpc>
                <a:spcPct val="120000"/>
              </a:lnSpc>
            </a:pPr>
            <a:endParaRPr lang="zh-CN" altLang="en-US" sz="1600" b="1">
              <a:solidFill>
                <a:schemeClr val="accent2"/>
              </a:solidFill>
              <a:cs typeface="Arial"/>
            </a:endParaRPr>
          </a:p>
        </p:txBody>
      </p:sp>
      <p:pic>
        <p:nvPicPr>
          <p:cNvPr id="25" name="图片占位符 2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3" r="16633"/>
          <a:stretch>
            <a:fillRect/>
          </a:stretch>
        </p:blipFill>
        <p:spPr>
          <a:xfrm>
            <a:off x="8235700" y="1825018"/>
            <a:ext cx="1619126" cy="1619126"/>
          </a:xfrm>
        </p:spPr>
      </p:pic>
      <p:pic>
        <p:nvPicPr>
          <p:cNvPr id="27" name="图片占位符 26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7" r="19277"/>
          <a:stretch>
            <a:fillRect/>
          </a:stretch>
        </p:blipFill>
        <p:spPr>
          <a:xfrm>
            <a:off x="7344196" y="2994587"/>
            <a:ext cx="1531089" cy="1661323"/>
          </a:xfrm>
        </p:spPr>
      </p:pic>
      <p:pic>
        <p:nvPicPr>
          <p:cNvPr id="26" name="图片占位符 25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6" r="16156"/>
          <a:stretch>
            <a:fillRect/>
          </a:stretch>
        </p:blipFill>
        <p:spPr>
          <a:xfrm>
            <a:off x="8631119" y="3537534"/>
            <a:ext cx="2316622" cy="2281427"/>
          </a:xfrm>
        </p:spPr>
      </p:pic>
      <p:pic>
        <p:nvPicPr>
          <p:cNvPr id="2" name="图片 1" descr="图示&#10;&#10;已自动生成说明">
            <a:extLst>
              <a:ext uri="{FF2B5EF4-FFF2-40B4-BE49-F238E27FC236}">
                <a16:creationId xmlns:a16="http://schemas.microsoft.com/office/drawing/2014/main" id="{1CF927DF-70BB-11A9-414A-6F98C4B63A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086" t="9132" r="10866" b="11888"/>
          <a:stretch/>
        </p:blipFill>
        <p:spPr>
          <a:xfrm>
            <a:off x="1472395" y="1253238"/>
            <a:ext cx="5132222" cy="49213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已自动生成说明">
            <a:extLst>
              <a:ext uri="{FF2B5EF4-FFF2-40B4-BE49-F238E27FC236}">
                <a16:creationId xmlns:a16="http://schemas.microsoft.com/office/drawing/2014/main" id="{1804C058-40C3-0D40-71F2-C96727AEC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17" r="2867" b="23417"/>
          <a:stretch/>
        </p:blipFill>
        <p:spPr>
          <a:xfrm>
            <a:off x="2027988" y="1541400"/>
            <a:ext cx="7898586" cy="432620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EE244F-9DA0-A7E1-CBF8-6410C70F7E03}"/>
              </a:ext>
            </a:extLst>
          </p:cNvPr>
          <p:cNvSpPr/>
          <p:nvPr/>
        </p:nvSpPr>
        <p:spPr>
          <a:xfrm>
            <a:off x="994708" y="646925"/>
            <a:ext cx="5072766" cy="914609"/>
          </a:xfrm>
          <a:prstGeom prst="rect">
            <a:avLst/>
          </a:prstGeom>
        </p:spPr>
        <p:txBody>
          <a:bodyPr wrap="square" lIns="91440" tIns="45720" rIns="91440" bIns="4572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b="1">
                <a:solidFill>
                  <a:schemeClr val="accent2"/>
                </a:solidFill>
                <a:latin typeface="Microsoft YaHei"/>
                <a:ea typeface="Microsoft YaHei"/>
                <a:cs typeface="Arial"/>
              </a:rPr>
              <a:t>Storage Architecture</a:t>
            </a:r>
            <a:endParaRPr lang="zh-CN" sz="3600">
              <a:solidFill>
                <a:schemeClr val="accent2"/>
              </a:solidFill>
              <a:latin typeface="Microsoft YaHei"/>
              <a:ea typeface="Microsoft YaHei"/>
              <a:cs typeface="Arial"/>
            </a:endParaRPr>
          </a:p>
          <a:p>
            <a:pPr>
              <a:lnSpc>
                <a:spcPct val="120000"/>
              </a:lnSpc>
            </a:pPr>
            <a:endParaRPr lang="zh-CN" altLang="en-US" sz="1600" b="1">
              <a:solidFill>
                <a:schemeClr val="accent2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451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B3B65B4-E2DD-7610-B158-D6CB86A3389D}"/>
              </a:ext>
            </a:extLst>
          </p:cNvPr>
          <p:cNvSpPr/>
          <p:nvPr/>
        </p:nvSpPr>
        <p:spPr>
          <a:xfrm>
            <a:off x="1002645" y="527862"/>
            <a:ext cx="4398079" cy="914609"/>
          </a:xfrm>
          <a:prstGeom prst="rect">
            <a:avLst/>
          </a:prstGeom>
        </p:spPr>
        <p:txBody>
          <a:bodyPr wrap="square" lIns="91440" tIns="45720" rIns="91440" bIns="4572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b="1">
                <a:solidFill>
                  <a:schemeClr val="accent2"/>
                </a:solidFill>
                <a:latin typeface="Microsoft YaHei"/>
                <a:ea typeface="Microsoft YaHei"/>
                <a:cs typeface="Arial"/>
              </a:rPr>
              <a:t>Chat Architecture</a:t>
            </a:r>
            <a:endParaRPr lang="zh-CN" sz="3600">
              <a:solidFill>
                <a:schemeClr val="accent2"/>
              </a:solidFill>
              <a:latin typeface="Microsoft YaHei"/>
              <a:ea typeface="Microsoft YaHei"/>
              <a:cs typeface="Arial"/>
            </a:endParaRPr>
          </a:p>
          <a:p>
            <a:pPr>
              <a:lnSpc>
                <a:spcPct val="120000"/>
              </a:lnSpc>
            </a:pPr>
            <a:endParaRPr lang="zh-CN" altLang="en-US" sz="1600" b="1">
              <a:solidFill>
                <a:schemeClr val="accent2"/>
              </a:solidFill>
              <a:cs typeface="Arial"/>
            </a:endParaRPr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CA964F50-771E-C201-CFAF-ABF20D4DDB33}"/>
              </a:ext>
            </a:extLst>
          </p:cNvPr>
          <p:cNvGrpSpPr/>
          <p:nvPr/>
        </p:nvGrpSpPr>
        <p:grpSpPr>
          <a:xfrm>
            <a:off x="7145046" y="1857716"/>
            <a:ext cx="3423297" cy="3423376"/>
            <a:chOff x="4348427" y="2077675"/>
            <a:chExt cx="3423297" cy="3423376"/>
          </a:xfrm>
        </p:grpSpPr>
        <p:sp>
          <p:nvSpPr>
            <p:cNvPr id="8" name="îŝḷîḓé-Freeform: Shape 2">
              <a:extLst>
                <a:ext uri="{FF2B5EF4-FFF2-40B4-BE49-F238E27FC236}">
                  <a16:creationId xmlns:a16="http://schemas.microsoft.com/office/drawing/2014/main" id="{E4E84F0F-903D-E25A-B9B3-F45D07B05AE3}"/>
                </a:ext>
              </a:extLst>
            </p:cNvPr>
            <p:cNvSpPr/>
            <p:nvPr/>
          </p:nvSpPr>
          <p:spPr>
            <a:xfrm>
              <a:off x="4348427" y="2077675"/>
              <a:ext cx="3423297" cy="3423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9" y="101"/>
                  </a:moveTo>
                  <a:cubicBezTo>
                    <a:pt x="11049" y="101"/>
                    <a:pt x="11048" y="101"/>
                    <a:pt x="11048" y="101"/>
                  </a:cubicBezTo>
                  <a:cubicBezTo>
                    <a:pt x="10966" y="99"/>
                    <a:pt x="10882" y="98"/>
                    <a:pt x="10800" y="98"/>
                  </a:cubicBezTo>
                  <a:lnTo>
                    <a:pt x="10788" y="98"/>
                  </a:lnTo>
                  <a:cubicBezTo>
                    <a:pt x="10761" y="98"/>
                    <a:pt x="10739" y="76"/>
                    <a:pt x="10739" y="49"/>
                  </a:cubicBezTo>
                  <a:cubicBezTo>
                    <a:pt x="10739" y="22"/>
                    <a:pt x="10761" y="0"/>
                    <a:pt x="10788" y="0"/>
                  </a:cubicBezTo>
                  <a:lnTo>
                    <a:pt x="10800" y="0"/>
                  </a:lnTo>
                  <a:cubicBezTo>
                    <a:pt x="10883" y="0"/>
                    <a:pt x="10967" y="1"/>
                    <a:pt x="11050" y="3"/>
                  </a:cubicBezTo>
                  <a:cubicBezTo>
                    <a:pt x="11077" y="3"/>
                    <a:pt x="11099" y="26"/>
                    <a:pt x="11098" y="53"/>
                  </a:cubicBezTo>
                  <a:cubicBezTo>
                    <a:pt x="11097" y="80"/>
                    <a:pt x="11076" y="101"/>
                    <a:pt x="11049" y="101"/>
                  </a:cubicBezTo>
                  <a:close/>
                  <a:moveTo>
                    <a:pt x="10266" y="111"/>
                  </a:moveTo>
                  <a:cubicBezTo>
                    <a:pt x="10240" y="111"/>
                    <a:pt x="10218" y="91"/>
                    <a:pt x="10217" y="64"/>
                  </a:cubicBezTo>
                  <a:cubicBezTo>
                    <a:pt x="10216" y="37"/>
                    <a:pt x="10237" y="14"/>
                    <a:pt x="10264" y="13"/>
                  </a:cubicBezTo>
                  <a:cubicBezTo>
                    <a:pt x="10351" y="9"/>
                    <a:pt x="10439" y="6"/>
                    <a:pt x="10526" y="3"/>
                  </a:cubicBezTo>
                  <a:cubicBezTo>
                    <a:pt x="10553" y="2"/>
                    <a:pt x="10575" y="24"/>
                    <a:pt x="10576" y="51"/>
                  </a:cubicBezTo>
                  <a:cubicBezTo>
                    <a:pt x="10577" y="78"/>
                    <a:pt x="10555" y="101"/>
                    <a:pt x="10528" y="101"/>
                  </a:cubicBezTo>
                  <a:cubicBezTo>
                    <a:pt x="10442" y="103"/>
                    <a:pt x="10355" y="107"/>
                    <a:pt x="10268" y="111"/>
                  </a:cubicBezTo>
                  <a:cubicBezTo>
                    <a:pt x="10268" y="111"/>
                    <a:pt x="10267" y="111"/>
                    <a:pt x="10266" y="111"/>
                  </a:cubicBezTo>
                  <a:close/>
                  <a:moveTo>
                    <a:pt x="11571" y="125"/>
                  </a:moveTo>
                  <a:cubicBezTo>
                    <a:pt x="11570" y="125"/>
                    <a:pt x="11568" y="125"/>
                    <a:pt x="11567" y="125"/>
                  </a:cubicBezTo>
                  <a:cubicBezTo>
                    <a:pt x="11481" y="119"/>
                    <a:pt x="11394" y="114"/>
                    <a:pt x="11308" y="110"/>
                  </a:cubicBezTo>
                  <a:cubicBezTo>
                    <a:pt x="11281" y="109"/>
                    <a:pt x="11260" y="86"/>
                    <a:pt x="11261" y="59"/>
                  </a:cubicBezTo>
                  <a:cubicBezTo>
                    <a:pt x="11262" y="32"/>
                    <a:pt x="11285" y="11"/>
                    <a:pt x="11312" y="12"/>
                  </a:cubicBezTo>
                  <a:cubicBezTo>
                    <a:pt x="11399" y="16"/>
                    <a:pt x="11487" y="21"/>
                    <a:pt x="11574" y="27"/>
                  </a:cubicBezTo>
                  <a:cubicBezTo>
                    <a:pt x="11601" y="29"/>
                    <a:pt x="11621" y="53"/>
                    <a:pt x="11620" y="80"/>
                  </a:cubicBezTo>
                  <a:cubicBezTo>
                    <a:pt x="11618" y="105"/>
                    <a:pt x="11596" y="125"/>
                    <a:pt x="11571" y="125"/>
                  </a:cubicBezTo>
                  <a:close/>
                  <a:moveTo>
                    <a:pt x="9745" y="149"/>
                  </a:moveTo>
                  <a:cubicBezTo>
                    <a:pt x="9720" y="149"/>
                    <a:pt x="9699" y="130"/>
                    <a:pt x="9696" y="105"/>
                  </a:cubicBezTo>
                  <a:cubicBezTo>
                    <a:pt x="9694" y="78"/>
                    <a:pt x="9714" y="54"/>
                    <a:pt x="9740" y="51"/>
                  </a:cubicBezTo>
                  <a:cubicBezTo>
                    <a:pt x="9827" y="43"/>
                    <a:pt x="9915" y="35"/>
                    <a:pt x="10002" y="29"/>
                  </a:cubicBezTo>
                  <a:cubicBezTo>
                    <a:pt x="10029" y="28"/>
                    <a:pt x="10052" y="47"/>
                    <a:pt x="10054" y="74"/>
                  </a:cubicBezTo>
                  <a:cubicBezTo>
                    <a:pt x="10056" y="101"/>
                    <a:pt x="10036" y="125"/>
                    <a:pt x="10009" y="127"/>
                  </a:cubicBezTo>
                  <a:cubicBezTo>
                    <a:pt x="9923" y="133"/>
                    <a:pt x="9836" y="140"/>
                    <a:pt x="9750" y="149"/>
                  </a:cubicBezTo>
                  <a:cubicBezTo>
                    <a:pt x="9748" y="149"/>
                    <a:pt x="9747" y="149"/>
                    <a:pt x="9745" y="149"/>
                  </a:cubicBezTo>
                  <a:close/>
                  <a:moveTo>
                    <a:pt x="12091" y="175"/>
                  </a:moveTo>
                  <a:cubicBezTo>
                    <a:pt x="12089" y="175"/>
                    <a:pt x="12087" y="174"/>
                    <a:pt x="12085" y="174"/>
                  </a:cubicBezTo>
                  <a:cubicBezTo>
                    <a:pt x="11999" y="164"/>
                    <a:pt x="11912" y="155"/>
                    <a:pt x="11826" y="147"/>
                  </a:cubicBezTo>
                  <a:cubicBezTo>
                    <a:pt x="11799" y="144"/>
                    <a:pt x="11780" y="120"/>
                    <a:pt x="11782" y="93"/>
                  </a:cubicBezTo>
                  <a:cubicBezTo>
                    <a:pt x="11785" y="66"/>
                    <a:pt x="11809" y="46"/>
                    <a:pt x="11836" y="49"/>
                  </a:cubicBezTo>
                  <a:cubicBezTo>
                    <a:pt x="11922" y="57"/>
                    <a:pt x="12010" y="67"/>
                    <a:pt x="12096" y="77"/>
                  </a:cubicBezTo>
                  <a:cubicBezTo>
                    <a:pt x="12123" y="80"/>
                    <a:pt x="12142" y="105"/>
                    <a:pt x="12139" y="131"/>
                  </a:cubicBezTo>
                  <a:cubicBezTo>
                    <a:pt x="12136" y="156"/>
                    <a:pt x="12115" y="175"/>
                    <a:pt x="12091" y="175"/>
                  </a:cubicBezTo>
                  <a:close/>
                  <a:moveTo>
                    <a:pt x="9227" y="212"/>
                  </a:moveTo>
                  <a:cubicBezTo>
                    <a:pt x="9203" y="212"/>
                    <a:pt x="9182" y="195"/>
                    <a:pt x="9178" y="170"/>
                  </a:cubicBezTo>
                  <a:cubicBezTo>
                    <a:pt x="9174" y="144"/>
                    <a:pt x="9193" y="119"/>
                    <a:pt x="9220" y="115"/>
                  </a:cubicBezTo>
                  <a:cubicBezTo>
                    <a:pt x="9306" y="102"/>
                    <a:pt x="9394" y="90"/>
                    <a:pt x="9480" y="80"/>
                  </a:cubicBezTo>
                  <a:cubicBezTo>
                    <a:pt x="9507" y="77"/>
                    <a:pt x="9531" y="96"/>
                    <a:pt x="9534" y="123"/>
                  </a:cubicBezTo>
                  <a:cubicBezTo>
                    <a:pt x="9538" y="149"/>
                    <a:pt x="9518" y="174"/>
                    <a:pt x="9492" y="177"/>
                  </a:cubicBezTo>
                  <a:cubicBezTo>
                    <a:pt x="9406" y="188"/>
                    <a:pt x="9319" y="199"/>
                    <a:pt x="9234" y="212"/>
                  </a:cubicBezTo>
                  <a:cubicBezTo>
                    <a:pt x="9232" y="212"/>
                    <a:pt x="9229" y="212"/>
                    <a:pt x="9227" y="212"/>
                  </a:cubicBezTo>
                  <a:close/>
                  <a:moveTo>
                    <a:pt x="12607" y="249"/>
                  </a:moveTo>
                  <a:cubicBezTo>
                    <a:pt x="12605" y="249"/>
                    <a:pt x="12602" y="249"/>
                    <a:pt x="12599" y="249"/>
                  </a:cubicBezTo>
                  <a:cubicBezTo>
                    <a:pt x="12514" y="234"/>
                    <a:pt x="12428" y="221"/>
                    <a:pt x="12342" y="208"/>
                  </a:cubicBezTo>
                  <a:cubicBezTo>
                    <a:pt x="12316" y="204"/>
                    <a:pt x="12297" y="180"/>
                    <a:pt x="12301" y="153"/>
                  </a:cubicBezTo>
                  <a:cubicBezTo>
                    <a:pt x="12305" y="126"/>
                    <a:pt x="12330" y="107"/>
                    <a:pt x="12356" y="111"/>
                  </a:cubicBezTo>
                  <a:cubicBezTo>
                    <a:pt x="12442" y="124"/>
                    <a:pt x="12530" y="137"/>
                    <a:pt x="12616" y="152"/>
                  </a:cubicBezTo>
                  <a:cubicBezTo>
                    <a:pt x="12642" y="156"/>
                    <a:pt x="12660" y="182"/>
                    <a:pt x="12656" y="208"/>
                  </a:cubicBezTo>
                  <a:cubicBezTo>
                    <a:pt x="12652" y="232"/>
                    <a:pt x="12631" y="249"/>
                    <a:pt x="12607" y="249"/>
                  </a:cubicBezTo>
                  <a:close/>
                  <a:moveTo>
                    <a:pt x="8712" y="301"/>
                  </a:moveTo>
                  <a:cubicBezTo>
                    <a:pt x="8689" y="301"/>
                    <a:pt x="8669" y="284"/>
                    <a:pt x="8664" y="261"/>
                  </a:cubicBezTo>
                  <a:cubicBezTo>
                    <a:pt x="8659" y="234"/>
                    <a:pt x="8676" y="209"/>
                    <a:pt x="8703" y="203"/>
                  </a:cubicBezTo>
                  <a:cubicBezTo>
                    <a:pt x="8788" y="187"/>
                    <a:pt x="8875" y="171"/>
                    <a:pt x="8961" y="156"/>
                  </a:cubicBezTo>
                  <a:cubicBezTo>
                    <a:pt x="8987" y="151"/>
                    <a:pt x="9013" y="169"/>
                    <a:pt x="9017" y="196"/>
                  </a:cubicBezTo>
                  <a:cubicBezTo>
                    <a:pt x="9022" y="223"/>
                    <a:pt x="9004" y="248"/>
                    <a:pt x="8977" y="253"/>
                  </a:cubicBezTo>
                  <a:cubicBezTo>
                    <a:pt x="8892" y="267"/>
                    <a:pt x="8806" y="283"/>
                    <a:pt x="8722" y="300"/>
                  </a:cubicBezTo>
                  <a:cubicBezTo>
                    <a:pt x="8718" y="300"/>
                    <a:pt x="8715" y="301"/>
                    <a:pt x="8712" y="301"/>
                  </a:cubicBezTo>
                  <a:close/>
                  <a:moveTo>
                    <a:pt x="13120" y="349"/>
                  </a:moveTo>
                  <a:cubicBezTo>
                    <a:pt x="13117" y="349"/>
                    <a:pt x="13113" y="349"/>
                    <a:pt x="13109" y="348"/>
                  </a:cubicBezTo>
                  <a:cubicBezTo>
                    <a:pt x="13025" y="329"/>
                    <a:pt x="12939" y="311"/>
                    <a:pt x="12855" y="295"/>
                  </a:cubicBezTo>
                  <a:cubicBezTo>
                    <a:pt x="12828" y="290"/>
                    <a:pt x="12811" y="264"/>
                    <a:pt x="12816" y="238"/>
                  </a:cubicBezTo>
                  <a:cubicBezTo>
                    <a:pt x="12821" y="211"/>
                    <a:pt x="12847" y="194"/>
                    <a:pt x="12874" y="199"/>
                  </a:cubicBezTo>
                  <a:cubicBezTo>
                    <a:pt x="12959" y="215"/>
                    <a:pt x="13045" y="233"/>
                    <a:pt x="13130" y="252"/>
                  </a:cubicBezTo>
                  <a:cubicBezTo>
                    <a:pt x="13157" y="258"/>
                    <a:pt x="13174" y="284"/>
                    <a:pt x="13168" y="310"/>
                  </a:cubicBezTo>
                  <a:cubicBezTo>
                    <a:pt x="13163" y="333"/>
                    <a:pt x="13142" y="349"/>
                    <a:pt x="13120" y="349"/>
                  </a:cubicBezTo>
                  <a:close/>
                  <a:moveTo>
                    <a:pt x="8202" y="414"/>
                  </a:moveTo>
                  <a:cubicBezTo>
                    <a:pt x="8180" y="414"/>
                    <a:pt x="8160" y="399"/>
                    <a:pt x="8155" y="377"/>
                  </a:cubicBezTo>
                  <a:cubicBezTo>
                    <a:pt x="8148" y="350"/>
                    <a:pt x="8164" y="324"/>
                    <a:pt x="8191" y="317"/>
                  </a:cubicBezTo>
                  <a:cubicBezTo>
                    <a:pt x="8275" y="296"/>
                    <a:pt x="8361" y="276"/>
                    <a:pt x="8446" y="257"/>
                  </a:cubicBezTo>
                  <a:cubicBezTo>
                    <a:pt x="8472" y="251"/>
                    <a:pt x="8499" y="268"/>
                    <a:pt x="8504" y="294"/>
                  </a:cubicBezTo>
                  <a:cubicBezTo>
                    <a:pt x="8510" y="321"/>
                    <a:pt x="8494" y="347"/>
                    <a:pt x="8467" y="353"/>
                  </a:cubicBezTo>
                  <a:cubicBezTo>
                    <a:pt x="8383" y="372"/>
                    <a:pt x="8298" y="392"/>
                    <a:pt x="8214" y="412"/>
                  </a:cubicBezTo>
                  <a:cubicBezTo>
                    <a:pt x="8210" y="413"/>
                    <a:pt x="8206" y="414"/>
                    <a:pt x="8202" y="414"/>
                  </a:cubicBezTo>
                  <a:close/>
                  <a:moveTo>
                    <a:pt x="13627" y="474"/>
                  </a:moveTo>
                  <a:cubicBezTo>
                    <a:pt x="13623" y="474"/>
                    <a:pt x="13619" y="473"/>
                    <a:pt x="13614" y="472"/>
                  </a:cubicBezTo>
                  <a:cubicBezTo>
                    <a:pt x="13531" y="449"/>
                    <a:pt x="13446" y="427"/>
                    <a:pt x="13363" y="407"/>
                  </a:cubicBezTo>
                  <a:cubicBezTo>
                    <a:pt x="13336" y="400"/>
                    <a:pt x="13320" y="374"/>
                    <a:pt x="13327" y="347"/>
                  </a:cubicBezTo>
                  <a:cubicBezTo>
                    <a:pt x="13333" y="321"/>
                    <a:pt x="13360" y="305"/>
                    <a:pt x="13386" y="312"/>
                  </a:cubicBezTo>
                  <a:cubicBezTo>
                    <a:pt x="13470" y="332"/>
                    <a:pt x="13556" y="354"/>
                    <a:pt x="13640" y="377"/>
                  </a:cubicBezTo>
                  <a:cubicBezTo>
                    <a:pt x="13666" y="384"/>
                    <a:pt x="13681" y="411"/>
                    <a:pt x="13674" y="437"/>
                  </a:cubicBezTo>
                  <a:cubicBezTo>
                    <a:pt x="13668" y="459"/>
                    <a:pt x="13649" y="474"/>
                    <a:pt x="13627" y="474"/>
                  </a:cubicBezTo>
                  <a:close/>
                  <a:moveTo>
                    <a:pt x="7699" y="552"/>
                  </a:moveTo>
                  <a:cubicBezTo>
                    <a:pt x="7678" y="552"/>
                    <a:pt x="7658" y="538"/>
                    <a:pt x="7652" y="517"/>
                  </a:cubicBezTo>
                  <a:cubicBezTo>
                    <a:pt x="7644" y="491"/>
                    <a:pt x="7659" y="464"/>
                    <a:pt x="7685" y="456"/>
                  </a:cubicBezTo>
                  <a:cubicBezTo>
                    <a:pt x="7768" y="431"/>
                    <a:pt x="7853" y="407"/>
                    <a:pt x="7937" y="384"/>
                  </a:cubicBezTo>
                  <a:cubicBezTo>
                    <a:pt x="7963" y="376"/>
                    <a:pt x="7990" y="392"/>
                    <a:pt x="7997" y="418"/>
                  </a:cubicBezTo>
                  <a:cubicBezTo>
                    <a:pt x="8004" y="444"/>
                    <a:pt x="7989" y="471"/>
                    <a:pt x="7963" y="478"/>
                  </a:cubicBezTo>
                  <a:cubicBezTo>
                    <a:pt x="7880" y="501"/>
                    <a:pt x="7796" y="525"/>
                    <a:pt x="7713" y="550"/>
                  </a:cubicBezTo>
                  <a:cubicBezTo>
                    <a:pt x="7708" y="551"/>
                    <a:pt x="7704" y="552"/>
                    <a:pt x="7699" y="552"/>
                  </a:cubicBezTo>
                  <a:close/>
                  <a:moveTo>
                    <a:pt x="14127" y="623"/>
                  </a:moveTo>
                  <a:cubicBezTo>
                    <a:pt x="14122" y="623"/>
                    <a:pt x="14117" y="622"/>
                    <a:pt x="14112" y="620"/>
                  </a:cubicBezTo>
                  <a:cubicBezTo>
                    <a:pt x="14030" y="594"/>
                    <a:pt x="13947" y="568"/>
                    <a:pt x="13864" y="543"/>
                  </a:cubicBezTo>
                  <a:cubicBezTo>
                    <a:pt x="13838" y="535"/>
                    <a:pt x="13824" y="508"/>
                    <a:pt x="13831" y="482"/>
                  </a:cubicBezTo>
                  <a:cubicBezTo>
                    <a:pt x="13839" y="456"/>
                    <a:pt x="13866" y="442"/>
                    <a:pt x="13892" y="449"/>
                  </a:cubicBezTo>
                  <a:cubicBezTo>
                    <a:pt x="13976" y="474"/>
                    <a:pt x="14060" y="500"/>
                    <a:pt x="14143" y="527"/>
                  </a:cubicBezTo>
                  <a:cubicBezTo>
                    <a:pt x="14168" y="536"/>
                    <a:pt x="14182" y="563"/>
                    <a:pt x="14174" y="589"/>
                  </a:cubicBezTo>
                  <a:cubicBezTo>
                    <a:pt x="14167" y="610"/>
                    <a:pt x="14148" y="623"/>
                    <a:pt x="14127" y="623"/>
                  </a:cubicBezTo>
                  <a:close/>
                  <a:moveTo>
                    <a:pt x="7203" y="715"/>
                  </a:moveTo>
                  <a:cubicBezTo>
                    <a:pt x="7183" y="715"/>
                    <a:pt x="7164" y="702"/>
                    <a:pt x="7157" y="682"/>
                  </a:cubicBezTo>
                  <a:cubicBezTo>
                    <a:pt x="7147" y="656"/>
                    <a:pt x="7161" y="628"/>
                    <a:pt x="7186" y="619"/>
                  </a:cubicBezTo>
                  <a:cubicBezTo>
                    <a:pt x="7269" y="590"/>
                    <a:pt x="7352" y="562"/>
                    <a:pt x="7435" y="535"/>
                  </a:cubicBezTo>
                  <a:cubicBezTo>
                    <a:pt x="7460" y="526"/>
                    <a:pt x="7488" y="540"/>
                    <a:pt x="7496" y="566"/>
                  </a:cubicBezTo>
                  <a:cubicBezTo>
                    <a:pt x="7505" y="592"/>
                    <a:pt x="7491" y="619"/>
                    <a:pt x="7465" y="628"/>
                  </a:cubicBezTo>
                  <a:cubicBezTo>
                    <a:pt x="7383" y="655"/>
                    <a:pt x="7301" y="683"/>
                    <a:pt x="7219" y="712"/>
                  </a:cubicBezTo>
                  <a:cubicBezTo>
                    <a:pt x="7214" y="714"/>
                    <a:pt x="7208" y="715"/>
                    <a:pt x="7203" y="715"/>
                  </a:cubicBezTo>
                  <a:close/>
                  <a:moveTo>
                    <a:pt x="14622" y="797"/>
                  </a:moveTo>
                  <a:cubicBezTo>
                    <a:pt x="14616" y="797"/>
                    <a:pt x="14610" y="796"/>
                    <a:pt x="14604" y="794"/>
                  </a:cubicBezTo>
                  <a:cubicBezTo>
                    <a:pt x="14523" y="763"/>
                    <a:pt x="14441" y="733"/>
                    <a:pt x="14359" y="704"/>
                  </a:cubicBezTo>
                  <a:cubicBezTo>
                    <a:pt x="14334" y="695"/>
                    <a:pt x="14320" y="667"/>
                    <a:pt x="14329" y="642"/>
                  </a:cubicBezTo>
                  <a:cubicBezTo>
                    <a:pt x="14338" y="616"/>
                    <a:pt x="14366" y="603"/>
                    <a:pt x="14392" y="612"/>
                  </a:cubicBezTo>
                  <a:cubicBezTo>
                    <a:pt x="14474" y="641"/>
                    <a:pt x="14557" y="671"/>
                    <a:pt x="14639" y="702"/>
                  </a:cubicBezTo>
                  <a:cubicBezTo>
                    <a:pt x="14664" y="712"/>
                    <a:pt x="14677" y="740"/>
                    <a:pt x="14667" y="765"/>
                  </a:cubicBezTo>
                  <a:cubicBezTo>
                    <a:pt x="14660" y="785"/>
                    <a:pt x="14641" y="797"/>
                    <a:pt x="14622" y="797"/>
                  </a:cubicBezTo>
                  <a:close/>
                  <a:moveTo>
                    <a:pt x="6715" y="901"/>
                  </a:moveTo>
                  <a:cubicBezTo>
                    <a:pt x="6696" y="901"/>
                    <a:pt x="6677" y="890"/>
                    <a:pt x="6670" y="871"/>
                  </a:cubicBezTo>
                  <a:cubicBezTo>
                    <a:pt x="6659" y="846"/>
                    <a:pt x="6671" y="817"/>
                    <a:pt x="6696" y="807"/>
                  </a:cubicBezTo>
                  <a:cubicBezTo>
                    <a:pt x="6777" y="774"/>
                    <a:pt x="6859" y="741"/>
                    <a:pt x="6940" y="710"/>
                  </a:cubicBezTo>
                  <a:cubicBezTo>
                    <a:pt x="6965" y="700"/>
                    <a:pt x="6994" y="713"/>
                    <a:pt x="7003" y="738"/>
                  </a:cubicBezTo>
                  <a:cubicBezTo>
                    <a:pt x="7013" y="764"/>
                    <a:pt x="7000" y="792"/>
                    <a:pt x="6975" y="802"/>
                  </a:cubicBezTo>
                  <a:cubicBezTo>
                    <a:pt x="6894" y="833"/>
                    <a:pt x="6813" y="865"/>
                    <a:pt x="6734" y="897"/>
                  </a:cubicBezTo>
                  <a:cubicBezTo>
                    <a:pt x="6727" y="900"/>
                    <a:pt x="6721" y="901"/>
                    <a:pt x="6715" y="901"/>
                  </a:cubicBezTo>
                  <a:close/>
                  <a:moveTo>
                    <a:pt x="15106" y="995"/>
                  </a:moveTo>
                  <a:cubicBezTo>
                    <a:pt x="15100" y="995"/>
                    <a:pt x="15093" y="994"/>
                    <a:pt x="15087" y="991"/>
                  </a:cubicBezTo>
                  <a:cubicBezTo>
                    <a:pt x="15007" y="956"/>
                    <a:pt x="14926" y="922"/>
                    <a:pt x="14847" y="889"/>
                  </a:cubicBezTo>
                  <a:cubicBezTo>
                    <a:pt x="14822" y="879"/>
                    <a:pt x="14810" y="851"/>
                    <a:pt x="14820" y="826"/>
                  </a:cubicBezTo>
                  <a:cubicBezTo>
                    <a:pt x="14830" y="801"/>
                    <a:pt x="14859" y="789"/>
                    <a:pt x="14884" y="799"/>
                  </a:cubicBezTo>
                  <a:cubicBezTo>
                    <a:pt x="14964" y="832"/>
                    <a:pt x="15046" y="866"/>
                    <a:pt x="15126" y="901"/>
                  </a:cubicBezTo>
                  <a:cubicBezTo>
                    <a:pt x="15151" y="912"/>
                    <a:pt x="15162" y="941"/>
                    <a:pt x="15151" y="966"/>
                  </a:cubicBezTo>
                  <a:cubicBezTo>
                    <a:pt x="15143" y="984"/>
                    <a:pt x="15125" y="995"/>
                    <a:pt x="15106" y="995"/>
                  </a:cubicBezTo>
                  <a:close/>
                  <a:moveTo>
                    <a:pt x="6239" y="1111"/>
                  </a:moveTo>
                  <a:cubicBezTo>
                    <a:pt x="6220" y="1111"/>
                    <a:pt x="6203" y="1100"/>
                    <a:pt x="6194" y="1083"/>
                  </a:cubicBezTo>
                  <a:cubicBezTo>
                    <a:pt x="6183" y="1058"/>
                    <a:pt x="6193" y="1029"/>
                    <a:pt x="6218" y="1017"/>
                  </a:cubicBezTo>
                  <a:cubicBezTo>
                    <a:pt x="6296" y="981"/>
                    <a:pt x="6376" y="944"/>
                    <a:pt x="6456" y="909"/>
                  </a:cubicBezTo>
                  <a:cubicBezTo>
                    <a:pt x="6480" y="898"/>
                    <a:pt x="6509" y="910"/>
                    <a:pt x="6520" y="934"/>
                  </a:cubicBezTo>
                  <a:cubicBezTo>
                    <a:pt x="6531" y="959"/>
                    <a:pt x="6520" y="988"/>
                    <a:pt x="6495" y="999"/>
                  </a:cubicBezTo>
                  <a:cubicBezTo>
                    <a:pt x="6416" y="1034"/>
                    <a:pt x="6337" y="1070"/>
                    <a:pt x="6259" y="1106"/>
                  </a:cubicBezTo>
                  <a:cubicBezTo>
                    <a:pt x="6253" y="1109"/>
                    <a:pt x="6246" y="1111"/>
                    <a:pt x="6239" y="1111"/>
                  </a:cubicBezTo>
                  <a:close/>
                  <a:moveTo>
                    <a:pt x="15581" y="1217"/>
                  </a:moveTo>
                  <a:cubicBezTo>
                    <a:pt x="15573" y="1217"/>
                    <a:pt x="15566" y="1215"/>
                    <a:pt x="15559" y="1212"/>
                  </a:cubicBezTo>
                  <a:cubicBezTo>
                    <a:pt x="15481" y="1173"/>
                    <a:pt x="15402" y="1135"/>
                    <a:pt x="15324" y="1098"/>
                  </a:cubicBezTo>
                  <a:cubicBezTo>
                    <a:pt x="15300" y="1087"/>
                    <a:pt x="15289" y="1058"/>
                    <a:pt x="15301" y="1033"/>
                  </a:cubicBezTo>
                  <a:cubicBezTo>
                    <a:pt x="15312" y="1009"/>
                    <a:pt x="15341" y="998"/>
                    <a:pt x="15366" y="1010"/>
                  </a:cubicBezTo>
                  <a:cubicBezTo>
                    <a:pt x="15445" y="1047"/>
                    <a:pt x="15524" y="1085"/>
                    <a:pt x="15602" y="1124"/>
                  </a:cubicBezTo>
                  <a:cubicBezTo>
                    <a:pt x="15627" y="1136"/>
                    <a:pt x="15637" y="1165"/>
                    <a:pt x="15624" y="1190"/>
                  </a:cubicBezTo>
                  <a:cubicBezTo>
                    <a:pt x="15616" y="1207"/>
                    <a:pt x="15599" y="1217"/>
                    <a:pt x="15581" y="1217"/>
                  </a:cubicBezTo>
                  <a:close/>
                  <a:moveTo>
                    <a:pt x="5773" y="1343"/>
                  </a:moveTo>
                  <a:cubicBezTo>
                    <a:pt x="5755" y="1343"/>
                    <a:pt x="5738" y="1334"/>
                    <a:pt x="5729" y="1317"/>
                  </a:cubicBezTo>
                  <a:cubicBezTo>
                    <a:pt x="5717" y="1293"/>
                    <a:pt x="5726" y="1264"/>
                    <a:pt x="5750" y="1251"/>
                  </a:cubicBezTo>
                  <a:cubicBezTo>
                    <a:pt x="5827" y="1210"/>
                    <a:pt x="5905" y="1170"/>
                    <a:pt x="5982" y="1131"/>
                  </a:cubicBezTo>
                  <a:cubicBezTo>
                    <a:pt x="6006" y="1119"/>
                    <a:pt x="6036" y="1129"/>
                    <a:pt x="6048" y="1153"/>
                  </a:cubicBezTo>
                  <a:cubicBezTo>
                    <a:pt x="6060" y="1178"/>
                    <a:pt x="6050" y="1207"/>
                    <a:pt x="6026" y="1219"/>
                  </a:cubicBezTo>
                  <a:cubicBezTo>
                    <a:pt x="5949" y="1257"/>
                    <a:pt x="5872" y="1297"/>
                    <a:pt x="5796" y="1338"/>
                  </a:cubicBezTo>
                  <a:cubicBezTo>
                    <a:pt x="5788" y="1341"/>
                    <a:pt x="5780" y="1343"/>
                    <a:pt x="5773" y="1343"/>
                  </a:cubicBezTo>
                  <a:close/>
                  <a:moveTo>
                    <a:pt x="16043" y="1461"/>
                  </a:moveTo>
                  <a:cubicBezTo>
                    <a:pt x="16035" y="1461"/>
                    <a:pt x="16027" y="1459"/>
                    <a:pt x="16019" y="1455"/>
                  </a:cubicBezTo>
                  <a:cubicBezTo>
                    <a:pt x="15944" y="1412"/>
                    <a:pt x="15867" y="1371"/>
                    <a:pt x="15791" y="1330"/>
                  </a:cubicBezTo>
                  <a:cubicBezTo>
                    <a:pt x="15767" y="1318"/>
                    <a:pt x="15758" y="1288"/>
                    <a:pt x="15770" y="1264"/>
                  </a:cubicBezTo>
                  <a:cubicBezTo>
                    <a:pt x="15783" y="1240"/>
                    <a:pt x="15813" y="1231"/>
                    <a:pt x="15836" y="1244"/>
                  </a:cubicBezTo>
                  <a:cubicBezTo>
                    <a:pt x="15913" y="1284"/>
                    <a:pt x="15991" y="1327"/>
                    <a:pt x="16067" y="1369"/>
                  </a:cubicBezTo>
                  <a:cubicBezTo>
                    <a:pt x="16091" y="1383"/>
                    <a:pt x="16099" y="1412"/>
                    <a:pt x="16086" y="1436"/>
                  </a:cubicBezTo>
                  <a:cubicBezTo>
                    <a:pt x="16077" y="1452"/>
                    <a:pt x="16060" y="1461"/>
                    <a:pt x="16043" y="1461"/>
                  </a:cubicBezTo>
                  <a:close/>
                  <a:moveTo>
                    <a:pt x="5318" y="1598"/>
                  </a:moveTo>
                  <a:cubicBezTo>
                    <a:pt x="5302" y="1598"/>
                    <a:pt x="5285" y="1590"/>
                    <a:pt x="5276" y="1574"/>
                  </a:cubicBezTo>
                  <a:cubicBezTo>
                    <a:pt x="5262" y="1551"/>
                    <a:pt x="5270" y="1521"/>
                    <a:pt x="5293" y="1507"/>
                  </a:cubicBezTo>
                  <a:cubicBezTo>
                    <a:pt x="5368" y="1463"/>
                    <a:pt x="5444" y="1419"/>
                    <a:pt x="5520" y="1376"/>
                  </a:cubicBezTo>
                  <a:cubicBezTo>
                    <a:pt x="5544" y="1363"/>
                    <a:pt x="5573" y="1372"/>
                    <a:pt x="5587" y="1395"/>
                  </a:cubicBezTo>
                  <a:cubicBezTo>
                    <a:pt x="5600" y="1419"/>
                    <a:pt x="5592" y="1449"/>
                    <a:pt x="5568" y="1462"/>
                  </a:cubicBezTo>
                  <a:cubicBezTo>
                    <a:pt x="5493" y="1504"/>
                    <a:pt x="5417" y="1547"/>
                    <a:pt x="5343" y="1591"/>
                  </a:cubicBezTo>
                  <a:cubicBezTo>
                    <a:pt x="5336" y="1596"/>
                    <a:pt x="5327" y="1598"/>
                    <a:pt x="5318" y="1598"/>
                  </a:cubicBezTo>
                  <a:close/>
                  <a:moveTo>
                    <a:pt x="16493" y="1728"/>
                  </a:moveTo>
                  <a:cubicBezTo>
                    <a:pt x="16484" y="1728"/>
                    <a:pt x="16476" y="1725"/>
                    <a:pt x="16467" y="1720"/>
                  </a:cubicBezTo>
                  <a:cubicBezTo>
                    <a:pt x="16394" y="1674"/>
                    <a:pt x="16319" y="1629"/>
                    <a:pt x="16245" y="1585"/>
                  </a:cubicBezTo>
                  <a:cubicBezTo>
                    <a:pt x="16222" y="1571"/>
                    <a:pt x="16214" y="1541"/>
                    <a:pt x="16228" y="1518"/>
                  </a:cubicBezTo>
                  <a:cubicBezTo>
                    <a:pt x="16242" y="1494"/>
                    <a:pt x="16272" y="1487"/>
                    <a:pt x="16295" y="1500"/>
                  </a:cubicBezTo>
                  <a:cubicBezTo>
                    <a:pt x="16370" y="1545"/>
                    <a:pt x="16445" y="1591"/>
                    <a:pt x="16519" y="1637"/>
                  </a:cubicBezTo>
                  <a:cubicBezTo>
                    <a:pt x="16542" y="1651"/>
                    <a:pt x="16549" y="1682"/>
                    <a:pt x="16535" y="1705"/>
                  </a:cubicBezTo>
                  <a:cubicBezTo>
                    <a:pt x="16526" y="1719"/>
                    <a:pt x="16510" y="1728"/>
                    <a:pt x="16493" y="1728"/>
                  </a:cubicBezTo>
                  <a:close/>
                  <a:moveTo>
                    <a:pt x="4877" y="1875"/>
                  </a:moveTo>
                  <a:cubicBezTo>
                    <a:pt x="4861" y="1875"/>
                    <a:pt x="4845" y="1868"/>
                    <a:pt x="4836" y="1853"/>
                  </a:cubicBezTo>
                  <a:cubicBezTo>
                    <a:pt x="4821" y="1831"/>
                    <a:pt x="4827" y="1800"/>
                    <a:pt x="4850" y="1785"/>
                  </a:cubicBezTo>
                  <a:cubicBezTo>
                    <a:pt x="4922" y="1737"/>
                    <a:pt x="4996" y="1690"/>
                    <a:pt x="5070" y="1644"/>
                  </a:cubicBezTo>
                  <a:cubicBezTo>
                    <a:pt x="5093" y="1629"/>
                    <a:pt x="5123" y="1636"/>
                    <a:pt x="5137" y="1659"/>
                  </a:cubicBezTo>
                  <a:cubicBezTo>
                    <a:pt x="5152" y="1682"/>
                    <a:pt x="5145" y="1712"/>
                    <a:pt x="5122" y="1727"/>
                  </a:cubicBezTo>
                  <a:cubicBezTo>
                    <a:pt x="5049" y="1772"/>
                    <a:pt x="4976" y="1820"/>
                    <a:pt x="4904" y="1867"/>
                  </a:cubicBezTo>
                  <a:cubicBezTo>
                    <a:pt x="4895" y="1873"/>
                    <a:pt x="4886" y="1875"/>
                    <a:pt x="4877" y="1875"/>
                  </a:cubicBezTo>
                  <a:close/>
                  <a:moveTo>
                    <a:pt x="16930" y="2015"/>
                  </a:moveTo>
                  <a:cubicBezTo>
                    <a:pt x="16920" y="2015"/>
                    <a:pt x="16910" y="2013"/>
                    <a:pt x="16902" y="2007"/>
                  </a:cubicBezTo>
                  <a:cubicBezTo>
                    <a:pt x="16831" y="1957"/>
                    <a:pt x="16758" y="1908"/>
                    <a:pt x="16686" y="1861"/>
                  </a:cubicBezTo>
                  <a:cubicBezTo>
                    <a:pt x="16664" y="1846"/>
                    <a:pt x="16658" y="1816"/>
                    <a:pt x="16672" y="1793"/>
                  </a:cubicBezTo>
                  <a:cubicBezTo>
                    <a:pt x="16687" y="1770"/>
                    <a:pt x="16718" y="1764"/>
                    <a:pt x="16740" y="1779"/>
                  </a:cubicBezTo>
                  <a:cubicBezTo>
                    <a:pt x="16813" y="1827"/>
                    <a:pt x="16886" y="1876"/>
                    <a:pt x="16958" y="1926"/>
                  </a:cubicBezTo>
                  <a:cubicBezTo>
                    <a:pt x="16980" y="1942"/>
                    <a:pt x="16985" y="1972"/>
                    <a:pt x="16970" y="1994"/>
                  </a:cubicBezTo>
                  <a:cubicBezTo>
                    <a:pt x="16961" y="2008"/>
                    <a:pt x="16945" y="2015"/>
                    <a:pt x="16930" y="2015"/>
                  </a:cubicBezTo>
                  <a:close/>
                  <a:moveTo>
                    <a:pt x="4449" y="2173"/>
                  </a:moveTo>
                  <a:cubicBezTo>
                    <a:pt x="4434" y="2173"/>
                    <a:pt x="4419" y="2166"/>
                    <a:pt x="4409" y="2153"/>
                  </a:cubicBezTo>
                  <a:cubicBezTo>
                    <a:pt x="4393" y="2132"/>
                    <a:pt x="4398" y="2101"/>
                    <a:pt x="4420" y="2085"/>
                  </a:cubicBezTo>
                  <a:cubicBezTo>
                    <a:pt x="4490" y="2034"/>
                    <a:pt x="4562" y="1982"/>
                    <a:pt x="4633" y="1933"/>
                  </a:cubicBezTo>
                  <a:cubicBezTo>
                    <a:pt x="4655" y="1917"/>
                    <a:pt x="4686" y="1923"/>
                    <a:pt x="4701" y="1945"/>
                  </a:cubicBezTo>
                  <a:cubicBezTo>
                    <a:pt x="4717" y="1967"/>
                    <a:pt x="4711" y="1997"/>
                    <a:pt x="4689" y="2013"/>
                  </a:cubicBezTo>
                  <a:cubicBezTo>
                    <a:pt x="4618" y="2062"/>
                    <a:pt x="4547" y="2113"/>
                    <a:pt x="4478" y="2164"/>
                  </a:cubicBezTo>
                  <a:cubicBezTo>
                    <a:pt x="4469" y="2170"/>
                    <a:pt x="4459" y="2173"/>
                    <a:pt x="4449" y="2173"/>
                  </a:cubicBezTo>
                  <a:close/>
                  <a:moveTo>
                    <a:pt x="17352" y="2324"/>
                  </a:moveTo>
                  <a:cubicBezTo>
                    <a:pt x="17341" y="2324"/>
                    <a:pt x="17331" y="2321"/>
                    <a:pt x="17322" y="2314"/>
                  </a:cubicBezTo>
                  <a:cubicBezTo>
                    <a:pt x="17253" y="2261"/>
                    <a:pt x="17183" y="2208"/>
                    <a:pt x="17114" y="2158"/>
                  </a:cubicBezTo>
                  <a:cubicBezTo>
                    <a:pt x="17092" y="2142"/>
                    <a:pt x="17087" y="2111"/>
                    <a:pt x="17103" y="2089"/>
                  </a:cubicBezTo>
                  <a:cubicBezTo>
                    <a:pt x="17119" y="2068"/>
                    <a:pt x="17150" y="2063"/>
                    <a:pt x="17171" y="2079"/>
                  </a:cubicBezTo>
                  <a:cubicBezTo>
                    <a:pt x="17241" y="2130"/>
                    <a:pt x="17312" y="2183"/>
                    <a:pt x="17381" y="2236"/>
                  </a:cubicBezTo>
                  <a:cubicBezTo>
                    <a:pt x="17403" y="2253"/>
                    <a:pt x="17407" y="2284"/>
                    <a:pt x="17390" y="2305"/>
                  </a:cubicBezTo>
                  <a:cubicBezTo>
                    <a:pt x="17381" y="2318"/>
                    <a:pt x="17366" y="2324"/>
                    <a:pt x="17352" y="2324"/>
                  </a:cubicBezTo>
                  <a:close/>
                  <a:moveTo>
                    <a:pt x="4036" y="2492"/>
                  </a:moveTo>
                  <a:cubicBezTo>
                    <a:pt x="4022" y="2492"/>
                    <a:pt x="4007" y="2486"/>
                    <a:pt x="3998" y="2474"/>
                  </a:cubicBezTo>
                  <a:cubicBezTo>
                    <a:pt x="3981" y="2453"/>
                    <a:pt x="3984" y="2422"/>
                    <a:pt x="4005" y="2405"/>
                  </a:cubicBezTo>
                  <a:cubicBezTo>
                    <a:pt x="4072" y="2350"/>
                    <a:pt x="4141" y="2296"/>
                    <a:pt x="4211" y="2242"/>
                  </a:cubicBezTo>
                  <a:cubicBezTo>
                    <a:pt x="4232" y="2226"/>
                    <a:pt x="4263" y="2230"/>
                    <a:pt x="4279" y="2251"/>
                  </a:cubicBezTo>
                  <a:cubicBezTo>
                    <a:pt x="4296" y="2273"/>
                    <a:pt x="4292" y="2303"/>
                    <a:pt x="4270" y="2320"/>
                  </a:cubicBezTo>
                  <a:cubicBezTo>
                    <a:pt x="4202" y="2373"/>
                    <a:pt x="4133" y="2427"/>
                    <a:pt x="4067" y="2481"/>
                  </a:cubicBezTo>
                  <a:cubicBezTo>
                    <a:pt x="4058" y="2488"/>
                    <a:pt x="4047" y="2492"/>
                    <a:pt x="4036" y="2492"/>
                  </a:cubicBezTo>
                  <a:close/>
                  <a:moveTo>
                    <a:pt x="17758" y="2653"/>
                  </a:moveTo>
                  <a:cubicBezTo>
                    <a:pt x="17747" y="2653"/>
                    <a:pt x="17735" y="2649"/>
                    <a:pt x="17726" y="2641"/>
                  </a:cubicBezTo>
                  <a:cubicBezTo>
                    <a:pt x="17661" y="2585"/>
                    <a:pt x="17593" y="2530"/>
                    <a:pt x="17526" y="2475"/>
                  </a:cubicBezTo>
                  <a:cubicBezTo>
                    <a:pt x="17505" y="2458"/>
                    <a:pt x="17502" y="2427"/>
                    <a:pt x="17519" y="2406"/>
                  </a:cubicBezTo>
                  <a:cubicBezTo>
                    <a:pt x="17536" y="2385"/>
                    <a:pt x="17566" y="2382"/>
                    <a:pt x="17588" y="2399"/>
                  </a:cubicBezTo>
                  <a:cubicBezTo>
                    <a:pt x="17655" y="2454"/>
                    <a:pt x="17723" y="2510"/>
                    <a:pt x="17790" y="2566"/>
                  </a:cubicBezTo>
                  <a:cubicBezTo>
                    <a:pt x="17810" y="2584"/>
                    <a:pt x="17813" y="2615"/>
                    <a:pt x="17795" y="2635"/>
                  </a:cubicBezTo>
                  <a:cubicBezTo>
                    <a:pt x="17785" y="2647"/>
                    <a:pt x="17772" y="2653"/>
                    <a:pt x="17758" y="2653"/>
                  </a:cubicBezTo>
                  <a:close/>
                  <a:moveTo>
                    <a:pt x="3638" y="2830"/>
                  </a:moveTo>
                  <a:cubicBezTo>
                    <a:pt x="3625" y="2830"/>
                    <a:pt x="3612" y="2825"/>
                    <a:pt x="3602" y="2814"/>
                  </a:cubicBezTo>
                  <a:cubicBezTo>
                    <a:pt x="3584" y="2794"/>
                    <a:pt x="3586" y="2763"/>
                    <a:pt x="3606" y="2745"/>
                  </a:cubicBezTo>
                  <a:cubicBezTo>
                    <a:pt x="3671" y="2687"/>
                    <a:pt x="3737" y="2629"/>
                    <a:pt x="3803" y="2572"/>
                  </a:cubicBezTo>
                  <a:cubicBezTo>
                    <a:pt x="3824" y="2555"/>
                    <a:pt x="3855" y="2557"/>
                    <a:pt x="3872" y="2578"/>
                  </a:cubicBezTo>
                  <a:cubicBezTo>
                    <a:pt x="3890" y="2599"/>
                    <a:pt x="3887" y="2629"/>
                    <a:pt x="3867" y="2647"/>
                  </a:cubicBezTo>
                  <a:cubicBezTo>
                    <a:pt x="3801" y="2703"/>
                    <a:pt x="3735" y="2760"/>
                    <a:pt x="3671" y="2818"/>
                  </a:cubicBezTo>
                  <a:cubicBezTo>
                    <a:pt x="3662" y="2826"/>
                    <a:pt x="3650" y="2830"/>
                    <a:pt x="3638" y="2830"/>
                  </a:cubicBezTo>
                  <a:close/>
                  <a:moveTo>
                    <a:pt x="18148" y="3000"/>
                  </a:moveTo>
                  <a:cubicBezTo>
                    <a:pt x="18136" y="3000"/>
                    <a:pt x="18124" y="2996"/>
                    <a:pt x="18114" y="2987"/>
                  </a:cubicBezTo>
                  <a:cubicBezTo>
                    <a:pt x="18051" y="2928"/>
                    <a:pt x="17986" y="2869"/>
                    <a:pt x="17922" y="2812"/>
                  </a:cubicBezTo>
                  <a:cubicBezTo>
                    <a:pt x="17902" y="2794"/>
                    <a:pt x="17900" y="2763"/>
                    <a:pt x="17918" y="2743"/>
                  </a:cubicBezTo>
                  <a:cubicBezTo>
                    <a:pt x="17936" y="2723"/>
                    <a:pt x="17967" y="2721"/>
                    <a:pt x="17987" y="2739"/>
                  </a:cubicBezTo>
                  <a:cubicBezTo>
                    <a:pt x="18052" y="2796"/>
                    <a:pt x="18117" y="2856"/>
                    <a:pt x="18181" y="2916"/>
                  </a:cubicBezTo>
                  <a:cubicBezTo>
                    <a:pt x="18201" y="2934"/>
                    <a:pt x="18202" y="2965"/>
                    <a:pt x="18183" y="2985"/>
                  </a:cubicBezTo>
                  <a:cubicBezTo>
                    <a:pt x="18174" y="2995"/>
                    <a:pt x="18161" y="3000"/>
                    <a:pt x="18148" y="3000"/>
                  </a:cubicBezTo>
                  <a:close/>
                  <a:moveTo>
                    <a:pt x="3258" y="3187"/>
                  </a:moveTo>
                  <a:cubicBezTo>
                    <a:pt x="3245" y="3187"/>
                    <a:pt x="3232" y="3182"/>
                    <a:pt x="3223" y="3173"/>
                  </a:cubicBezTo>
                  <a:cubicBezTo>
                    <a:pt x="3204" y="3153"/>
                    <a:pt x="3204" y="3122"/>
                    <a:pt x="3223" y="3103"/>
                  </a:cubicBezTo>
                  <a:cubicBezTo>
                    <a:pt x="3286" y="3042"/>
                    <a:pt x="3349" y="2981"/>
                    <a:pt x="3412" y="2922"/>
                  </a:cubicBezTo>
                  <a:cubicBezTo>
                    <a:pt x="3432" y="2903"/>
                    <a:pt x="3463" y="2904"/>
                    <a:pt x="3482" y="2924"/>
                  </a:cubicBezTo>
                  <a:cubicBezTo>
                    <a:pt x="3500" y="2944"/>
                    <a:pt x="3499" y="2975"/>
                    <a:pt x="3479" y="2993"/>
                  </a:cubicBezTo>
                  <a:cubicBezTo>
                    <a:pt x="3417" y="3052"/>
                    <a:pt x="3354" y="3112"/>
                    <a:pt x="3292" y="3173"/>
                  </a:cubicBezTo>
                  <a:cubicBezTo>
                    <a:pt x="3283" y="3183"/>
                    <a:pt x="3270" y="3187"/>
                    <a:pt x="3258" y="3187"/>
                  </a:cubicBezTo>
                  <a:close/>
                  <a:moveTo>
                    <a:pt x="18520" y="3366"/>
                  </a:moveTo>
                  <a:cubicBezTo>
                    <a:pt x="18507" y="3366"/>
                    <a:pt x="18494" y="3361"/>
                    <a:pt x="18485" y="3352"/>
                  </a:cubicBezTo>
                  <a:cubicBezTo>
                    <a:pt x="18425" y="3290"/>
                    <a:pt x="18363" y="3228"/>
                    <a:pt x="18302" y="3167"/>
                  </a:cubicBezTo>
                  <a:cubicBezTo>
                    <a:pt x="18282" y="3148"/>
                    <a:pt x="18282" y="3117"/>
                    <a:pt x="18301" y="3098"/>
                  </a:cubicBezTo>
                  <a:cubicBezTo>
                    <a:pt x="18320" y="3079"/>
                    <a:pt x="18351" y="3078"/>
                    <a:pt x="18370" y="3097"/>
                  </a:cubicBezTo>
                  <a:cubicBezTo>
                    <a:pt x="18432" y="3158"/>
                    <a:pt x="18495" y="3221"/>
                    <a:pt x="18555" y="3283"/>
                  </a:cubicBezTo>
                  <a:cubicBezTo>
                    <a:pt x="18574" y="3303"/>
                    <a:pt x="18573" y="3334"/>
                    <a:pt x="18554" y="3353"/>
                  </a:cubicBezTo>
                  <a:cubicBezTo>
                    <a:pt x="18545" y="3362"/>
                    <a:pt x="18532" y="3366"/>
                    <a:pt x="18520" y="3366"/>
                  </a:cubicBezTo>
                  <a:close/>
                  <a:moveTo>
                    <a:pt x="2895" y="3562"/>
                  </a:moveTo>
                  <a:cubicBezTo>
                    <a:pt x="2883" y="3562"/>
                    <a:pt x="2871" y="3558"/>
                    <a:pt x="2861" y="3550"/>
                  </a:cubicBezTo>
                  <a:cubicBezTo>
                    <a:pt x="2841" y="3531"/>
                    <a:pt x="2840" y="3500"/>
                    <a:pt x="2859" y="3480"/>
                  </a:cubicBezTo>
                  <a:cubicBezTo>
                    <a:pt x="2917" y="3417"/>
                    <a:pt x="2978" y="3352"/>
                    <a:pt x="3039" y="3290"/>
                  </a:cubicBezTo>
                  <a:cubicBezTo>
                    <a:pt x="3058" y="3270"/>
                    <a:pt x="3089" y="3270"/>
                    <a:pt x="3108" y="3289"/>
                  </a:cubicBezTo>
                  <a:cubicBezTo>
                    <a:pt x="3127" y="3307"/>
                    <a:pt x="3128" y="3338"/>
                    <a:pt x="3109" y="3358"/>
                  </a:cubicBezTo>
                  <a:cubicBezTo>
                    <a:pt x="3049" y="3420"/>
                    <a:pt x="2989" y="3484"/>
                    <a:pt x="2931" y="3547"/>
                  </a:cubicBezTo>
                  <a:cubicBezTo>
                    <a:pt x="2921" y="3557"/>
                    <a:pt x="2908" y="3562"/>
                    <a:pt x="2895" y="3562"/>
                  </a:cubicBezTo>
                  <a:close/>
                  <a:moveTo>
                    <a:pt x="18874" y="3750"/>
                  </a:moveTo>
                  <a:cubicBezTo>
                    <a:pt x="18861" y="3750"/>
                    <a:pt x="18847" y="3744"/>
                    <a:pt x="18837" y="3733"/>
                  </a:cubicBezTo>
                  <a:cubicBezTo>
                    <a:pt x="18780" y="3668"/>
                    <a:pt x="18721" y="3603"/>
                    <a:pt x="18663" y="3540"/>
                  </a:cubicBezTo>
                  <a:cubicBezTo>
                    <a:pt x="18645" y="3520"/>
                    <a:pt x="18646" y="3489"/>
                    <a:pt x="18666" y="3471"/>
                  </a:cubicBezTo>
                  <a:cubicBezTo>
                    <a:pt x="18686" y="3453"/>
                    <a:pt x="18717" y="3454"/>
                    <a:pt x="18735" y="3474"/>
                  </a:cubicBezTo>
                  <a:cubicBezTo>
                    <a:pt x="18794" y="3537"/>
                    <a:pt x="18853" y="3603"/>
                    <a:pt x="18911" y="3669"/>
                  </a:cubicBezTo>
                  <a:cubicBezTo>
                    <a:pt x="18929" y="3689"/>
                    <a:pt x="18927" y="3720"/>
                    <a:pt x="18906" y="3738"/>
                  </a:cubicBezTo>
                  <a:cubicBezTo>
                    <a:pt x="18897" y="3746"/>
                    <a:pt x="18886" y="3750"/>
                    <a:pt x="18874" y="3750"/>
                  </a:cubicBezTo>
                  <a:close/>
                  <a:moveTo>
                    <a:pt x="2550" y="3955"/>
                  </a:moveTo>
                  <a:cubicBezTo>
                    <a:pt x="2539" y="3955"/>
                    <a:pt x="2528" y="3951"/>
                    <a:pt x="2518" y="3944"/>
                  </a:cubicBezTo>
                  <a:cubicBezTo>
                    <a:pt x="2498" y="3926"/>
                    <a:pt x="2495" y="3895"/>
                    <a:pt x="2512" y="3875"/>
                  </a:cubicBezTo>
                  <a:cubicBezTo>
                    <a:pt x="2568" y="3808"/>
                    <a:pt x="2626" y="3741"/>
                    <a:pt x="2683" y="3675"/>
                  </a:cubicBezTo>
                  <a:cubicBezTo>
                    <a:pt x="2701" y="3655"/>
                    <a:pt x="2732" y="3653"/>
                    <a:pt x="2752" y="3671"/>
                  </a:cubicBezTo>
                  <a:cubicBezTo>
                    <a:pt x="2772" y="3689"/>
                    <a:pt x="2774" y="3720"/>
                    <a:pt x="2757" y="3740"/>
                  </a:cubicBezTo>
                  <a:cubicBezTo>
                    <a:pt x="2700" y="3805"/>
                    <a:pt x="2643" y="3871"/>
                    <a:pt x="2587" y="3937"/>
                  </a:cubicBezTo>
                  <a:cubicBezTo>
                    <a:pt x="2578" y="3949"/>
                    <a:pt x="2564" y="3955"/>
                    <a:pt x="2550" y="3955"/>
                  </a:cubicBezTo>
                  <a:close/>
                  <a:moveTo>
                    <a:pt x="19209" y="4150"/>
                  </a:moveTo>
                  <a:cubicBezTo>
                    <a:pt x="19195" y="4150"/>
                    <a:pt x="19181" y="4144"/>
                    <a:pt x="19171" y="4131"/>
                  </a:cubicBezTo>
                  <a:cubicBezTo>
                    <a:pt x="19117" y="4064"/>
                    <a:pt x="19062" y="3996"/>
                    <a:pt x="19007" y="3930"/>
                  </a:cubicBezTo>
                  <a:cubicBezTo>
                    <a:pt x="18989" y="3910"/>
                    <a:pt x="18992" y="3879"/>
                    <a:pt x="19013" y="3861"/>
                  </a:cubicBezTo>
                  <a:cubicBezTo>
                    <a:pt x="19033" y="3844"/>
                    <a:pt x="19064" y="3847"/>
                    <a:pt x="19082" y="3867"/>
                  </a:cubicBezTo>
                  <a:cubicBezTo>
                    <a:pt x="19138" y="3934"/>
                    <a:pt x="19193" y="4002"/>
                    <a:pt x="19248" y="4070"/>
                  </a:cubicBezTo>
                  <a:cubicBezTo>
                    <a:pt x="19264" y="4091"/>
                    <a:pt x="19261" y="4122"/>
                    <a:pt x="19240" y="4139"/>
                  </a:cubicBezTo>
                  <a:cubicBezTo>
                    <a:pt x="19231" y="4146"/>
                    <a:pt x="19220" y="4150"/>
                    <a:pt x="19209" y="4150"/>
                  </a:cubicBezTo>
                  <a:close/>
                  <a:moveTo>
                    <a:pt x="2224" y="4364"/>
                  </a:moveTo>
                  <a:cubicBezTo>
                    <a:pt x="2214" y="4364"/>
                    <a:pt x="2204" y="4360"/>
                    <a:pt x="2195" y="4354"/>
                  </a:cubicBezTo>
                  <a:cubicBezTo>
                    <a:pt x="2173" y="4337"/>
                    <a:pt x="2169" y="4307"/>
                    <a:pt x="2185" y="4285"/>
                  </a:cubicBezTo>
                  <a:cubicBezTo>
                    <a:pt x="2238" y="4216"/>
                    <a:pt x="2292" y="4146"/>
                    <a:pt x="2346" y="4078"/>
                  </a:cubicBezTo>
                  <a:cubicBezTo>
                    <a:pt x="2363" y="4057"/>
                    <a:pt x="2394" y="4053"/>
                    <a:pt x="2415" y="4070"/>
                  </a:cubicBezTo>
                  <a:cubicBezTo>
                    <a:pt x="2436" y="4087"/>
                    <a:pt x="2440" y="4118"/>
                    <a:pt x="2423" y="4139"/>
                  </a:cubicBezTo>
                  <a:cubicBezTo>
                    <a:pt x="2369" y="4206"/>
                    <a:pt x="2315" y="4275"/>
                    <a:pt x="2263" y="4344"/>
                  </a:cubicBezTo>
                  <a:cubicBezTo>
                    <a:pt x="2254" y="4357"/>
                    <a:pt x="2239" y="4364"/>
                    <a:pt x="2224" y="4364"/>
                  </a:cubicBezTo>
                  <a:close/>
                  <a:moveTo>
                    <a:pt x="19525" y="4565"/>
                  </a:moveTo>
                  <a:cubicBezTo>
                    <a:pt x="19509" y="4565"/>
                    <a:pt x="19494" y="4558"/>
                    <a:pt x="19485" y="4545"/>
                  </a:cubicBezTo>
                  <a:cubicBezTo>
                    <a:pt x="19434" y="4475"/>
                    <a:pt x="19382" y="4405"/>
                    <a:pt x="19330" y="4336"/>
                  </a:cubicBezTo>
                  <a:cubicBezTo>
                    <a:pt x="19314" y="4315"/>
                    <a:pt x="19318" y="4284"/>
                    <a:pt x="19340" y="4268"/>
                  </a:cubicBezTo>
                  <a:cubicBezTo>
                    <a:pt x="19361" y="4251"/>
                    <a:pt x="19392" y="4256"/>
                    <a:pt x="19408" y="4277"/>
                  </a:cubicBezTo>
                  <a:cubicBezTo>
                    <a:pt x="19461" y="4346"/>
                    <a:pt x="19513" y="4417"/>
                    <a:pt x="19564" y="4488"/>
                  </a:cubicBezTo>
                  <a:cubicBezTo>
                    <a:pt x="19580" y="4510"/>
                    <a:pt x="19575" y="4540"/>
                    <a:pt x="19553" y="4556"/>
                  </a:cubicBezTo>
                  <a:cubicBezTo>
                    <a:pt x="19545" y="4562"/>
                    <a:pt x="19535" y="4565"/>
                    <a:pt x="19525" y="4565"/>
                  </a:cubicBezTo>
                  <a:close/>
                  <a:moveTo>
                    <a:pt x="1919" y="4788"/>
                  </a:moveTo>
                  <a:cubicBezTo>
                    <a:pt x="1909" y="4788"/>
                    <a:pt x="1900" y="4785"/>
                    <a:pt x="1891" y="4779"/>
                  </a:cubicBezTo>
                  <a:cubicBezTo>
                    <a:pt x="1869" y="4764"/>
                    <a:pt x="1863" y="4734"/>
                    <a:pt x="1879" y="4711"/>
                  </a:cubicBezTo>
                  <a:cubicBezTo>
                    <a:pt x="1928" y="4639"/>
                    <a:pt x="1978" y="4567"/>
                    <a:pt x="2029" y="4496"/>
                  </a:cubicBezTo>
                  <a:cubicBezTo>
                    <a:pt x="2045" y="4474"/>
                    <a:pt x="2076" y="4469"/>
                    <a:pt x="2098" y="4485"/>
                  </a:cubicBezTo>
                  <a:cubicBezTo>
                    <a:pt x="2120" y="4501"/>
                    <a:pt x="2125" y="4532"/>
                    <a:pt x="2109" y="4554"/>
                  </a:cubicBezTo>
                  <a:cubicBezTo>
                    <a:pt x="2058" y="4624"/>
                    <a:pt x="2008" y="4695"/>
                    <a:pt x="1959" y="4766"/>
                  </a:cubicBezTo>
                  <a:cubicBezTo>
                    <a:pt x="1950" y="4780"/>
                    <a:pt x="1935" y="4788"/>
                    <a:pt x="1919" y="4788"/>
                  </a:cubicBezTo>
                  <a:close/>
                  <a:moveTo>
                    <a:pt x="19819" y="4995"/>
                  </a:moveTo>
                  <a:cubicBezTo>
                    <a:pt x="19803" y="4995"/>
                    <a:pt x="19788" y="4988"/>
                    <a:pt x="19778" y="4973"/>
                  </a:cubicBezTo>
                  <a:cubicBezTo>
                    <a:pt x="19731" y="4901"/>
                    <a:pt x="19683" y="4829"/>
                    <a:pt x="19634" y="4757"/>
                  </a:cubicBezTo>
                  <a:cubicBezTo>
                    <a:pt x="19619" y="4735"/>
                    <a:pt x="19625" y="4705"/>
                    <a:pt x="19647" y="4689"/>
                  </a:cubicBezTo>
                  <a:cubicBezTo>
                    <a:pt x="19669" y="4674"/>
                    <a:pt x="19700" y="4680"/>
                    <a:pt x="19715" y="4702"/>
                  </a:cubicBezTo>
                  <a:cubicBezTo>
                    <a:pt x="19764" y="4774"/>
                    <a:pt x="19813" y="4847"/>
                    <a:pt x="19860" y="4920"/>
                  </a:cubicBezTo>
                  <a:cubicBezTo>
                    <a:pt x="19875" y="4942"/>
                    <a:pt x="19869" y="4973"/>
                    <a:pt x="19846" y="4988"/>
                  </a:cubicBezTo>
                  <a:cubicBezTo>
                    <a:pt x="19838" y="4993"/>
                    <a:pt x="19829" y="4995"/>
                    <a:pt x="19819" y="4995"/>
                  </a:cubicBezTo>
                  <a:close/>
                  <a:moveTo>
                    <a:pt x="1634" y="5226"/>
                  </a:moveTo>
                  <a:cubicBezTo>
                    <a:pt x="1626" y="5226"/>
                    <a:pt x="1617" y="5224"/>
                    <a:pt x="1609" y="5219"/>
                  </a:cubicBezTo>
                  <a:cubicBezTo>
                    <a:pt x="1586" y="5205"/>
                    <a:pt x="1578" y="5175"/>
                    <a:pt x="1593" y="5152"/>
                  </a:cubicBezTo>
                  <a:cubicBezTo>
                    <a:pt x="1638" y="5078"/>
                    <a:pt x="1685" y="5003"/>
                    <a:pt x="1733" y="4930"/>
                  </a:cubicBezTo>
                  <a:cubicBezTo>
                    <a:pt x="1748" y="4907"/>
                    <a:pt x="1778" y="4901"/>
                    <a:pt x="1801" y="4915"/>
                  </a:cubicBezTo>
                  <a:cubicBezTo>
                    <a:pt x="1823" y="4930"/>
                    <a:pt x="1830" y="4960"/>
                    <a:pt x="1815" y="4983"/>
                  </a:cubicBezTo>
                  <a:cubicBezTo>
                    <a:pt x="1768" y="5056"/>
                    <a:pt x="1721" y="5130"/>
                    <a:pt x="1676" y="5203"/>
                  </a:cubicBezTo>
                  <a:cubicBezTo>
                    <a:pt x="1667" y="5218"/>
                    <a:pt x="1651" y="5226"/>
                    <a:pt x="1634" y="5226"/>
                  </a:cubicBezTo>
                  <a:close/>
                  <a:moveTo>
                    <a:pt x="20093" y="5439"/>
                  </a:moveTo>
                  <a:cubicBezTo>
                    <a:pt x="20076" y="5439"/>
                    <a:pt x="20060" y="5430"/>
                    <a:pt x="20050" y="5415"/>
                  </a:cubicBezTo>
                  <a:cubicBezTo>
                    <a:pt x="20007" y="5341"/>
                    <a:pt x="19963" y="5266"/>
                    <a:pt x="19917" y="5192"/>
                  </a:cubicBezTo>
                  <a:cubicBezTo>
                    <a:pt x="19903" y="5169"/>
                    <a:pt x="19910" y="5139"/>
                    <a:pt x="19933" y="5125"/>
                  </a:cubicBezTo>
                  <a:cubicBezTo>
                    <a:pt x="19956" y="5111"/>
                    <a:pt x="19986" y="5118"/>
                    <a:pt x="20000" y="5141"/>
                  </a:cubicBezTo>
                  <a:cubicBezTo>
                    <a:pt x="20046" y="5216"/>
                    <a:pt x="20092" y="5291"/>
                    <a:pt x="20135" y="5366"/>
                  </a:cubicBezTo>
                  <a:cubicBezTo>
                    <a:pt x="20149" y="5389"/>
                    <a:pt x="20141" y="5419"/>
                    <a:pt x="20117" y="5432"/>
                  </a:cubicBezTo>
                  <a:cubicBezTo>
                    <a:pt x="20110" y="5437"/>
                    <a:pt x="20101" y="5439"/>
                    <a:pt x="20093" y="5439"/>
                  </a:cubicBezTo>
                  <a:close/>
                  <a:moveTo>
                    <a:pt x="1371" y="5679"/>
                  </a:moveTo>
                  <a:cubicBezTo>
                    <a:pt x="1363" y="5679"/>
                    <a:pt x="1355" y="5677"/>
                    <a:pt x="1348" y="5673"/>
                  </a:cubicBezTo>
                  <a:cubicBezTo>
                    <a:pt x="1324" y="5660"/>
                    <a:pt x="1315" y="5630"/>
                    <a:pt x="1328" y="5606"/>
                  </a:cubicBezTo>
                  <a:cubicBezTo>
                    <a:pt x="1370" y="5530"/>
                    <a:pt x="1414" y="5453"/>
                    <a:pt x="1458" y="5377"/>
                  </a:cubicBezTo>
                  <a:cubicBezTo>
                    <a:pt x="1471" y="5354"/>
                    <a:pt x="1501" y="5346"/>
                    <a:pt x="1525" y="5360"/>
                  </a:cubicBezTo>
                  <a:cubicBezTo>
                    <a:pt x="1548" y="5373"/>
                    <a:pt x="1556" y="5403"/>
                    <a:pt x="1542" y="5427"/>
                  </a:cubicBezTo>
                  <a:cubicBezTo>
                    <a:pt x="1499" y="5501"/>
                    <a:pt x="1456" y="5578"/>
                    <a:pt x="1414" y="5653"/>
                  </a:cubicBezTo>
                  <a:cubicBezTo>
                    <a:pt x="1405" y="5669"/>
                    <a:pt x="1389" y="5679"/>
                    <a:pt x="1371" y="5679"/>
                  </a:cubicBezTo>
                  <a:close/>
                  <a:moveTo>
                    <a:pt x="20344" y="5895"/>
                  </a:moveTo>
                  <a:cubicBezTo>
                    <a:pt x="20327" y="5895"/>
                    <a:pt x="20310" y="5886"/>
                    <a:pt x="20301" y="5869"/>
                  </a:cubicBezTo>
                  <a:cubicBezTo>
                    <a:pt x="20261" y="5792"/>
                    <a:pt x="20220" y="5715"/>
                    <a:pt x="20178" y="5640"/>
                  </a:cubicBezTo>
                  <a:cubicBezTo>
                    <a:pt x="20165" y="5617"/>
                    <a:pt x="20174" y="5587"/>
                    <a:pt x="20198" y="5574"/>
                  </a:cubicBezTo>
                  <a:cubicBezTo>
                    <a:pt x="20221" y="5561"/>
                    <a:pt x="20251" y="5569"/>
                    <a:pt x="20264" y="5593"/>
                  </a:cubicBezTo>
                  <a:cubicBezTo>
                    <a:pt x="20306" y="5669"/>
                    <a:pt x="20348" y="5746"/>
                    <a:pt x="20388" y="5824"/>
                  </a:cubicBezTo>
                  <a:cubicBezTo>
                    <a:pt x="20400" y="5848"/>
                    <a:pt x="20391" y="5877"/>
                    <a:pt x="20367" y="5890"/>
                  </a:cubicBezTo>
                  <a:cubicBezTo>
                    <a:pt x="20360" y="5894"/>
                    <a:pt x="20352" y="5895"/>
                    <a:pt x="20344" y="5895"/>
                  </a:cubicBezTo>
                  <a:close/>
                  <a:moveTo>
                    <a:pt x="1131" y="6143"/>
                  </a:moveTo>
                  <a:cubicBezTo>
                    <a:pt x="1123" y="6143"/>
                    <a:pt x="1116" y="6142"/>
                    <a:pt x="1109" y="6138"/>
                  </a:cubicBezTo>
                  <a:cubicBezTo>
                    <a:pt x="1085" y="6126"/>
                    <a:pt x="1075" y="6097"/>
                    <a:pt x="1087" y="6073"/>
                  </a:cubicBezTo>
                  <a:cubicBezTo>
                    <a:pt x="1125" y="5994"/>
                    <a:pt x="1165" y="5915"/>
                    <a:pt x="1205" y="5838"/>
                  </a:cubicBezTo>
                  <a:cubicBezTo>
                    <a:pt x="1217" y="5814"/>
                    <a:pt x="1247" y="5804"/>
                    <a:pt x="1271" y="5817"/>
                  </a:cubicBezTo>
                  <a:cubicBezTo>
                    <a:pt x="1295" y="5829"/>
                    <a:pt x="1304" y="5859"/>
                    <a:pt x="1292" y="5883"/>
                  </a:cubicBezTo>
                  <a:cubicBezTo>
                    <a:pt x="1252" y="5960"/>
                    <a:pt x="1213" y="6038"/>
                    <a:pt x="1175" y="6116"/>
                  </a:cubicBezTo>
                  <a:cubicBezTo>
                    <a:pt x="1166" y="6133"/>
                    <a:pt x="1149" y="6143"/>
                    <a:pt x="1131" y="6143"/>
                  </a:cubicBezTo>
                  <a:close/>
                  <a:moveTo>
                    <a:pt x="20573" y="6363"/>
                  </a:moveTo>
                  <a:cubicBezTo>
                    <a:pt x="20555" y="6363"/>
                    <a:pt x="20537" y="6352"/>
                    <a:pt x="20529" y="6335"/>
                  </a:cubicBezTo>
                  <a:cubicBezTo>
                    <a:pt x="20493" y="6256"/>
                    <a:pt x="20456" y="6178"/>
                    <a:pt x="20418" y="6100"/>
                  </a:cubicBezTo>
                  <a:cubicBezTo>
                    <a:pt x="20406" y="6076"/>
                    <a:pt x="20416" y="6047"/>
                    <a:pt x="20440" y="6035"/>
                  </a:cubicBezTo>
                  <a:cubicBezTo>
                    <a:pt x="20464" y="6023"/>
                    <a:pt x="20494" y="6033"/>
                    <a:pt x="20506" y="6057"/>
                  </a:cubicBezTo>
                  <a:cubicBezTo>
                    <a:pt x="20544" y="6135"/>
                    <a:pt x="20582" y="6215"/>
                    <a:pt x="20618" y="6294"/>
                  </a:cubicBezTo>
                  <a:cubicBezTo>
                    <a:pt x="20629" y="6318"/>
                    <a:pt x="20618" y="6347"/>
                    <a:pt x="20594" y="6359"/>
                  </a:cubicBezTo>
                  <a:cubicBezTo>
                    <a:pt x="20587" y="6362"/>
                    <a:pt x="20580" y="6363"/>
                    <a:pt x="20573" y="6363"/>
                  </a:cubicBezTo>
                  <a:close/>
                  <a:moveTo>
                    <a:pt x="913" y="6619"/>
                  </a:moveTo>
                  <a:cubicBezTo>
                    <a:pt x="906" y="6619"/>
                    <a:pt x="900" y="6618"/>
                    <a:pt x="894" y="6615"/>
                  </a:cubicBezTo>
                  <a:cubicBezTo>
                    <a:pt x="869" y="6605"/>
                    <a:pt x="857" y="6576"/>
                    <a:pt x="868" y="6551"/>
                  </a:cubicBezTo>
                  <a:cubicBezTo>
                    <a:pt x="902" y="6470"/>
                    <a:pt x="938" y="6390"/>
                    <a:pt x="974" y="6310"/>
                  </a:cubicBezTo>
                  <a:cubicBezTo>
                    <a:pt x="986" y="6286"/>
                    <a:pt x="1015" y="6275"/>
                    <a:pt x="1039" y="6286"/>
                  </a:cubicBezTo>
                  <a:cubicBezTo>
                    <a:pt x="1064" y="6298"/>
                    <a:pt x="1075" y="6327"/>
                    <a:pt x="1063" y="6351"/>
                  </a:cubicBezTo>
                  <a:cubicBezTo>
                    <a:pt x="1027" y="6430"/>
                    <a:pt x="992" y="6510"/>
                    <a:pt x="958" y="6590"/>
                  </a:cubicBezTo>
                  <a:cubicBezTo>
                    <a:pt x="950" y="6608"/>
                    <a:pt x="932" y="6619"/>
                    <a:pt x="913" y="6619"/>
                  </a:cubicBezTo>
                  <a:close/>
                  <a:moveTo>
                    <a:pt x="20779" y="6841"/>
                  </a:moveTo>
                  <a:cubicBezTo>
                    <a:pt x="20760" y="6841"/>
                    <a:pt x="20741" y="6829"/>
                    <a:pt x="20734" y="6810"/>
                  </a:cubicBezTo>
                  <a:cubicBezTo>
                    <a:pt x="20702" y="6731"/>
                    <a:pt x="20668" y="6651"/>
                    <a:pt x="20634" y="6571"/>
                  </a:cubicBezTo>
                  <a:cubicBezTo>
                    <a:pt x="20623" y="6546"/>
                    <a:pt x="20635" y="6518"/>
                    <a:pt x="20660" y="6507"/>
                  </a:cubicBezTo>
                  <a:cubicBezTo>
                    <a:pt x="20685" y="6496"/>
                    <a:pt x="20713" y="6508"/>
                    <a:pt x="20724" y="6532"/>
                  </a:cubicBezTo>
                  <a:cubicBezTo>
                    <a:pt x="20759" y="6613"/>
                    <a:pt x="20792" y="6694"/>
                    <a:pt x="20825" y="6774"/>
                  </a:cubicBezTo>
                  <a:cubicBezTo>
                    <a:pt x="20835" y="6799"/>
                    <a:pt x="20822" y="6827"/>
                    <a:pt x="20797" y="6837"/>
                  </a:cubicBezTo>
                  <a:cubicBezTo>
                    <a:pt x="20791" y="6840"/>
                    <a:pt x="20785" y="6841"/>
                    <a:pt x="20779" y="6841"/>
                  </a:cubicBezTo>
                  <a:close/>
                  <a:moveTo>
                    <a:pt x="718" y="7106"/>
                  </a:moveTo>
                  <a:cubicBezTo>
                    <a:pt x="713" y="7106"/>
                    <a:pt x="707" y="7105"/>
                    <a:pt x="701" y="7102"/>
                  </a:cubicBezTo>
                  <a:cubicBezTo>
                    <a:pt x="676" y="7093"/>
                    <a:pt x="663" y="7065"/>
                    <a:pt x="673" y="7040"/>
                  </a:cubicBezTo>
                  <a:cubicBezTo>
                    <a:pt x="703" y="6957"/>
                    <a:pt x="735" y="6875"/>
                    <a:pt x="767" y="6794"/>
                  </a:cubicBezTo>
                  <a:cubicBezTo>
                    <a:pt x="777" y="6769"/>
                    <a:pt x="806" y="6757"/>
                    <a:pt x="831" y="6767"/>
                  </a:cubicBezTo>
                  <a:cubicBezTo>
                    <a:pt x="856" y="6777"/>
                    <a:pt x="868" y="6805"/>
                    <a:pt x="858" y="6830"/>
                  </a:cubicBezTo>
                  <a:cubicBezTo>
                    <a:pt x="826" y="6910"/>
                    <a:pt x="795" y="6992"/>
                    <a:pt x="764" y="7074"/>
                  </a:cubicBezTo>
                  <a:cubicBezTo>
                    <a:pt x="757" y="7093"/>
                    <a:pt x="738" y="7106"/>
                    <a:pt x="718" y="7106"/>
                  </a:cubicBezTo>
                  <a:close/>
                  <a:moveTo>
                    <a:pt x="20962" y="7330"/>
                  </a:moveTo>
                  <a:cubicBezTo>
                    <a:pt x="20942" y="7330"/>
                    <a:pt x="20923" y="7317"/>
                    <a:pt x="20916" y="7297"/>
                  </a:cubicBezTo>
                  <a:cubicBezTo>
                    <a:pt x="20887" y="7215"/>
                    <a:pt x="20858" y="7133"/>
                    <a:pt x="20828" y="7053"/>
                  </a:cubicBezTo>
                  <a:cubicBezTo>
                    <a:pt x="20818" y="7027"/>
                    <a:pt x="20831" y="6999"/>
                    <a:pt x="20856" y="6990"/>
                  </a:cubicBezTo>
                  <a:cubicBezTo>
                    <a:pt x="20882" y="6980"/>
                    <a:pt x="20910" y="6993"/>
                    <a:pt x="20919" y="7018"/>
                  </a:cubicBezTo>
                  <a:cubicBezTo>
                    <a:pt x="20950" y="7100"/>
                    <a:pt x="20980" y="7183"/>
                    <a:pt x="21008" y="7265"/>
                  </a:cubicBezTo>
                  <a:cubicBezTo>
                    <a:pt x="21017" y="7291"/>
                    <a:pt x="21004" y="7319"/>
                    <a:pt x="20978" y="7327"/>
                  </a:cubicBezTo>
                  <a:cubicBezTo>
                    <a:pt x="20973" y="7329"/>
                    <a:pt x="20967" y="7330"/>
                    <a:pt x="20962" y="7330"/>
                  </a:cubicBezTo>
                  <a:close/>
                  <a:moveTo>
                    <a:pt x="548" y="7601"/>
                  </a:moveTo>
                  <a:cubicBezTo>
                    <a:pt x="543" y="7601"/>
                    <a:pt x="538" y="7600"/>
                    <a:pt x="533" y="7599"/>
                  </a:cubicBezTo>
                  <a:cubicBezTo>
                    <a:pt x="508" y="7591"/>
                    <a:pt x="493" y="7563"/>
                    <a:pt x="501" y="7537"/>
                  </a:cubicBezTo>
                  <a:cubicBezTo>
                    <a:pt x="528" y="7454"/>
                    <a:pt x="555" y="7370"/>
                    <a:pt x="584" y="7287"/>
                  </a:cubicBezTo>
                  <a:cubicBezTo>
                    <a:pt x="593" y="7262"/>
                    <a:pt x="620" y="7248"/>
                    <a:pt x="646" y="7257"/>
                  </a:cubicBezTo>
                  <a:cubicBezTo>
                    <a:pt x="672" y="7266"/>
                    <a:pt x="685" y="7294"/>
                    <a:pt x="677" y="7319"/>
                  </a:cubicBezTo>
                  <a:cubicBezTo>
                    <a:pt x="648" y="7401"/>
                    <a:pt x="621" y="7484"/>
                    <a:pt x="595" y="7567"/>
                  </a:cubicBezTo>
                  <a:cubicBezTo>
                    <a:pt x="588" y="7588"/>
                    <a:pt x="569" y="7601"/>
                    <a:pt x="548" y="7601"/>
                  </a:cubicBezTo>
                  <a:close/>
                  <a:moveTo>
                    <a:pt x="21121" y="7828"/>
                  </a:moveTo>
                  <a:cubicBezTo>
                    <a:pt x="21099" y="7828"/>
                    <a:pt x="21080" y="7814"/>
                    <a:pt x="21074" y="7792"/>
                  </a:cubicBezTo>
                  <a:cubicBezTo>
                    <a:pt x="21049" y="7709"/>
                    <a:pt x="21024" y="7626"/>
                    <a:pt x="20998" y="7544"/>
                  </a:cubicBezTo>
                  <a:cubicBezTo>
                    <a:pt x="20989" y="7518"/>
                    <a:pt x="21004" y="7490"/>
                    <a:pt x="21029" y="7482"/>
                  </a:cubicBezTo>
                  <a:cubicBezTo>
                    <a:pt x="21055" y="7474"/>
                    <a:pt x="21083" y="7488"/>
                    <a:pt x="21091" y="7514"/>
                  </a:cubicBezTo>
                  <a:cubicBezTo>
                    <a:pt x="21117" y="7597"/>
                    <a:pt x="21143" y="7681"/>
                    <a:pt x="21168" y="7765"/>
                  </a:cubicBezTo>
                  <a:cubicBezTo>
                    <a:pt x="21175" y="7791"/>
                    <a:pt x="21160" y="7818"/>
                    <a:pt x="21134" y="7826"/>
                  </a:cubicBezTo>
                  <a:cubicBezTo>
                    <a:pt x="21130" y="7827"/>
                    <a:pt x="21125" y="7828"/>
                    <a:pt x="21121" y="7828"/>
                  </a:cubicBezTo>
                  <a:close/>
                  <a:moveTo>
                    <a:pt x="403" y="8103"/>
                  </a:moveTo>
                  <a:cubicBezTo>
                    <a:pt x="399" y="8103"/>
                    <a:pt x="394" y="8102"/>
                    <a:pt x="390" y="8101"/>
                  </a:cubicBezTo>
                  <a:cubicBezTo>
                    <a:pt x="364" y="8094"/>
                    <a:pt x="348" y="8067"/>
                    <a:pt x="355" y="8041"/>
                  </a:cubicBezTo>
                  <a:cubicBezTo>
                    <a:pt x="377" y="7957"/>
                    <a:pt x="401" y="7872"/>
                    <a:pt x="425" y="7788"/>
                  </a:cubicBezTo>
                  <a:cubicBezTo>
                    <a:pt x="433" y="7762"/>
                    <a:pt x="460" y="7747"/>
                    <a:pt x="486" y="7755"/>
                  </a:cubicBezTo>
                  <a:cubicBezTo>
                    <a:pt x="512" y="7762"/>
                    <a:pt x="527" y="7790"/>
                    <a:pt x="519" y="7816"/>
                  </a:cubicBezTo>
                  <a:cubicBezTo>
                    <a:pt x="495" y="7899"/>
                    <a:pt x="472" y="7983"/>
                    <a:pt x="450" y="8066"/>
                  </a:cubicBezTo>
                  <a:cubicBezTo>
                    <a:pt x="444" y="8088"/>
                    <a:pt x="424" y="8103"/>
                    <a:pt x="403" y="8103"/>
                  </a:cubicBezTo>
                  <a:close/>
                  <a:moveTo>
                    <a:pt x="21255" y="8332"/>
                  </a:moveTo>
                  <a:cubicBezTo>
                    <a:pt x="21233" y="8332"/>
                    <a:pt x="21213" y="8317"/>
                    <a:pt x="21207" y="8295"/>
                  </a:cubicBezTo>
                  <a:cubicBezTo>
                    <a:pt x="21187" y="8210"/>
                    <a:pt x="21166" y="8125"/>
                    <a:pt x="21144" y="8043"/>
                  </a:cubicBezTo>
                  <a:cubicBezTo>
                    <a:pt x="21137" y="8017"/>
                    <a:pt x="21152" y="7990"/>
                    <a:pt x="21178" y="7983"/>
                  </a:cubicBezTo>
                  <a:cubicBezTo>
                    <a:pt x="21204" y="7976"/>
                    <a:pt x="21231" y="7991"/>
                    <a:pt x="21238" y="8018"/>
                  </a:cubicBezTo>
                  <a:cubicBezTo>
                    <a:pt x="21260" y="8101"/>
                    <a:pt x="21282" y="8187"/>
                    <a:pt x="21302" y="8272"/>
                  </a:cubicBezTo>
                  <a:cubicBezTo>
                    <a:pt x="21309" y="8298"/>
                    <a:pt x="21293" y="8325"/>
                    <a:pt x="21266" y="8331"/>
                  </a:cubicBezTo>
                  <a:cubicBezTo>
                    <a:pt x="21262" y="8332"/>
                    <a:pt x="21259" y="8332"/>
                    <a:pt x="21255" y="8332"/>
                  </a:cubicBezTo>
                  <a:close/>
                  <a:moveTo>
                    <a:pt x="282" y="8611"/>
                  </a:moveTo>
                  <a:cubicBezTo>
                    <a:pt x="279" y="8611"/>
                    <a:pt x="275" y="8610"/>
                    <a:pt x="272" y="8610"/>
                  </a:cubicBezTo>
                  <a:cubicBezTo>
                    <a:pt x="246" y="8604"/>
                    <a:pt x="229" y="8578"/>
                    <a:pt x="234" y="8552"/>
                  </a:cubicBezTo>
                  <a:cubicBezTo>
                    <a:pt x="252" y="8467"/>
                    <a:pt x="272" y="8381"/>
                    <a:pt x="292" y="8296"/>
                  </a:cubicBezTo>
                  <a:cubicBezTo>
                    <a:pt x="298" y="8269"/>
                    <a:pt x="324" y="8253"/>
                    <a:pt x="351" y="8259"/>
                  </a:cubicBezTo>
                  <a:cubicBezTo>
                    <a:pt x="377" y="8266"/>
                    <a:pt x="393" y="8292"/>
                    <a:pt x="387" y="8318"/>
                  </a:cubicBezTo>
                  <a:cubicBezTo>
                    <a:pt x="367" y="8402"/>
                    <a:pt x="348" y="8488"/>
                    <a:pt x="330" y="8572"/>
                  </a:cubicBezTo>
                  <a:cubicBezTo>
                    <a:pt x="325" y="8595"/>
                    <a:pt x="305" y="8611"/>
                    <a:pt x="282" y="8611"/>
                  </a:cubicBezTo>
                  <a:close/>
                  <a:moveTo>
                    <a:pt x="21364" y="8843"/>
                  </a:moveTo>
                  <a:cubicBezTo>
                    <a:pt x="21341" y="8843"/>
                    <a:pt x="21321" y="8826"/>
                    <a:pt x="21316" y="8803"/>
                  </a:cubicBezTo>
                  <a:cubicBezTo>
                    <a:pt x="21300" y="8718"/>
                    <a:pt x="21283" y="8632"/>
                    <a:pt x="21265" y="8548"/>
                  </a:cubicBezTo>
                  <a:cubicBezTo>
                    <a:pt x="21259" y="8522"/>
                    <a:pt x="21276" y="8496"/>
                    <a:pt x="21302" y="8490"/>
                  </a:cubicBezTo>
                  <a:cubicBezTo>
                    <a:pt x="21329" y="8484"/>
                    <a:pt x="21355" y="8501"/>
                    <a:pt x="21361" y="8528"/>
                  </a:cubicBezTo>
                  <a:cubicBezTo>
                    <a:pt x="21379" y="8612"/>
                    <a:pt x="21396" y="8699"/>
                    <a:pt x="21412" y="8785"/>
                  </a:cubicBezTo>
                  <a:cubicBezTo>
                    <a:pt x="21417" y="8811"/>
                    <a:pt x="21400" y="8837"/>
                    <a:pt x="21373" y="8842"/>
                  </a:cubicBezTo>
                  <a:cubicBezTo>
                    <a:pt x="21370" y="8843"/>
                    <a:pt x="21367" y="8843"/>
                    <a:pt x="21364" y="8843"/>
                  </a:cubicBezTo>
                  <a:close/>
                  <a:moveTo>
                    <a:pt x="186" y="9124"/>
                  </a:moveTo>
                  <a:cubicBezTo>
                    <a:pt x="184" y="9124"/>
                    <a:pt x="181" y="9124"/>
                    <a:pt x="179" y="9123"/>
                  </a:cubicBezTo>
                  <a:cubicBezTo>
                    <a:pt x="152" y="9119"/>
                    <a:pt x="134" y="9094"/>
                    <a:pt x="138" y="9067"/>
                  </a:cubicBezTo>
                  <a:cubicBezTo>
                    <a:pt x="152" y="8981"/>
                    <a:pt x="167" y="8894"/>
                    <a:pt x="183" y="8809"/>
                  </a:cubicBezTo>
                  <a:cubicBezTo>
                    <a:pt x="188" y="8782"/>
                    <a:pt x="213" y="8765"/>
                    <a:pt x="240" y="8770"/>
                  </a:cubicBezTo>
                  <a:cubicBezTo>
                    <a:pt x="267" y="8775"/>
                    <a:pt x="284" y="8800"/>
                    <a:pt x="279" y="8827"/>
                  </a:cubicBezTo>
                  <a:cubicBezTo>
                    <a:pt x="263" y="8912"/>
                    <a:pt x="248" y="8998"/>
                    <a:pt x="235" y="9083"/>
                  </a:cubicBezTo>
                  <a:cubicBezTo>
                    <a:pt x="231" y="9107"/>
                    <a:pt x="210" y="9124"/>
                    <a:pt x="186" y="9124"/>
                  </a:cubicBezTo>
                  <a:close/>
                  <a:moveTo>
                    <a:pt x="21448" y="9358"/>
                  </a:moveTo>
                  <a:cubicBezTo>
                    <a:pt x="21424" y="9358"/>
                    <a:pt x="21403" y="9340"/>
                    <a:pt x="21400" y="9316"/>
                  </a:cubicBezTo>
                  <a:cubicBezTo>
                    <a:pt x="21388" y="9230"/>
                    <a:pt x="21375" y="9143"/>
                    <a:pt x="21361" y="9059"/>
                  </a:cubicBezTo>
                  <a:cubicBezTo>
                    <a:pt x="21357" y="9032"/>
                    <a:pt x="21375" y="9007"/>
                    <a:pt x="21402" y="9003"/>
                  </a:cubicBezTo>
                  <a:cubicBezTo>
                    <a:pt x="21428" y="8998"/>
                    <a:pt x="21453" y="9016"/>
                    <a:pt x="21458" y="9043"/>
                  </a:cubicBezTo>
                  <a:cubicBezTo>
                    <a:pt x="21472" y="9128"/>
                    <a:pt x="21485" y="9216"/>
                    <a:pt x="21497" y="9302"/>
                  </a:cubicBezTo>
                  <a:cubicBezTo>
                    <a:pt x="21501" y="9329"/>
                    <a:pt x="21482" y="9354"/>
                    <a:pt x="21455" y="9358"/>
                  </a:cubicBezTo>
                  <a:cubicBezTo>
                    <a:pt x="21453" y="9358"/>
                    <a:pt x="21451" y="9358"/>
                    <a:pt x="21448" y="9358"/>
                  </a:cubicBezTo>
                  <a:close/>
                  <a:moveTo>
                    <a:pt x="116" y="9641"/>
                  </a:moveTo>
                  <a:cubicBezTo>
                    <a:pt x="114" y="9641"/>
                    <a:pt x="112" y="9641"/>
                    <a:pt x="110" y="9641"/>
                  </a:cubicBezTo>
                  <a:cubicBezTo>
                    <a:pt x="84" y="9638"/>
                    <a:pt x="64" y="9614"/>
                    <a:pt x="67" y="9587"/>
                  </a:cubicBezTo>
                  <a:cubicBezTo>
                    <a:pt x="77" y="9500"/>
                    <a:pt x="88" y="9413"/>
                    <a:pt x="99" y="9327"/>
                  </a:cubicBezTo>
                  <a:cubicBezTo>
                    <a:pt x="103" y="9300"/>
                    <a:pt x="128" y="9281"/>
                    <a:pt x="155" y="9285"/>
                  </a:cubicBezTo>
                  <a:cubicBezTo>
                    <a:pt x="181" y="9288"/>
                    <a:pt x="200" y="9313"/>
                    <a:pt x="196" y="9340"/>
                  </a:cubicBezTo>
                  <a:cubicBezTo>
                    <a:pt x="185" y="9425"/>
                    <a:pt x="174" y="9512"/>
                    <a:pt x="164" y="9598"/>
                  </a:cubicBezTo>
                  <a:cubicBezTo>
                    <a:pt x="162" y="9623"/>
                    <a:pt x="141" y="9641"/>
                    <a:pt x="116" y="9641"/>
                  </a:cubicBezTo>
                  <a:close/>
                  <a:moveTo>
                    <a:pt x="21508" y="9877"/>
                  </a:moveTo>
                  <a:cubicBezTo>
                    <a:pt x="21483" y="9877"/>
                    <a:pt x="21461" y="9858"/>
                    <a:pt x="21459" y="9832"/>
                  </a:cubicBezTo>
                  <a:cubicBezTo>
                    <a:pt x="21451" y="9747"/>
                    <a:pt x="21442" y="9660"/>
                    <a:pt x="21433" y="9574"/>
                  </a:cubicBezTo>
                  <a:cubicBezTo>
                    <a:pt x="21430" y="9547"/>
                    <a:pt x="21449" y="9523"/>
                    <a:pt x="21476" y="9520"/>
                  </a:cubicBezTo>
                  <a:cubicBezTo>
                    <a:pt x="21503" y="9516"/>
                    <a:pt x="21527" y="9536"/>
                    <a:pt x="21530" y="9563"/>
                  </a:cubicBezTo>
                  <a:cubicBezTo>
                    <a:pt x="21540" y="9649"/>
                    <a:pt x="21549" y="9737"/>
                    <a:pt x="21556" y="9824"/>
                  </a:cubicBezTo>
                  <a:cubicBezTo>
                    <a:pt x="21559" y="9851"/>
                    <a:pt x="21539" y="9874"/>
                    <a:pt x="21512" y="9877"/>
                  </a:cubicBezTo>
                  <a:cubicBezTo>
                    <a:pt x="21511" y="9877"/>
                    <a:pt x="21509" y="9877"/>
                    <a:pt x="21508" y="9877"/>
                  </a:cubicBezTo>
                  <a:close/>
                  <a:moveTo>
                    <a:pt x="70" y="10162"/>
                  </a:moveTo>
                  <a:cubicBezTo>
                    <a:pt x="69" y="10162"/>
                    <a:pt x="68" y="10162"/>
                    <a:pt x="67" y="10162"/>
                  </a:cubicBezTo>
                  <a:cubicBezTo>
                    <a:pt x="40" y="10160"/>
                    <a:pt x="20" y="10137"/>
                    <a:pt x="22" y="10110"/>
                  </a:cubicBezTo>
                  <a:cubicBezTo>
                    <a:pt x="27" y="10023"/>
                    <a:pt x="34" y="9935"/>
                    <a:pt x="41" y="9848"/>
                  </a:cubicBezTo>
                  <a:cubicBezTo>
                    <a:pt x="44" y="9821"/>
                    <a:pt x="67" y="9801"/>
                    <a:pt x="94" y="9804"/>
                  </a:cubicBezTo>
                  <a:cubicBezTo>
                    <a:pt x="121" y="9806"/>
                    <a:pt x="141" y="9830"/>
                    <a:pt x="139" y="9857"/>
                  </a:cubicBezTo>
                  <a:cubicBezTo>
                    <a:pt x="131" y="9943"/>
                    <a:pt x="125" y="10030"/>
                    <a:pt x="119" y="10116"/>
                  </a:cubicBezTo>
                  <a:cubicBezTo>
                    <a:pt x="118" y="10142"/>
                    <a:pt x="96" y="10162"/>
                    <a:pt x="70" y="10162"/>
                  </a:cubicBezTo>
                  <a:close/>
                  <a:moveTo>
                    <a:pt x="21542" y="10398"/>
                  </a:moveTo>
                  <a:cubicBezTo>
                    <a:pt x="21516" y="10398"/>
                    <a:pt x="21494" y="10377"/>
                    <a:pt x="21493" y="10351"/>
                  </a:cubicBezTo>
                  <a:cubicBezTo>
                    <a:pt x="21489" y="10264"/>
                    <a:pt x="21485" y="10177"/>
                    <a:pt x="21479" y="10092"/>
                  </a:cubicBezTo>
                  <a:cubicBezTo>
                    <a:pt x="21477" y="10065"/>
                    <a:pt x="21498" y="10041"/>
                    <a:pt x="21525" y="10039"/>
                  </a:cubicBezTo>
                  <a:cubicBezTo>
                    <a:pt x="21551" y="10038"/>
                    <a:pt x="21575" y="10058"/>
                    <a:pt x="21577" y="10085"/>
                  </a:cubicBezTo>
                  <a:cubicBezTo>
                    <a:pt x="21582" y="10171"/>
                    <a:pt x="21587" y="10259"/>
                    <a:pt x="21591" y="10347"/>
                  </a:cubicBezTo>
                  <a:cubicBezTo>
                    <a:pt x="21592" y="10374"/>
                    <a:pt x="21571" y="10397"/>
                    <a:pt x="21544" y="10398"/>
                  </a:cubicBezTo>
                  <a:cubicBezTo>
                    <a:pt x="21543" y="10398"/>
                    <a:pt x="21542" y="10398"/>
                    <a:pt x="21542" y="10398"/>
                  </a:cubicBezTo>
                  <a:close/>
                  <a:moveTo>
                    <a:pt x="50" y="10683"/>
                  </a:moveTo>
                  <a:cubicBezTo>
                    <a:pt x="50" y="10683"/>
                    <a:pt x="50" y="10683"/>
                    <a:pt x="49" y="10683"/>
                  </a:cubicBezTo>
                  <a:cubicBezTo>
                    <a:pt x="22" y="10683"/>
                    <a:pt x="1" y="10661"/>
                    <a:pt x="1" y="10634"/>
                  </a:cubicBezTo>
                  <a:cubicBezTo>
                    <a:pt x="2" y="10547"/>
                    <a:pt x="5" y="10458"/>
                    <a:pt x="8" y="10371"/>
                  </a:cubicBezTo>
                  <a:cubicBezTo>
                    <a:pt x="9" y="10344"/>
                    <a:pt x="32" y="10324"/>
                    <a:pt x="59" y="10324"/>
                  </a:cubicBezTo>
                  <a:cubicBezTo>
                    <a:pt x="86" y="10325"/>
                    <a:pt x="107" y="10348"/>
                    <a:pt x="106" y="10375"/>
                  </a:cubicBezTo>
                  <a:cubicBezTo>
                    <a:pt x="103" y="10461"/>
                    <a:pt x="100" y="10549"/>
                    <a:pt x="99" y="10635"/>
                  </a:cubicBezTo>
                  <a:cubicBezTo>
                    <a:pt x="99" y="10662"/>
                    <a:pt x="77" y="10683"/>
                    <a:pt x="50" y="10683"/>
                  </a:cubicBezTo>
                  <a:close/>
                  <a:moveTo>
                    <a:pt x="21548" y="11110"/>
                  </a:moveTo>
                  <a:cubicBezTo>
                    <a:pt x="21548" y="11110"/>
                    <a:pt x="21547" y="11110"/>
                    <a:pt x="21547" y="11110"/>
                  </a:cubicBezTo>
                  <a:cubicBezTo>
                    <a:pt x="21520" y="11109"/>
                    <a:pt x="21498" y="11087"/>
                    <a:pt x="21499" y="11060"/>
                  </a:cubicBezTo>
                  <a:cubicBezTo>
                    <a:pt x="21501" y="10973"/>
                    <a:pt x="21502" y="10886"/>
                    <a:pt x="21502" y="10800"/>
                  </a:cubicBezTo>
                  <a:cubicBezTo>
                    <a:pt x="21502" y="10737"/>
                    <a:pt x="21502" y="10673"/>
                    <a:pt x="21500" y="10610"/>
                  </a:cubicBezTo>
                  <a:cubicBezTo>
                    <a:pt x="21500" y="10583"/>
                    <a:pt x="21521" y="10561"/>
                    <a:pt x="21549" y="10561"/>
                  </a:cubicBezTo>
                  <a:cubicBezTo>
                    <a:pt x="21549" y="10561"/>
                    <a:pt x="21549" y="10561"/>
                    <a:pt x="21549" y="10561"/>
                  </a:cubicBezTo>
                  <a:cubicBezTo>
                    <a:pt x="21576" y="10561"/>
                    <a:pt x="21598" y="10582"/>
                    <a:pt x="21598" y="10609"/>
                  </a:cubicBezTo>
                  <a:cubicBezTo>
                    <a:pt x="21599" y="10672"/>
                    <a:pt x="21600" y="10736"/>
                    <a:pt x="21600" y="10800"/>
                  </a:cubicBezTo>
                  <a:cubicBezTo>
                    <a:pt x="21600" y="10887"/>
                    <a:pt x="21599" y="10975"/>
                    <a:pt x="21597" y="11062"/>
                  </a:cubicBezTo>
                  <a:cubicBezTo>
                    <a:pt x="21596" y="11089"/>
                    <a:pt x="21574" y="11110"/>
                    <a:pt x="21548" y="11110"/>
                  </a:cubicBezTo>
                  <a:close/>
                  <a:moveTo>
                    <a:pt x="55" y="11205"/>
                  </a:moveTo>
                  <a:cubicBezTo>
                    <a:pt x="28" y="11205"/>
                    <a:pt x="6" y="11184"/>
                    <a:pt x="6" y="11158"/>
                  </a:cubicBezTo>
                  <a:cubicBezTo>
                    <a:pt x="3" y="11071"/>
                    <a:pt x="1" y="10983"/>
                    <a:pt x="0" y="10896"/>
                  </a:cubicBezTo>
                  <a:cubicBezTo>
                    <a:pt x="0" y="10869"/>
                    <a:pt x="22" y="10847"/>
                    <a:pt x="49" y="10847"/>
                  </a:cubicBezTo>
                  <a:cubicBezTo>
                    <a:pt x="49" y="10847"/>
                    <a:pt x="49" y="10847"/>
                    <a:pt x="49" y="10847"/>
                  </a:cubicBezTo>
                  <a:cubicBezTo>
                    <a:pt x="76" y="10847"/>
                    <a:pt x="98" y="10868"/>
                    <a:pt x="98" y="10895"/>
                  </a:cubicBezTo>
                  <a:cubicBezTo>
                    <a:pt x="99" y="10981"/>
                    <a:pt x="101" y="11068"/>
                    <a:pt x="103" y="11155"/>
                  </a:cubicBezTo>
                  <a:cubicBezTo>
                    <a:pt x="104" y="11182"/>
                    <a:pt x="83" y="11204"/>
                    <a:pt x="56" y="11205"/>
                  </a:cubicBezTo>
                  <a:cubicBezTo>
                    <a:pt x="56" y="11205"/>
                    <a:pt x="55" y="11205"/>
                    <a:pt x="55" y="11205"/>
                  </a:cubicBezTo>
                  <a:close/>
                  <a:moveTo>
                    <a:pt x="21523" y="11632"/>
                  </a:moveTo>
                  <a:cubicBezTo>
                    <a:pt x="21522" y="11632"/>
                    <a:pt x="21521" y="11632"/>
                    <a:pt x="21519" y="11631"/>
                  </a:cubicBezTo>
                  <a:cubicBezTo>
                    <a:pt x="21492" y="11630"/>
                    <a:pt x="21472" y="11606"/>
                    <a:pt x="21474" y="11579"/>
                  </a:cubicBezTo>
                  <a:cubicBezTo>
                    <a:pt x="21480" y="11494"/>
                    <a:pt x="21485" y="11406"/>
                    <a:pt x="21490" y="11320"/>
                  </a:cubicBezTo>
                  <a:cubicBezTo>
                    <a:pt x="21491" y="11293"/>
                    <a:pt x="21513" y="11271"/>
                    <a:pt x="21541" y="11273"/>
                  </a:cubicBezTo>
                  <a:cubicBezTo>
                    <a:pt x="21568" y="11274"/>
                    <a:pt x="21589" y="11297"/>
                    <a:pt x="21587" y="11324"/>
                  </a:cubicBezTo>
                  <a:cubicBezTo>
                    <a:pt x="21583" y="11412"/>
                    <a:pt x="21578" y="11500"/>
                    <a:pt x="21572" y="11586"/>
                  </a:cubicBezTo>
                  <a:cubicBezTo>
                    <a:pt x="21570" y="11612"/>
                    <a:pt x="21548" y="11632"/>
                    <a:pt x="21523" y="11632"/>
                  </a:cubicBezTo>
                  <a:close/>
                  <a:moveTo>
                    <a:pt x="84" y="11727"/>
                  </a:moveTo>
                  <a:cubicBezTo>
                    <a:pt x="59" y="11727"/>
                    <a:pt x="37" y="11707"/>
                    <a:pt x="35" y="11682"/>
                  </a:cubicBezTo>
                  <a:cubicBezTo>
                    <a:pt x="28" y="11595"/>
                    <a:pt x="22" y="11507"/>
                    <a:pt x="17" y="11420"/>
                  </a:cubicBezTo>
                  <a:cubicBezTo>
                    <a:pt x="16" y="11393"/>
                    <a:pt x="36" y="11370"/>
                    <a:pt x="63" y="11368"/>
                  </a:cubicBezTo>
                  <a:cubicBezTo>
                    <a:pt x="91" y="11367"/>
                    <a:pt x="114" y="11387"/>
                    <a:pt x="115" y="11414"/>
                  </a:cubicBezTo>
                  <a:cubicBezTo>
                    <a:pt x="120" y="11501"/>
                    <a:pt x="126" y="11588"/>
                    <a:pt x="133" y="11674"/>
                  </a:cubicBezTo>
                  <a:cubicBezTo>
                    <a:pt x="135" y="11701"/>
                    <a:pt x="115" y="11724"/>
                    <a:pt x="88" y="11727"/>
                  </a:cubicBezTo>
                  <a:cubicBezTo>
                    <a:pt x="87" y="11727"/>
                    <a:pt x="85" y="11727"/>
                    <a:pt x="84" y="11727"/>
                  </a:cubicBezTo>
                  <a:close/>
                  <a:moveTo>
                    <a:pt x="21473" y="12151"/>
                  </a:moveTo>
                  <a:cubicBezTo>
                    <a:pt x="21471" y="12151"/>
                    <a:pt x="21469" y="12151"/>
                    <a:pt x="21467" y="12151"/>
                  </a:cubicBezTo>
                  <a:cubicBezTo>
                    <a:pt x="21440" y="12148"/>
                    <a:pt x="21421" y="12123"/>
                    <a:pt x="21424" y="12097"/>
                  </a:cubicBezTo>
                  <a:cubicBezTo>
                    <a:pt x="21435" y="12010"/>
                    <a:pt x="21444" y="11923"/>
                    <a:pt x="21452" y="11838"/>
                  </a:cubicBezTo>
                  <a:cubicBezTo>
                    <a:pt x="21455" y="11811"/>
                    <a:pt x="21479" y="11791"/>
                    <a:pt x="21506" y="11794"/>
                  </a:cubicBezTo>
                  <a:cubicBezTo>
                    <a:pt x="21533" y="11797"/>
                    <a:pt x="21552" y="11821"/>
                    <a:pt x="21550" y="11847"/>
                  </a:cubicBezTo>
                  <a:cubicBezTo>
                    <a:pt x="21542" y="11933"/>
                    <a:pt x="21532" y="12021"/>
                    <a:pt x="21522" y="12108"/>
                  </a:cubicBezTo>
                  <a:cubicBezTo>
                    <a:pt x="21519" y="12133"/>
                    <a:pt x="21497" y="12151"/>
                    <a:pt x="21473" y="12151"/>
                  </a:cubicBezTo>
                  <a:close/>
                  <a:moveTo>
                    <a:pt x="139" y="12246"/>
                  </a:moveTo>
                  <a:cubicBezTo>
                    <a:pt x="114" y="12246"/>
                    <a:pt x="93" y="12228"/>
                    <a:pt x="90" y="12203"/>
                  </a:cubicBezTo>
                  <a:cubicBezTo>
                    <a:pt x="79" y="12117"/>
                    <a:pt x="69" y="12029"/>
                    <a:pt x="60" y="11943"/>
                  </a:cubicBezTo>
                  <a:cubicBezTo>
                    <a:pt x="57" y="11916"/>
                    <a:pt x="76" y="11892"/>
                    <a:pt x="103" y="11889"/>
                  </a:cubicBezTo>
                  <a:cubicBezTo>
                    <a:pt x="130" y="11886"/>
                    <a:pt x="154" y="11906"/>
                    <a:pt x="157" y="11933"/>
                  </a:cubicBezTo>
                  <a:cubicBezTo>
                    <a:pt x="166" y="12018"/>
                    <a:pt x="176" y="12105"/>
                    <a:pt x="187" y="12191"/>
                  </a:cubicBezTo>
                  <a:cubicBezTo>
                    <a:pt x="191" y="12218"/>
                    <a:pt x="172" y="12242"/>
                    <a:pt x="145" y="12246"/>
                  </a:cubicBezTo>
                  <a:cubicBezTo>
                    <a:pt x="143" y="12246"/>
                    <a:pt x="141" y="12246"/>
                    <a:pt x="139" y="12246"/>
                  </a:cubicBezTo>
                  <a:close/>
                  <a:moveTo>
                    <a:pt x="21398" y="12668"/>
                  </a:moveTo>
                  <a:cubicBezTo>
                    <a:pt x="21395" y="12668"/>
                    <a:pt x="21392" y="12668"/>
                    <a:pt x="21390" y="12667"/>
                  </a:cubicBezTo>
                  <a:cubicBezTo>
                    <a:pt x="21363" y="12663"/>
                    <a:pt x="21345" y="12638"/>
                    <a:pt x="21350" y="12611"/>
                  </a:cubicBezTo>
                  <a:cubicBezTo>
                    <a:pt x="21364" y="12526"/>
                    <a:pt x="21378" y="12439"/>
                    <a:pt x="21390" y="12354"/>
                  </a:cubicBezTo>
                  <a:cubicBezTo>
                    <a:pt x="21394" y="12327"/>
                    <a:pt x="21419" y="12309"/>
                    <a:pt x="21446" y="12313"/>
                  </a:cubicBezTo>
                  <a:cubicBezTo>
                    <a:pt x="21472" y="12317"/>
                    <a:pt x="21491" y="12341"/>
                    <a:pt x="21487" y="12368"/>
                  </a:cubicBezTo>
                  <a:cubicBezTo>
                    <a:pt x="21474" y="12454"/>
                    <a:pt x="21461" y="12541"/>
                    <a:pt x="21446" y="12627"/>
                  </a:cubicBezTo>
                  <a:cubicBezTo>
                    <a:pt x="21442" y="12651"/>
                    <a:pt x="21421" y="12668"/>
                    <a:pt x="21398" y="12668"/>
                  </a:cubicBezTo>
                  <a:close/>
                  <a:moveTo>
                    <a:pt x="218" y="12762"/>
                  </a:moveTo>
                  <a:cubicBezTo>
                    <a:pt x="195" y="12762"/>
                    <a:pt x="175" y="12745"/>
                    <a:pt x="170" y="12722"/>
                  </a:cubicBezTo>
                  <a:cubicBezTo>
                    <a:pt x="155" y="12636"/>
                    <a:pt x="140" y="12549"/>
                    <a:pt x="127" y="12463"/>
                  </a:cubicBezTo>
                  <a:cubicBezTo>
                    <a:pt x="123" y="12436"/>
                    <a:pt x="141" y="12411"/>
                    <a:pt x="168" y="12407"/>
                  </a:cubicBezTo>
                  <a:cubicBezTo>
                    <a:pt x="195" y="12403"/>
                    <a:pt x="220" y="12421"/>
                    <a:pt x="224" y="12448"/>
                  </a:cubicBezTo>
                  <a:cubicBezTo>
                    <a:pt x="237" y="12533"/>
                    <a:pt x="251" y="12620"/>
                    <a:pt x="267" y="12704"/>
                  </a:cubicBezTo>
                  <a:cubicBezTo>
                    <a:pt x="271" y="12731"/>
                    <a:pt x="254" y="12756"/>
                    <a:pt x="227" y="12761"/>
                  </a:cubicBezTo>
                  <a:cubicBezTo>
                    <a:pt x="224" y="12762"/>
                    <a:pt x="221" y="12762"/>
                    <a:pt x="218" y="12762"/>
                  </a:cubicBezTo>
                  <a:close/>
                  <a:moveTo>
                    <a:pt x="21298" y="13181"/>
                  </a:moveTo>
                  <a:cubicBezTo>
                    <a:pt x="21294" y="13181"/>
                    <a:pt x="21290" y="13180"/>
                    <a:pt x="21287" y="13179"/>
                  </a:cubicBezTo>
                  <a:cubicBezTo>
                    <a:pt x="21261" y="13174"/>
                    <a:pt x="21244" y="13147"/>
                    <a:pt x="21250" y="13121"/>
                  </a:cubicBezTo>
                  <a:cubicBezTo>
                    <a:pt x="21268" y="13037"/>
                    <a:pt x="21286" y="12951"/>
                    <a:pt x="21303" y="12867"/>
                  </a:cubicBezTo>
                  <a:cubicBezTo>
                    <a:pt x="21308" y="12840"/>
                    <a:pt x="21334" y="12823"/>
                    <a:pt x="21360" y="12828"/>
                  </a:cubicBezTo>
                  <a:cubicBezTo>
                    <a:pt x="21387" y="12833"/>
                    <a:pt x="21404" y="12859"/>
                    <a:pt x="21399" y="12885"/>
                  </a:cubicBezTo>
                  <a:cubicBezTo>
                    <a:pt x="21382" y="12971"/>
                    <a:pt x="21364" y="13057"/>
                    <a:pt x="21345" y="13142"/>
                  </a:cubicBezTo>
                  <a:cubicBezTo>
                    <a:pt x="21340" y="13165"/>
                    <a:pt x="21320" y="13181"/>
                    <a:pt x="21298" y="13181"/>
                  </a:cubicBezTo>
                  <a:close/>
                  <a:moveTo>
                    <a:pt x="323" y="13274"/>
                  </a:moveTo>
                  <a:cubicBezTo>
                    <a:pt x="301" y="13274"/>
                    <a:pt x="281" y="13258"/>
                    <a:pt x="276" y="13236"/>
                  </a:cubicBezTo>
                  <a:cubicBezTo>
                    <a:pt x="256" y="13150"/>
                    <a:pt x="237" y="13064"/>
                    <a:pt x="220" y="12979"/>
                  </a:cubicBezTo>
                  <a:cubicBezTo>
                    <a:pt x="214" y="12953"/>
                    <a:pt x="231" y="12927"/>
                    <a:pt x="258" y="12921"/>
                  </a:cubicBezTo>
                  <a:cubicBezTo>
                    <a:pt x="284" y="12916"/>
                    <a:pt x="310" y="12933"/>
                    <a:pt x="316" y="12960"/>
                  </a:cubicBezTo>
                  <a:cubicBezTo>
                    <a:pt x="333" y="13044"/>
                    <a:pt x="352" y="13129"/>
                    <a:pt x="371" y="13214"/>
                  </a:cubicBezTo>
                  <a:cubicBezTo>
                    <a:pt x="377" y="13240"/>
                    <a:pt x="361" y="13266"/>
                    <a:pt x="334" y="13272"/>
                  </a:cubicBezTo>
                  <a:cubicBezTo>
                    <a:pt x="331" y="13273"/>
                    <a:pt x="327" y="13274"/>
                    <a:pt x="323" y="13274"/>
                  </a:cubicBezTo>
                  <a:close/>
                  <a:moveTo>
                    <a:pt x="21172" y="13688"/>
                  </a:moveTo>
                  <a:cubicBezTo>
                    <a:pt x="21168" y="13688"/>
                    <a:pt x="21164" y="13687"/>
                    <a:pt x="21159" y="13686"/>
                  </a:cubicBezTo>
                  <a:cubicBezTo>
                    <a:pt x="21133" y="13679"/>
                    <a:pt x="21118" y="13652"/>
                    <a:pt x="21125" y="13626"/>
                  </a:cubicBezTo>
                  <a:cubicBezTo>
                    <a:pt x="21148" y="13542"/>
                    <a:pt x="21170" y="13458"/>
                    <a:pt x="21191" y="13374"/>
                  </a:cubicBezTo>
                  <a:cubicBezTo>
                    <a:pt x="21197" y="13348"/>
                    <a:pt x="21224" y="13332"/>
                    <a:pt x="21250" y="13338"/>
                  </a:cubicBezTo>
                  <a:cubicBezTo>
                    <a:pt x="21276" y="13345"/>
                    <a:pt x="21292" y="13371"/>
                    <a:pt x="21286" y="13398"/>
                  </a:cubicBezTo>
                  <a:cubicBezTo>
                    <a:pt x="21265" y="13482"/>
                    <a:pt x="21242" y="13567"/>
                    <a:pt x="21220" y="13651"/>
                  </a:cubicBezTo>
                  <a:cubicBezTo>
                    <a:pt x="21214" y="13673"/>
                    <a:pt x="21194" y="13688"/>
                    <a:pt x="21172" y="13688"/>
                  </a:cubicBezTo>
                  <a:close/>
                  <a:moveTo>
                    <a:pt x="453" y="13779"/>
                  </a:moveTo>
                  <a:cubicBezTo>
                    <a:pt x="432" y="13779"/>
                    <a:pt x="412" y="13765"/>
                    <a:pt x="406" y="13744"/>
                  </a:cubicBezTo>
                  <a:cubicBezTo>
                    <a:pt x="382" y="13660"/>
                    <a:pt x="359" y="13575"/>
                    <a:pt x="338" y="13490"/>
                  </a:cubicBezTo>
                  <a:cubicBezTo>
                    <a:pt x="331" y="13464"/>
                    <a:pt x="347" y="13438"/>
                    <a:pt x="373" y="13431"/>
                  </a:cubicBezTo>
                  <a:cubicBezTo>
                    <a:pt x="399" y="13424"/>
                    <a:pt x="426" y="13440"/>
                    <a:pt x="432" y="13466"/>
                  </a:cubicBezTo>
                  <a:cubicBezTo>
                    <a:pt x="454" y="13549"/>
                    <a:pt x="477" y="13634"/>
                    <a:pt x="500" y="13717"/>
                  </a:cubicBezTo>
                  <a:cubicBezTo>
                    <a:pt x="507" y="13743"/>
                    <a:pt x="492" y="13770"/>
                    <a:pt x="466" y="13778"/>
                  </a:cubicBezTo>
                  <a:cubicBezTo>
                    <a:pt x="462" y="13779"/>
                    <a:pt x="457" y="13779"/>
                    <a:pt x="453" y="13779"/>
                  </a:cubicBezTo>
                  <a:close/>
                  <a:moveTo>
                    <a:pt x="21023" y="14188"/>
                  </a:moveTo>
                  <a:cubicBezTo>
                    <a:pt x="21017" y="14188"/>
                    <a:pt x="21012" y="14187"/>
                    <a:pt x="21007" y="14185"/>
                  </a:cubicBezTo>
                  <a:cubicBezTo>
                    <a:pt x="20982" y="14177"/>
                    <a:pt x="20968" y="14149"/>
                    <a:pt x="20976" y="14124"/>
                  </a:cubicBezTo>
                  <a:cubicBezTo>
                    <a:pt x="21003" y="14042"/>
                    <a:pt x="21029" y="13959"/>
                    <a:pt x="21054" y="13876"/>
                  </a:cubicBezTo>
                  <a:cubicBezTo>
                    <a:pt x="21061" y="13850"/>
                    <a:pt x="21089" y="13835"/>
                    <a:pt x="21115" y="13843"/>
                  </a:cubicBezTo>
                  <a:cubicBezTo>
                    <a:pt x="21140" y="13850"/>
                    <a:pt x="21155" y="13878"/>
                    <a:pt x="21147" y="13904"/>
                  </a:cubicBezTo>
                  <a:cubicBezTo>
                    <a:pt x="21122" y="13988"/>
                    <a:pt x="21096" y="14072"/>
                    <a:pt x="21069" y="14154"/>
                  </a:cubicBezTo>
                  <a:cubicBezTo>
                    <a:pt x="21062" y="14175"/>
                    <a:pt x="21043" y="14188"/>
                    <a:pt x="21023" y="14188"/>
                  </a:cubicBezTo>
                  <a:close/>
                  <a:moveTo>
                    <a:pt x="607" y="14278"/>
                  </a:moveTo>
                  <a:cubicBezTo>
                    <a:pt x="587" y="14278"/>
                    <a:pt x="568" y="14265"/>
                    <a:pt x="561" y="14245"/>
                  </a:cubicBezTo>
                  <a:cubicBezTo>
                    <a:pt x="533" y="14162"/>
                    <a:pt x="506" y="14078"/>
                    <a:pt x="480" y="13995"/>
                  </a:cubicBezTo>
                  <a:cubicBezTo>
                    <a:pt x="472" y="13969"/>
                    <a:pt x="487" y="13942"/>
                    <a:pt x="513" y="13934"/>
                  </a:cubicBezTo>
                  <a:cubicBezTo>
                    <a:pt x="538" y="13926"/>
                    <a:pt x="566" y="13940"/>
                    <a:pt x="574" y="13966"/>
                  </a:cubicBezTo>
                  <a:cubicBezTo>
                    <a:pt x="599" y="14049"/>
                    <a:pt x="626" y="14132"/>
                    <a:pt x="654" y="14214"/>
                  </a:cubicBezTo>
                  <a:cubicBezTo>
                    <a:pt x="662" y="14239"/>
                    <a:pt x="649" y="14267"/>
                    <a:pt x="623" y="14276"/>
                  </a:cubicBezTo>
                  <a:cubicBezTo>
                    <a:pt x="618" y="14277"/>
                    <a:pt x="612" y="14278"/>
                    <a:pt x="607" y="14278"/>
                  </a:cubicBezTo>
                  <a:close/>
                  <a:moveTo>
                    <a:pt x="20848" y="14682"/>
                  </a:moveTo>
                  <a:cubicBezTo>
                    <a:pt x="20842" y="14682"/>
                    <a:pt x="20836" y="14681"/>
                    <a:pt x="20830" y="14678"/>
                  </a:cubicBezTo>
                  <a:cubicBezTo>
                    <a:pt x="20805" y="14669"/>
                    <a:pt x="20792" y="14641"/>
                    <a:pt x="20802" y="14615"/>
                  </a:cubicBezTo>
                  <a:cubicBezTo>
                    <a:pt x="20833" y="14535"/>
                    <a:pt x="20863" y="14453"/>
                    <a:pt x="20892" y="14370"/>
                  </a:cubicBezTo>
                  <a:cubicBezTo>
                    <a:pt x="20901" y="14345"/>
                    <a:pt x="20929" y="14332"/>
                    <a:pt x="20954" y="14341"/>
                  </a:cubicBezTo>
                  <a:cubicBezTo>
                    <a:pt x="20980" y="14350"/>
                    <a:pt x="20993" y="14378"/>
                    <a:pt x="20984" y="14403"/>
                  </a:cubicBezTo>
                  <a:cubicBezTo>
                    <a:pt x="20955" y="14486"/>
                    <a:pt x="20924" y="14569"/>
                    <a:pt x="20893" y="14650"/>
                  </a:cubicBezTo>
                  <a:cubicBezTo>
                    <a:pt x="20886" y="14670"/>
                    <a:pt x="20867" y="14682"/>
                    <a:pt x="20848" y="14682"/>
                  </a:cubicBezTo>
                  <a:close/>
                  <a:moveTo>
                    <a:pt x="786" y="14769"/>
                  </a:moveTo>
                  <a:cubicBezTo>
                    <a:pt x="766" y="14769"/>
                    <a:pt x="748" y="14757"/>
                    <a:pt x="740" y="14738"/>
                  </a:cubicBezTo>
                  <a:cubicBezTo>
                    <a:pt x="708" y="14656"/>
                    <a:pt x="677" y="14574"/>
                    <a:pt x="648" y="14492"/>
                  </a:cubicBezTo>
                  <a:cubicBezTo>
                    <a:pt x="638" y="14467"/>
                    <a:pt x="651" y="14439"/>
                    <a:pt x="677" y="14430"/>
                  </a:cubicBezTo>
                  <a:cubicBezTo>
                    <a:pt x="702" y="14420"/>
                    <a:pt x="730" y="14434"/>
                    <a:pt x="740" y="14459"/>
                  </a:cubicBezTo>
                  <a:cubicBezTo>
                    <a:pt x="769" y="14540"/>
                    <a:pt x="800" y="14621"/>
                    <a:pt x="831" y="14702"/>
                  </a:cubicBezTo>
                  <a:cubicBezTo>
                    <a:pt x="841" y="14727"/>
                    <a:pt x="829" y="14756"/>
                    <a:pt x="804" y="14766"/>
                  </a:cubicBezTo>
                  <a:cubicBezTo>
                    <a:pt x="798" y="14768"/>
                    <a:pt x="792" y="14769"/>
                    <a:pt x="786" y="14769"/>
                  </a:cubicBezTo>
                  <a:close/>
                  <a:moveTo>
                    <a:pt x="20649" y="15166"/>
                  </a:moveTo>
                  <a:cubicBezTo>
                    <a:pt x="20642" y="15166"/>
                    <a:pt x="20636" y="15165"/>
                    <a:pt x="20629" y="15162"/>
                  </a:cubicBezTo>
                  <a:cubicBezTo>
                    <a:pt x="20605" y="15151"/>
                    <a:pt x="20593" y="15122"/>
                    <a:pt x="20604" y="15098"/>
                  </a:cubicBezTo>
                  <a:cubicBezTo>
                    <a:pt x="20639" y="15018"/>
                    <a:pt x="20673" y="14937"/>
                    <a:pt x="20706" y="14858"/>
                  </a:cubicBezTo>
                  <a:cubicBezTo>
                    <a:pt x="20716" y="14833"/>
                    <a:pt x="20745" y="14821"/>
                    <a:pt x="20770" y="14831"/>
                  </a:cubicBezTo>
                  <a:cubicBezTo>
                    <a:pt x="20795" y="14841"/>
                    <a:pt x="20807" y="14870"/>
                    <a:pt x="20797" y="14895"/>
                  </a:cubicBezTo>
                  <a:cubicBezTo>
                    <a:pt x="20764" y="14975"/>
                    <a:pt x="20729" y="15057"/>
                    <a:pt x="20694" y="15137"/>
                  </a:cubicBezTo>
                  <a:cubicBezTo>
                    <a:pt x="20686" y="15155"/>
                    <a:pt x="20668" y="15166"/>
                    <a:pt x="20649" y="15166"/>
                  </a:cubicBezTo>
                  <a:close/>
                  <a:moveTo>
                    <a:pt x="987" y="15249"/>
                  </a:moveTo>
                  <a:cubicBezTo>
                    <a:pt x="969" y="15249"/>
                    <a:pt x="951" y="15238"/>
                    <a:pt x="943" y="15220"/>
                  </a:cubicBezTo>
                  <a:cubicBezTo>
                    <a:pt x="907" y="15141"/>
                    <a:pt x="872" y="15060"/>
                    <a:pt x="839" y="14980"/>
                  </a:cubicBezTo>
                  <a:cubicBezTo>
                    <a:pt x="828" y="14955"/>
                    <a:pt x="840" y="14926"/>
                    <a:pt x="865" y="14916"/>
                  </a:cubicBezTo>
                  <a:cubicBezTo>
                    <a:pt x="890" y="14905"/>
                    <a:pt x="918" y="14917"/>
                    <a:pt x="929" y="14942"/>
                  </a:cubicBezTo>
                  <a:cubicBezTo>
                    <a:pt x="962" y="15021"/>
                    <a:pt x="997" y="15101"/>
                    <a:pt x="1032" y="15180"/>
                  </a:cubicBezTo>
                  <a:cubicBezTo>
                    <a:pt x="1043" y="15204"/>
                    <a:pt x="1032" y="15233"/>
                    <a:pt x="1007" y="15244"/>
                  </a:cubicBezTo>
                  <a:cubicBezTo>
                    <a:pt x="1001" y="15247"/>
                    <a:pt x="994" y="15249"/>
                    <a:pt x="987" y="15249"/>
                  </a:cubicBezTo>
                  <a:close/>
                  <a:moveTo>
                    <a:pt x="20427" y="15640"/>
                  </a:moveTo>
                  <a:cubicBezTo>
                    <a:pt x="20420" y="15640"/>
                    <a:pt x="20412" y="15639"/>
                    <a:pt x="20405" y="15635"/>
                  </a:cubicBezTo>
                  <a:cubicBezTo>
                    <a:pt x="20381" y="15623"/>
                    <a:pt x="20371" y="15594"/>
                    <a:pt x="20383" y="15569"/>
                  </a:cubicBezTo>
                  <a:cubicBezTo>
                    <a:pt x="20421" y="15493"/>
                    <a:pt x="20460" y="15414"/>
                    <a:pt x="20497" y="15335"/>
                  </a:cubicBezTo>
                  <a:cubicBezTo>
                    <a:pt x="20508" y="15310"/>
                    <a:pt x="20537" y="15300"/>
                    <a:pt x="20562" y="15311"/>
                  </a:cubicBezTo>
                  <a:cubicBezTo>
                    <a:pt x="20586" y="15323"/>
                    <a:pt x="20597" y="15352"/>
                    <a:pt x="20585" y="15376"/>
                  </a:cubicBezTo>
                  <a:cubicBezTo>
                    <a:pt x="20548" y="15456"/>
                    <a:pt x="20509" y="15536"/>
                    <a:pt x="20471" y="15613"/>
                  </a:cubicBezTo>
                  <a:cubicBezTo>
                    <a:pt x="20462" y="15630"/>
                    <a:pt x="20445" y="15640"/>
                    <a:pt x="20427" y="15640"/>
                  </a:cubicBezTo>
                  <a:close/>
                  <a:moveTo>
                    <a:pt x="1212" y="15718"/>
                  </a:moveTo>
                  <a:cubicBezTo>
                    <a:pt x="1194" y="15718"/>
                    <a:pt x="1177" y="15709"/>
                    <a:pt x="1168" y="15692"/>
                  </a:cubicBezTo>
                  <a:cubicBezTo>
                    <a:pt x="1129" y="15614"/>
                    <a:pt x="1090" y="15535"/>
                    <a:pt x="1053" y="15457"/>
                  </a:cubicBezTo>
                  <a:cubicBezTo>
                    <a:pt x="1041" y="15433"/>
                    <a:pt x="1051" y="15403"/>
                    <a:pt x="1076" y="15392"/>
                  </a:cubicBezTo>
                  <a:cubicBezTo>
                    <a:pt x="1100" y="15380"/>
                    <a:pt x="1129" y="15390"/>
                    <a:pt x="1141" y="15415"/>
                  </a:cubicBezTo>
                  <a:cubicBezTo>
                    <a:pt x="1178" y="15492"/>
                    <a:pt x="1216" y="15570"/>
                    <a:pt x="1256" y="15647"/>
                  </a:cubicBezTo>
                  <a:cubicBezTo>
                    <a:pt x="1268" y="15671"/>
                    <a:pt x="1258" y="15701"/>
                    <a:pt x="1234" y="15713"/>
                  </a:cubicBezTo>
                  <a:cubicBezTo>
                    <a:pt x="1227" y="15717"/>
                    <a:pt x="1220" y="15718"/>
                    <a:pt x="1212" y="15718"/>
                  </a:cubicBezTo>
                  <a:close/>
                  <a:moveTo>
                    <a:pt x="20182" y="16103"/>
                  </a:moveTo>
                  <a:cubicBezTo>
                    <a:pt x="20174" y="16103"/>
                    <a:pt x="20166" y="16101"/>
                    <a:pt x="20158" y="16096"/>
                  </a:cubicBezTo>
                  <a:cubicBezTo>
                    <a:pt x="20135" y="16083"/>
                    <a:pt x="20126" y="16053"/>
                    <a:pt x="20139" y="16030"/>
                  </a:cubicBezTo>
                  <a:cubicBezTo>
                    <a:pt x="20182" y="15954"/>
                    <a:pt x="20224" y="15877"/>
                    <a:pt x="20264" y="15801"/>
                  </a:cubicBezTo>
                  <a:cubicBezTo>
                    <a:pt x="20277" y="15777"/>
                    <a:pt x="20306" y="15768"/>
                    <a:pt x="20330" y="15781"/>
                  </a:cubicBezTo>
                  <a:cubicBezTo>
                    <a:pt x="20354" y="15793"/>
                    <a:pt x="20363" y="15823"/>
                    <a:pt x="20351" y="15847"/>
                  </a:cubicBezTo>
                  <a:cubicBezTo>
                    <a:pt x="20310" y="15924"/>
                    <a:pt x="20268" y="16002"/>
                    <a:pt x="20225" y="16078"/>
                  </a:cubicBezTo>
                  <a:cubicBezTo>
                    <a:pt x="20216" y="16094"/>
                    <a:pt x="20199" y="16103"/>
                    <a:pt x="20182" y="16103"/>
                  </a:cubicBezTo>
                  <a:close/>
                  <a:moveTo>
                    <a:pt x="1460" y="16177"/>
                  </a:moveTo>
                  <a:cubicBezTo>
                    <a:pt x="1443" y="16177"/>
                    <a:pt x="1426" y="16168"/>
                    <a:pt x="1417" y="16152"/>
                  </a:cubicBezTo>
                  <a:cubicBezTo>
                    <a:pt x="1374" y="16077"/>
                    <a:pt x="1331" y="16000"/>
                    <a:pt x="1290" y="15923"/>
                  </a:cubicBezTo>
                  <a:cubicBezTo>
                    <a:pt x="1277" y="15899"/>
                    <a:pt x="1286" y="15870"/>
                    <a:pt x="1310" y="15857"/>
                  </a:cubicBezTo>
                  <a:cubicBezTo>
                    <a:pt x="1334" y="15844"/>
                    <a:pt x="1363" y="15853"/>
                    <a:pt x="1376" y="15877"/>
                  </a:cubicBezTo>
                  <a:cubicBezTo>
                    <a:pt x="1417" y="15952"/>
                    <a:pt x="1459" y="16029"/>
                    <a:pt x="1502" y="16103"/>
                  </a:cubicBezTo>
                  <a:cubicBezTo>
                    <a:pt x="1516" y="16127"/>
                    <a:pt x="1507" y="16157"/>
                    <a:pt x="1484" y="16170"/>
                  </a:cubicBezTo>
                  <a:cubicBezTo>
                    <a:pt x="1476" y="16175"/>
                    <a:pt x="1468" y="16177"/>
                    <a:pt x="1460" y="16177"/>
                  </a:cubicBezTo>
                  <a:close/>
                  <a:moveTo>
                    <a:pt x="19915" y="16552"/>
                  </a:moveTo>
                  <a:cubicBezTo>
                    <a:pt x="19906" y="16552"/>
                    <a:pt x="19897" y="16550"/>
                    <a:pt x="19889" y="16545"/>
                  </a:cubicBezTo>
                  <a:cubicBezTo>
                    <a:pt x="19866" y="16531"/>
                    <a:pt x="19859" y="16500"/>
                    <a:pt x="19874" y="16477"/>
                  </a:cubicBezTo>
                  <a:cubicBezTo>
                    <a:pt x="19919" y="16404"/>
                    <a:pt x="19965" y="16330"/>
                    <a:pt x="20009" y="16255"/>
                  </a:cubicBezTo>
                  <a:cubicBezTo>
                    <a:pt x="20023" y="16232"/>
                    <a:pt x="20053" y="16224"/>
                    <a:pt x="20076" y="16238"/>
                  </a:cubicBezTo>
                  <a:cubicBezTo>
                    <a:pt x="20100" y="16252"/>
                    <a:pt x="20107" y="16282"/>
                    <a:pt x="20093" y="16305"/>
                  </a:cubicBezTo>
                  <a:cubicBezTo>
                    <a:pt x="20049" y="16380"/>
                    <a:pt x="20003" y="16456"/>
                    <a:pt x="19957" y="16529"/>
                  </a:cubicBezTo>
                  <a:cubicBezTo>
                    <a:pt x="19947" y="16544"/>
                    <a:pt x="19931" y="16552"/>
                    <a:pt x="19915" y="16552"/>
                  </a:cubicBezTo>
                  <a:close/>
                  <a:moveTo>
                    <a:pt x="1729" y="16623"/>
                  </a:moveTo>
                  <a:cubicBezTo>
                    <a:pt x="1713" y="16623"/>
                    <a:pt x="1697" y="16615"/>
                    <a:pt x="1688" y="16600"/>
                  </a:cubicBezTo>
                  <a:cubicBezTo>
                    <a:pt x="1641" y="16527"/>
                    <a:pt x="1595" y="16452"/>
                    <a:pt x="1550" y="16378"/>
                  </a:cubicBezTo>
                  <a:cubicBezTo>
                    <a:pt x="1536" y="16354"/>
                    <a:pt x="1543" y="16324"/>
                    <a:pt x="1566" y="16310"/>
                  </a:cubicBezTo>
                  <a:cubicBezTo>
                    <a:pt x="1589" y="16296"/>
                    <a:pt x="1620" y="16304"/>
                    <a:pt x="1634" y="16327"/>
                  </a:cubicBezTo>
                  <a:cubicBezTo>
                    <a:pt x="1678" y="16401"/>
                    <a:pt x="1724" y="16475"/>
                    <a:pt x="1770" y="16547"/>
                  </a:cubicBezTo>
                  <a:cubicBezTo>
                    <a:pt x="1785" y="16570"/>
                    <a:pt x="1778" y="16601"/>
                    <a:pt x="1755" y="16615"/>
                  </a:cubicBezTo>
                  <a:cubicBezTo>
                    <a:pt x="1747" y="16620"/>
                    <a:pt x="1738" y="16623"/>
                    <a:pt x="1729" y="16623"/>
                  </a:cubicBezTo>
                  <a:close/>
                  <a:moveTo>
                    <a:pt x="19627" y="16988"/>
                  </a:moveTo>
                  <a:cubicBezTo>
                    <a:pt x="19617" y="16988"/>
                    <a:pt x="19607" y="16986"/>
                    <a:pt x="19599" y="16980"/>
                  </a:cubicBezTo>
                  <a:cubicBezTo>
                    <a:pt x="19577" y="16964"/>
                    <a:pt x="19571" y="16934"/>
                    <a:pt x="19587" y="16912"/>
                  </a:cubicBezTo>
                  <a:cubicBezTo>
                    <a:pt x="19636" y="16841"/>
                    <a:pt x="19685" y="16769"/>
                    <a:pt x="19733" y="16696"/>
                  </a:cubicBezTo>
                  <a:cubicBezTo>
                    <a:pt x="19748" y="16674"/>
                    <a:pt x="19778" y="16667"/>
                    <a:pt x="19801" y="16682"/>
                  </a:cubicBezTo>
                  <a:cubicBezTo>
                    <a:pt x="19823" y="16697"/>
                    <a:pt x="19829" y="16728"/>
                    <a:pt x="19814" y="16750"/>
                  </a:cubicBezTo>
                  <a:cubicBezTo>
                    <a:pt x="19766" y="16823"/>
                    <a:pt x="19716" y="16896"/>
                    <a:pt x="19667" y="16967"/>
                  </a:cubicBezTo>
                  <a:cubicBezTo>
                    <a:pt x="19657" y="16981"/>
                    <a:pt x="19642" y="16988"/>
                    <a:pt x="19627" y="16988"/>
                  </a:cubicBezTo>
                  <a:close/>
                  <a:moveTo>
                    <a:pt x="2020" y="17055"/>
                  </a:moveTo>
                  <a:cubicBezTo>
                    <a:pt x="2005" y="17055"/>
                    <a:pt x="1990" y="17048"/>
                    <a:pt x="1980" y="17035"/>
                  </a:cubicBezTo>
                  <a:cubicBezTo>
                    <a:pt x="1930" y="16964"/>
                    <a:pt x="1880" y="16891"/>
                    <a:pt x="1831" y="16819"/>
                  </a:cubicBezTo>
                  <a:cubicBezTo>
                    <a:pt x="1816" y="16797"/>
                    <a:pt x="1822" y="16766"/>
                    <a:pt x="1845" y="16751"/>
                  </a:cubicBezTo>
                  <a:cubicBezTo>
                    <a:pt x="1867" y="16736"/>
                    <a:pt x="1898" y="16742"/>
                    <a:pt x="1913" y="16764"/>
                  </a:cubicBezTo>
                  <a:cubicBezTo>
                    <a:pt x="1961" y="16836"/>
                    <a:pt x="2010" y="16908"/>
                    <a:pt x="2060" y="16978"/>
                  </a:cubicBezTo>
                  <a:cubicBezTo>
                    <a:pt x="2076" y="17000"/>
                    <a:pt x="2070" y="17031"/>
                    <a:pt x="2048" y="17046"/>
                  </a:cubicBezTo>
                  <a:cubicBezTo>
                    <a:pt x="2040" y="17052"/>
                    <a:pt x="2030" y="17055"/>
                    <a:pt x="2020" y="17055"/>
                  </a:cubicBezTo>
                  <a:close/>
                  <a:moveTo>
                    <a:pt x="19318" y="17410"/>
                  </a:moveTo>
                  <a:cubicBezTo>
                    <a:pt x="19307" y="17410"/>
                    <a:pt x="19297" y="17407"/>
                    <a:pt x="19288" y="17400"/>
                  </a:cubicBezTo>
                  <a:cubicBezTo>
                    <a:pt x="19266" y="17383"/>
                    <a:pt x="19262" y="17352"/>
                    <a:pt x="19279" y="17331"/>
                  </a:cubicBezTo>
                  <a:cubicBezTo>
                    <a:pt x="19332" y="17263"/>
                    <a:pt x="19384" y="17193"/>
                    <a:pt x="19435" y="17123"/>
                  </a:cubicBezTo>
                  <a:cubicBezTo>
                    <a:pt x="19451" y="17101"/>
                    <a:pt x="19482" y="17097"/>
                    <a:pt x="19504" y="17113"/>
                  </a:cubicBezTo>
                  <a:cubicBezTo>
                    <a:pt x="19526" y="17129"/>
                    <a:pt x="19530" y="17159"/>
                    <a:pt x="19514" y="17181"/>
                  </a:cubicBezTo>
                  <a:cubicBezTo>
                    <a:pt x="19463" y="17251"/>
                    <a:pt x="19410" y="17322"/>
                    <a:pt x="19356" y="17391"/>
                  </a:cubicBezTo>
                  <a:cubicBezTo>
                    <a:pt x="19347" y="17403"/>
                    <a:pt x="19332" y="17410"/>
                    <a:pt x="19318" y="17410"/>
                  </a:cubicBezTo>
                  <a:close/>
                  <a:moveTo>
                    <a:pt x="2332" y="17474"/>
                  </a:moveTo>
                  <a:cubicBezTo>
                    <a:pt x="2317" y="17474"/>
                    <a:pt x="2303" y="17467"/>
                    <a:pt x="2293" y="17455"/>
                  </a:cubicBezTo>
                  <a:cubicBezTo>
                    <a:pt x="2239" y="17386"/>
                    <a:pt x="2186" y="17316"/>
                    <a:pt x="2134" y="17247"/>
                  </a:cubicBezTo>
                  <a:cubicBezTo>
                    <a:pt x="2118" y="17225"/>
                    <a:pt x="2122" y="17194"/>
                    <a:pt x="2144" y="17178"/>
                  </a:cubicBezTo>
                  <a:cubicBezTo>
                    <a:pt x="2166" y="17162"/>
                    <a:pt x="2196" y="17166"/>
                    <a:pt x="2213" y="17188"/>
                  </a:cubicBezTo>
                  <a:cubicBezTo>
                    <a:pt x="2264" y="17257"/>
                    <a:pt x="2317" y="17326"/>
                    <a:pt x="2370" y="17394"/>
                  </a:cubicBezTo>
                  <a:cubicBezTo>
                    <a:pt x="2387" y="17416"/>
                    <a:pt x="2383" y="17447"/>
                    <a:pt x="2362" y="17463"/>
                  </a:cubicBezTo>
                  <a:cubicBezTo>
                    <a:pt x="2353" y="17470"/>
                    <a:pt x="2342" y="17474"/>
                    <a:pt x="2332" y="17474"/>
                  </a:cubicBezTo>
                  <a:close/>
                  <a:moveTo>
                    <a:pt x="18988" y="17816"/>
                  </a:moveTo>
                  <a:cubicBezTo>
                    <a:pt x="18977" y="17816"/>
                    <a:pt x="18966" y="17812"/>
                    <a:pt x="18957" y="17804"/>
                  </a:cubicBezTo>
                  <a:cubicBezTo>
                    <a:pt x="18936" y="17787"/>
                    <a:pt x="18934" y="17756"/>
                    <a:pt x="18951" y="17735"/>
                  </a:cubicBezTo>
                  <a:cubicBezTo>
                    <a:pt x="19007" y="17669"/>
                    <a:pt x="19063" y="17602"/>
                    <a:pt x="19117" y="17535"/>
                  </a:cubicBezTo>
                  <a:cubicBezTo>
                    <a:pt x="19135" y="17514"/>
                    <a:pt x="19165" y="17511"/>
                    <a:pt x="19186" y="17528"/>
                  </a:cubicBezTo>
                  <a:cubicBezTo>
                    <a:pt x="19207" y="17545"/>
                    <a:pt x="19211" y="17576"/>
                    <a:pt x="19194" y="17597"/>
                  </a:cubicBezTo>
                  <a:cubicBezTo>
                    <a:pt x="19139" y="17664"/>
                    <a:pt x="19082" y="17732"/>
                    <a:pt x="19026" y="17799"/>
                  </a:cubicBezTo>
                  <a:cubicBezTo>
                    <a:pt x="19016" y="17810"/>
                    <a:pt x="19002" y="17816"/>
                    <a:pt x="18988" y="17816"/>
                  </a:cubicBezTo>
                  <a:close/>
                  <a:moveTo>
                    <a:pt x="2663" y="17876"/>
                  </a:moveTo>
                  <a:cubicBezTo>
                    <a:pt x="2650" y="17876"/>
                    <a:pt x="2636" y="17871"/>
                    <a:pt x="2626" y="17859"/>
                  </a:cubicBezTo>
                  <a:cubicBezTo>
                    <a:pt x="2569" y="17793"/>
                    <a:pt x="2512" y="17726"/>
                    <a:pt x="2457" y="17659"/>
                  </a:cubicBezTo>
                  <a:cubicBezTo>
                    <a:pt x="2440" y="17638"/>
                    <a:pt x="2443" y="17607"/>
                    <a:pt x="2464" y="17590"/>
                  </a:cubicBezTo>
                  <a:cubicBezTo>
                    <a:pt x="2485" y="17573"/>
                    <a:pt x="2516" y="17576"/>
                    <a:pt x="2533" y="17597"/>
                  </a:cubicBezTo>
                  <a:cubicBezTo>
                    <a:pt x="2587" y="17663"/>
                    <a:pt x="2644" y="17730"/>
                    <a:pt x="2700" y="17795"/>
                  </a:cubicBezTo>
                  <a:cubicBezTo>
                    <a:pt x="2718" y="17816"/>
                    <a:pt x="2716" y="17847"/>
                    <a:pt x="2695" y="17865"/>
                  </a:cubicBezTo>
                  <a:cubicBezTo>
                    <a:pt x="2686" y="17873"/>
                    <a:pt x="2675" y="17876"/>
                    <a:pt x="2663" y="17876"/>
                  </a:cubicBezTo>
                  <a:close/>
                  <a:moveTo>
                    <a:pt x="18640" y="18205"/>
                  </a:moveTo>
                  <a:cubicBezTo>
                    <a:pt x="18628" y="18205"/>
                    <a:pt x="18616" y="18201"/>
                    <a:pt x="18607" y="18192"/>
                  </a:cubicBezTo>
                  <a:cubicBezTo>
                    <a:pt x="18587" y="18173"/>
                    <a:pt x="18586" y="18142"/>
                    <a:pt x="18605" y="18123"/>
                  </a:cubicBezTo>
                  <a:cubicBezTo>
                    <a:pt x="18664" y="18059"/>
                    <a:pt x="18723" y="17995"/>
                    <a:pt x="18780" y="17931"/>
                  </a:cubicBezTo>
                  <a:cubicBezTo>
                    <a:pt x="18798" y="17911"/>
                    <a:pt x="18829" y="17909"/>
                    <a:pt x="18849" y="17927"/>
                  </a:cubicBezTo>
                  <a:cubicBezTo>
                    <a:pt x="18870" y="17945"/>
                    <a:pt x="18871" y="17976"/>
                    <a:pt x="18853" y="17996"/>
                  </a:cubicBezTo>
                  <a:cubicBezTo>
                    <a:pt x="18796" y="18061"/>
                    <a:pt x="18736" y="18126"/>
                    <a:pt x="18676" y="18190"/>
                  </a:cubicBezTo>
                  <a:cubicBezTo>
                    <a:pt x="18666" y="18200"/>
                    <a:pt x="18653" y="18205"/>
                    <a:pt x="18640" y="18205"/>
                  </a:cubicBezTo>
                  <a:close/>
                  <a:moveTo>
                    <a:pt x="3014" y="18263"/>
                  </a:moveTo>
                  <a:cubicBezTo>
                    <a:pt x="3001" y="18263"/>
                    <a:pt x="2988" y="18258"/>
                    <a:pt x="2979" y="18248"/>
                  </a:cubicBezTo>
                  <a:cubicBezTo>
                    <a:pt x="2919" y="18185"/>
                    <a:pt x="2859" y="18120"/>
                    <a:pt x="2800" y="18056"/>
                  </a:cubicBezTo>
                  <a:cubicBezTo>
                    <a:pt x="2782" y="18036"/>
                    <a:pt x="2783" y="18005"/>
                    <a:pt x="2803" y="17987"/>
                  </a:cubicBezTo>
                  <a:cubicBezTo>
                    <a:pt x="2824" y="17968"/>
                    <a:pt x="2854" y="17970"/>
                    <a:pt x="2873" y="17990"/>
                  </a:cubicBezTo>
                  <a:cubicBezTo>
                    <a:pt x="2931" y="18054"/>
                    <a:pt x="2990" y="18118"/>
                    <a:pt x="3050" y="18180"/>
                  </a:cubicBezTo>
                  <a:cubicBezTo>
                    <a:pt x="3068" y="18200"/>
                    <a:pt x="3067" y="18231"/>
                    <a:pt x="3048" y="18249"/>
                  </a:cubicBezTo>
                  <a:cubicBezTo>
                    <a:pt x="3038" y="18258"/>
                    <a:pt x="3026" y="18263"/>
                    <a:pt x="3014" y="18263"/>
                  </a:cubicBezTo>
                  <a:close/>
                  <a:moveTo>
                    <a:pt x="18274" y="18577"/>
                  </a:moveTo>
                  <a:cubicBezTo>
                    <a:pt x="18261" y="18577"/>
                    <a:pt x="18248" y="18572"/>
                    <a:pt x="18239" y="18562"/>
                  </a:cubicBezTo>
                  <a:cubicBezTo>
                    <a:pt x="18220" y="18543"/>
                    <a:pt x="18220" y="18512"/>
                    <a:pt x="18240" y="18493"/>
                  </a:cubicBezTo>
                  <a:cubicBezTo>
                    <a:pt x="18302" y="18433"/>
                    <a:pt x="18364" y="18372"/>
                    <a:pt x="18425" y="18310"/>
                  </a:cubicBezTo>
                  <a:cubicBezTo>
                    <a:pt x="18443" y="18291"/>
                    <a:pt x="18475" y="18290"/>
                    <a:pt x="18494" y="18309"/>
                  </a:cubicBezTo>
                  <a:cubicBezTo>
                    <a:pt x="18513" y="18328"/>
                    <a:pt x="18513" y="18359"/>
                    <a:pt x="18494" y="18379"/>
                  </a:cubicBezTo>
                  <a:cubicBezTo>
                    <a:pt x="18433" y="18441"/>
                    <a:pt x="18370" y="18503"/>
                    <a:pt x="18308" y="18563"/>
                  </a:cubicBezTo>
                  <a:cubicBezTo>
                    <a:pt x="18299" y="18573"/>
                    <a:pt x="18286" y="18577"/>
                    <a:pt x="18274" y="18577"/>
                  </a:cubicBezTo>
                  <a:close/>
                  <a:moveTo>
                    <a:pt x="3383" y="18632"/>
                  </a:moveTo>
                  <a:cubicBezTo>
                    <a:pt x="3371" y="18632"/>
                    <a:pt x="3359" y="18628"/>
                    <a:pt x="3349" y="18619"/>
                  </a:cubicBezTo>
                  <a:cubicBezTo>
                    <a:pt x="3286" y="18558"/>
                    <a:pt x="3223" y="18497"/>
                    <a:pt x="3162" y="18435"/>
                  </a:cubicBezTo>
                  <a:cubicBezTo>
                    <a:pt x="3143" y="18416"/>
                    <a:pt x="3143" y="18385"/>
                    <a:pt x="3162" y="18366"/>
                  </a:cubicBezTo>
                  <a:cubicBezTo>
                    <a:pt x="3181" y="18347"/>
                    <a:pt x="3212" y="18347"/>
                    <a:pt x="3231" y="18366"/>
                  </a:cubicBezTo>
                  <a:cubicBezTo>
                    <a:pt x="3292" y="18427"/>
                    <a:pt x="3354" y="18488"/>
                    <a:pt x="3417" y="18548"/>
                  </a:cubicBezTo>
                  <a:cubicBezTo>
                    <a:pt x="3437" y="18566"/>
                    <a:pt x="3437" y="18597"/>
                    <a:pt x="3419" y="18617"/>
                  </a:cubicBezTo>
                  <a:cubicBezTo>
                    <a:pt x="3409" y="18627"/>
                    <a:pt x="3396" y="18632"/>
                    <a:pt x="3383" y="18632"/>
                  </a:cubicBezTo>
                  <a:close/>
                  <a:moveTo>
                    <a:pt x="17890" y="18931"/>
                  </a:moveTo>
                  <a:cubicBezTo>
                    <a:pt x="17877" y="18931"/>
                    <a:pt x="17863" y="18925"/>
                    <a:pt x="17853" y="18914"/>
                  </a:cubicBezTo>
                  <a:cubicBezTo>
                    <a:pt x="17836" y="18894"/>
                    <a:pt x="17838" y="18863"/>
                    <a:pt x="17858" y="18845"/>
                  </a:cubicBezTo>
                  <a:cubicBezTo>
                    <a:pt x="17923" y="18788"/>
                    <a:pt x="17988" y="18730"/>
                    <a:pt x="18051" y="18671"/>
                  </a:cubicBezTo>
                  <a:cubicBezTo>
                    <a:pt x="18071" y="18653"/>
                    <a:pt x="18102" y="18654"/>
                    <a:pt x="18120" y="18674"/>
                  </a:cubicBezTo>
                  <a:cubicBezTo>
                    <a:pt x="18139" y="18694"/>
                    <a:pt x="18137" y="18725"/>
                    <a:pt x="18117" y="18743"/>
                  </a:cubicBezTo>
                  <a:cubicBezTo>
                    <a:pt x="18054" y="18802"/>
                    <a:pt x="17988" y="18861"/>
                    <a:pt x="17923" y="18919"/>
                  </a:cubicBezTo>
                  <a:cubicBezTo>
                    <a:pt x="17913" y="18927"/>
                    <a:pt x="17902" y="18931"/>
                    <a:pt x="17890" y="18931"/>
                  </a:cubicBezTo>
                  <a:close/>
                  <a:moveTo>
                    <a:pt x="3770" y="18983"/>
                  </a:moveTo>
                  <a:cubicBezTo>
                    <a:pt x="3758" y="18983"/>
                    <a:pt x="3747" y="18979"/>
                    <a:pt x="3738" y="18971"/>
                  </a:cubicBezTo>
                  <a:cubicBezTo>
                    <a:pt x="3671" y="18914"/>
                    <a:pt x="3605" y="18855"/>
                    <a:pt x="3541" y="18797"/>
                  </a:cubicBezTo>
                  <a:cubicBezTo>
                    <a:pt x="3521" y="18779"/>
                    <a:pt x="3520" y="18748"/>
                    <a:pt x="3538" y="18728"/>
                  </a:cubicBezTo>
                  <a:cubicBezTo>
                    <a:pt x="3556" y="18708"/>
                    <a:pt x="3587" y="18707"/>
                    <a:pt x="3607" y="18725"/>
                  </a:cubicBezTo>
                  <a:cubicBezTo>
                    <a:pt x="3671" y="18782"/>
                    <a:pt x="3736" y="18840"/>
                    <a:pt x="3802" y="18897"/>
                  </a:cubicBezTo>
                  <a:cubicBezTo>
                    <a:pt x="3822" y="18915"/>
                    <a:pt x="3825" y="18946"/>
                    <a:pt x="3807" y="18966"/>
                  </a:cubicBezTo>
                  <a:cubicBezTo>
                    <a:pt x="3797" y="18978"/>
                    <a:pt x="3784" y="18983"/>
                    <a:pt x="3770" y="18983"/>
                  </a:cubicBezTo>
                  <a:close/>
                  <a:moveTo>
                    <a:pt x="17490" y="19266"/>
                  </a:moveTo>
                  <a:cubicBezTo>
                    <a:pt x="17475" y="19266"/>
                    <a:pt x="17461" y="19259"/>
                    <a:pt x="17452" y="19247"/>
                  </a:cubicBezTo>
                  <a:cubicBezTo>
                    <a:pt x="17435" y="19226"/>
                    <a:pt x="17438" y="19195"/>
                    <a:pt x="17459" y="19178"/>
                  </a:cubicBezTo>
                  <a:cubicBezTo>
                    <a:pt x="17526" y="19125"/>
                    <a:pt x="17594" y="19070"/>
                    <a:pt x="17661" y="19014"/>
                  </a:cubicBezTo>
                  <a:cubicBezTo>
                    <a:pt x="17681" y="18997"/>
                    <a:pt x="17712" y="19000"/>
                    <a:pt x="17730" y="19020"/>
                  </a:cubicBezTo>
                  <a:cubicBezTo>
                    <a:pt x="17747" y="19041"/>
                    <a:pt x="17744" y="19072"/>
                    <a:pt x="17723" y="19089"/>
                  </a:cubicBezTo>
                  <a:cubicBezTo>
                    <a:pt x="17656" y="19145"/>
                    <a:pt x="17588" y="19201"/>
                    <a:pt x="17520" y="19255"/>
                  </a:cubicBezTo>
                  <a:cubicBezTo>
                    <a:pt x="17511" y="19262"/>
                    <a:pt x="17501" y="19266"/>
                    <a:pt x="17490" y="19266"/>
                  </a:cubicBezTo>
                  <a:close/>
                  <a:moveTo>
                    <a:pt x="4173" y="19315"/>
                  </a:moveTo>
                  <a:cubicBezTo>
                    <a:pt x="4163" y="19315"/>
                    <a:pt x="4152" y="19312"/>
                    <a:pt x="4143" y="19305"/>
                  </a:cubicBezTo>
                  <a:cubicBezTo>
                    <a:pt x="4074" y="19251"/>
                    <a:pt x="4005" y="19196"/>
                    <a:pt x="3938" y="19141"/>
                  </a:cubicBezTo>
                  <a:cubicBezTo>
                    <a:pt x="3917" y="19123"/>
                    <a:pt x="3915" y="19093"/>
                    <a:pt x="3932" y="19072"/>
                  </a:cubicBezTo>
                  <a:cubicBezTo>
                    <a:pt x="3949" y="19051"/>
                    <a:pt x="3980" y="19048"/>
                    <a:pt x="4001" y="19065"/>
                  </a:cubicBezTo>
                  <a:cubicBezTo>
                    <a:pt x="4067" y="19120"/>
                    <a:pt x="4135" y="19174"/>
                    <a:pt x="4203" y="19228"/>
                  </a:cubicBezTo>
                  <a:cubicBezTo>
                    <a:pt x="4225" y="19245"/>
                    <a:pt x="4228" y="19275"/>
                    <a:pt x="4212" y="19297"/>
                  </a:cubicBezTo>
                  <a:cubicBezTo>
                    <a:pt x="4202" y="19309"/>
                    <a:pt x="4188" y="19315"/>
                    <a:pt x="4173" y="19315"/>
                  </a:cubicBezTo>
                  <a:close/>
                  <a:moveTo>
                    <a:pt x="17074" y="19580"/>
                  </a:moveTo>
                  <a:cubicBezTo>
                    <a:pt x="17059" y="19580"/>
                    <a:pt x="17044" y="19573"/>
                    <a:pt x="17034" y="19560"/>
                  </a:cubicBezTo>
                  <a:cubicBezTo>
                    <a:pt x="17018" y="19538"/>
                    <a:pt x="17023" y="19508"/>
                    <a:pt x="17045" y="19492"/>
                  </a:cubicBezTo>
                  <a:cubicBezTo>
                    <a:pt x="17115" y="19441"/>
                    <a:pt x="17186" y="19389"/>
                    <a:pt x="17254" y="19338"/>
                  </a:cubicBezTo>
                  <a:cubicBezTo>
                    <a:pt x="17276" y="19321"/>
                    <a:pt x="17306" y="19325"/>
                    <a:pt x="17323" y="19347"/>
                  </a:cubicBezTo>
                  <a:cubicBezTo>
                    <a:pt x="17339" y="19369"/>
                    <a:pt x="17335" y="19399"/>
                    <a:pt x="17313" y="19416"/>
                  </a:cubicBezTo>
                  <a:cubicBezTo>
                    <a:pt x="17244" y="19468"/>
                    <a:pt x="17173" y="19520"/>
                    <a:pt x="17103" y="19571"/>
                  </a:cubicBezTo>
                  <a:cubicBezTo>
                    <a:pt x="17094" y="19577"/>
                    <a:pt x="17084" y="19580"/>
                    <a:pt x="17074" y="19580"/>
                  </a:cubicBezTo>
                  <a:close/>
                  <a:moveTo>
                    <a:pt x="4592" y="19628"/>
                  </a:moveTo>
                  <a:cubicBezTo>
                    <a:pt x="4582" y="19628"/>
                    <a:pt x="4572" y="19625"/>
                    <a:pt x="4564" y="19619"/>
                  </a:cubicBezTo>
                  <a:cubicBezTo>
                    <a:pt x="4493" y="19569"/>
                    <a:pt x="4422" y="19517"/>
                    <a:pt x="4351" y="19464"/>
                  </a:cubicBezTo>
                  <a:cubicBezTo>
                    <a:pt x="4330" y="19448"/>
                    <a:pt x="4325" y="19418"/>
                    <a:pt x="4341" y="19396"/>
                  </a:cubicBezTo>
                  <a:cubicBezTo>
                    <a:pt x="4358" y="19374"/>
                    <a:pt x="4388" y="19370"/>
                    <a:pt x="4410" y="19386"/>
                  </a:cubicBezTo>
                  <a:cubicBezTo>
                    <a:pt x="4480" y="19438"/>
                    <a:pt x="4550" y="19489"/>
                    <a:pt x="4620" y="19539"/>
                  </a:cubicBezTo>
                  <a:cubicBezTo>
                    <a:pt x="4643" y="19555"/>
                    <a:pt x="4648" y="19585"/>
                    <a:pt x="4632" y="19607"/>
                  </a:cubicBezTo>
                  <a:cubicBezTo>
                    <a:pt x="4623" y="19621"/>
                    <a:pt x="4607" y="19628"/>
                    <a:pt x="4592" y="19628"/>
                  </a:cubicBezTo>
                  <a:close/>
                  <a:moveTo>
                    <a:pt x="16644" y="19875"/>
                  </a:moveTo>
                  <a:cubicBezTo>
                    <a:pt x="16628" y="19875"/>
                    <a:pt x="16612" y="19867"/>
                    <a:pt x="16603" y="19852"/>
                  </a:cubicBezTo>
                  <a:cubicBezTo>
                    <a:pt x="16588" y="19830"/>
                    <a:pt x="16594" y="19799"/>
                    <a:pt x="16617" y="19785"/>
                  </a:cubicBezTo>
                  <a:cubicBezTo>
                    <a:pt x="16689" y="19738"/>
                    <a:pt x="16762" y="19689"/>
                    <a:pt x="16833" y="19641"/>
                  </a:cubicBezTo>
                  <a:cubicBezTo>
                    <a:pt x="16855" y="19626"/>
                    <a:pt x="16886" y="19631"/>
                    <a:pt x="16901" y="19654"/>
                  </a:cubicBezTo>
                  <a:cubicBezTo>
                    <a:pt x="16916" y="19676"/>
                    <a:pt x="16911" y="19706"/>
                    <a:pt x="16888" y="19722"/>
                  </a:cubicBezTo>
                  <a:cubicBezTo>
                    <a:pt x="16817" y="19771"/>
                    <a:pt x="16743" y="19819"/>
                    <a:pt x="16670" y="19867"/>
                  </a:cubicBezTo>
                  <a:cubicBezTo>
                    <a:pt x="16662" y="19872"/>
                    <a:pt x="16653" y="19875"/>
                    <a:pt x="16644" y="19875"/>
                  </a:cubicBezTo>
                  <a:close/>
                  <a:moveTo>
                    <a:pt x="5026" y="19920"/>
                  </a:moveTo>
                  <a:cubicBezTo>
                    <a:pt x="5017" y="19920"/>
                    <a:pt x="5008" y="19917"/>
                    <a:pt x="5000" y="19912"/>
                  </a:cubicBezTo>
                  <a:cubicBezTo>
                    <a:pt x="4926" y="19865"/>
                    <a:pt x="4852" y="19817"/>
                    <a:pt x="4780" y="19768"/>
                  </a:cubicBezTo>
                  <a:cubicBezTo>
                    <a:pt x="4758" y="19753"/>
                    <a:pt x="4752" y="19722"/>
                    <a:pt x="4767" y="19700"/>
                  </a:cubicBezTo>
                  <a:cubicBezTo>
                    <a:pt x="4782" y="19678"/>
                    <a:pt x="4812" y="19672"/>
                    <a:pt x="4835" y="19687"/>
                  </a:cubicBezTo>
                  <a:cubicBezTo>
                    <a:pt x="4906" y="19735"/>
                    <a:pt x="4980" y="19783"/>
                    <a:pt x="5052" y="19829"/>
                  </a:cubicBezTo>
                  <a:cubicBezTo>
                    <a:pt x="5075" y="19844"/>
                    <a:pt x="5082" y="19874"/>
                    <a:pt x="5067" y="19897"/>
                  </a:cubicBezTo>
                  <a:cubicBezTo>
                    <a:pt x="5058" y="19912"/>
                    <a:pt x="5042" y="19920"/>
                    <a:pt x="5026" y="19920"/>
                  </a:cubicBezTo>
                  <a:close/>
                  <a:moveTo>
                    <a:pt x="16200" y="20148"/>
                  </a:moveTo>
                  <a:cubicBezTo>
                    <a:pt x="16183" y="20148"/>
                    <a:pt x="16166" y="20139"/>
                    <a:pt x="16157" y="20123"/>
                  </a:cubicBezTo>
                  <a:cubicBezTo>
                    <a:pt x="16144" y="20100"/>
                    <a:pt x="16152" y="20070"/>
                    <a:pt x="16175" y="20056"/>
                  </a:cubicBezTo>
                  <a:cubicBezTo>
                    <a:pt x="16249" y="20013"/>
                    <a:pt x="16324" y="19968"/>
                    <a:pt x="16398" y="19923"/>
                  </a:cubicBezTo>
                  <a:cubicBezTo>
                    <a:pt x="16421" y="19909"/>
                    <a:pt x="16451" y="19916"/>
                    <a:pt x="16465" y="19939"/>
                  </a:cubicBezTo>
                  <a:cubicBezTo>
                    <a:pt x="16479" y="19962"/>
                    <a:pt x="16472" y="19992"/>
                    <a:pt x="16449" y="20007"/>
                  </a:cubicBezTo>
                  <a:cubicBezTo>
                    <a:pt x="16375" y="20052"/>
                    <a:pt x="16299" y="20097"/>
                    <a:pt x="16224" y="20141"/>
                  </a:cubicBezTo>
                  <a:cubicBezTo>
                    <a:pt x="16216" y="20146"/>
                    <a:pt x="16208" y="20148"/>
                    <a:pt x="16200" y="20148"/>
                  </a:cubicBezTo>
                  <a:close/>
                  <a:moveTo>
                    <a:pt x="5474" y="20190"/>
                  </a:moveTo>
                  <a:cubicBezTo>
                    <a:pt x="5465" y="20190"/>
                    <a:pt x="5457" y="20188"/>
                    <a:pt x="5449" y="20184"/>
                  </a:cubicBezTo>
                  <a:cubicBezTo>
                    <a:pt x="5374" y="20140"/>
                    <a:pt x="5298" y="20096"/>
                    <a:pt x="5223" y="20050"/>
                  </a:cubicBezTo>
                  <a:cubicBezTo>
                    <a:pt x="5200" y="20036"/>
                    <a:pt x="5192" y="20006"/>
                    <a:pt x="5206" y="19983"/>
                  </a:cubicBezTo>
                  <a:cubicBezTo>
                    <a:pt x="5220" y="19960"/>
                    <a:pt x="5250" y="19953"/>
                    <a:pt x="5273" y="19967"/>
                  </a:cubicBezTo>
                  <a:cubicBezTo>
                    <a:pt x="5348" y="20011"/>
                    <a:pt x="5423" y="20056"/>
                    <a:pt x="5498" y="20099"/>
                  </a:cubicBezTo>
                  <a:cubicBezTo>
                    <a:pt x="5521" y="20112"/>
                    <a:pt x="5530" y="20142"/>
                    <a:pt x="5516" y="20165"/>
                  </a:cubicBezTo>
                  <a:cubicBezTo>
                    <a:pt x="5507" y="20181"/>
                    <a:pt x="5491" y="20190"/>
                    <a:pt x="5474" y="20190"/>
                  </a:cubicBezTo>
                  <a:close/>
                  <a:moveTo>
                    <a:pt x="15743" y="20399"/>
                  </a:moveTo>
                  <a:cubicBezTo>
                    <a:pt x="15725" y="20399"/>
                    <a:pt x="15708" y="20389"/>
                    <a:pt x="15700" y="20372"/>
                  </a:cubicBezTo>
                  <a:cubicBezTo>
                    <a:pt x="15687" y="20348"/>
                    <a:pt x="15697" y="20319"/>
                    <a:pt x="15721" y="20306"/>
                  </a:cubicBezTo>
                  <a:cubicBezTo>
                    <a:pt x="15797" y="20267"/>
                    <a:pt x="15874" y="20225"/>
                    <a:pt x="15949" y="20184"/>
                  </a:cubicBezTo>
                  <a:cubicBezTo>
                    <a:pt x="15973" y="20171"/>
                    <a:pt x="16003" y="20180"/>
                    <a:pt x="16016" y="20203"/>
                  </a:cubicBezTo>
                  <a:cubicBezTo>
                    <a:pt x="16029" y="20227"/>
                    <a:pt x="16020" y="20257"/>
                    <a:pt x="15996" y="20270"/>
                  </a:cubicBezTo>
                  <a:cubicBezTo>
                    <a:pt x="15921" y="20312"/>
                    <a:pt x="15843" y="20353"/>
                    <a:pt x="15766" y="20393"/>
                  </a:cubicBezTo>
                  <a:cubicBezTo>
                    <a:pt x="15758" y="20397"/>
                    <a:pt x="15751" y="20399"/>
                    <a:pt x="15743" y="20399"/>
                  </a:cubicBezTo>
                  <a:close/>
                  <a:moveTo>
                    <a:pt x="5934" y="20438"/>
                  </a:moveTo>
                  <a:cubicBezTo>
                    <a:pt x="5927" y="20438"/>
                    <a:pt x="5919" y="20437"/>
                    <a:pt x="5912" y="20433"/>
                  </a:cubicBezTo>
                  <a:cubicBezTo>
                    <a:pt x="5835" y="20394"/>
                    <a:pt x="5756" y="20353"/>
                    <a:pt x="5679" y="20311"/>
                  </a:cubicBezTo>
                  <a:cubicBezTo>
                    <a:pt x="5655" y="20298"/>
                    <a:pt x="5646" y="20269"/>
                    <a:pt x="5659" y="20245"/>
                  </a:cubicBezTo>
                  <a:cubicBezTo>
                    <a:pt x="5672" y="20221"/>
                    <a:pt x="5702" y="20212"/>
                    <a:pt x="5726" y="20225"/>
                  </a:cubicBezTo>
                  <a:cubicBezTo>
                    <a:pt x="5802" y="20266"/>
                    <a:pt x="5880" y="20307"/>
                    <a:pt x="5956" y="20346"/>
                  </a:cubicBezTo>
                  <a:cubicBezTo>
                    <a:pt x="5980" y="20358"/>
                    <a:pt x="5990" y="20388"/>
                    <a:pt x="5978" y="20412"/>
                  </a:cubicBezTo>
                  <a:cubicBezTo>
                    <a:pt x="5969" y="20429"/>
                    <a:pt x="5952" y="20438"/>
                    <a:pt x="5934" y="20438"/>
                  </a:cubicBezTo>
                  <a:close/>
                  <a:moveTo>
                    <a:pt x="15275" y="20627"/>
                  </a:moveTo>
                  <a:cubicBezTo>
                    <a:pt x="15257" y="20627"/>
                    <a:pt x="15239" y="20617"/>
                    <a:pt x="15231" y="20599"/>
                  </a:cubicBezTo>
                  <a:cubicBezTo>
                    <a:pt x="15219" y="20574"/>
                    <a:pt x="15230" y="20545"/>
                    <a:pt x="15255" y="20534"/>
                  </a:cubicBezTo>
                  <a:cubicBezTo>
                    <a:pt x="15333" y="20498"/>
                    <a:pt x="15412" y="20460"/>
                    <a:pt x="15489" y="20423"/>
                  </a:cubicBezTo>
                  <a:cubicBezTo>
                    <a:pt x="15513" y="20411"/>
                    <a:pt x="15543" y="20421"/>
                    <a:pt x="15555" y="20445"/>
                  </a:cubicBezTo>
                  <a:cubicBezTo>
                    <a:pt x="15566" y="20470"/>
                    <a:pt x="15556" y="20499"/>
                    <a:pt x="15532" y="20511"/>
                  </a:cubicBezTo>
                  <a:cubicBezTo>
                    <a:pt x="15454" y="20549"/>
                    <a:pt x="15375" y="20586"/>
                    <a:pt x="15296" y="20623"/>
                  </a:cubicBezTo>
                  <a:cubicBezTo>
                    <a:pt x="15289" y="20626"/>
                    <a:pt x="15282" y="20627"/>
                    <a:pt x="15275" y="20627"/>
                  </a:cubicBezTo>
                  <a:close/>
                  <a:moveTo>
                    <a:pt x="6406" y="20664"/>
                  </a:moveTo>
                  <a:cubicBezTo>
                    <a:pt x="6400" y="20664"/>
                    <a:pt x="6393" y="20663"/>
                    <a:pt x="6386" y="20660"/>
                  </a:cubicBezTo>
                  <a:cubicBezTo>
                    <a:pt x="6306" y="20624"/>
                    <a:pt x="6226" y="20587"/>
                    <a:pt x="6148" y="20549"/>
                  </a:cubicBezTo>
                  <a:cubicBezTo>
                    <a:pt x="6123" y="20538"/>
                    <a:pt x="6113" y="20508"/>
                    <a:pt x="6125" y="20484"/>
                  </a:cubicBezTo>
                  <a:cubicBezTo>
                    <a:pt x="6136" y="20460"/>
                    <a:pt x="6166" y="20449"/>
                    <a:pt x="6190" y="20461"/>
                  </a:cubicBezTo>
                  <a:cubicBezTo>
                    <a:pt x="6267" y="20498"/>
                    <a:pt x="6347" y="20535"/>
                    <a:pt x="6426" y="20571"/>
                  </a:cubicBezTo>
                  <a:cubicBezTo>
                    <a:pt x="6451" y="20582"/>
                    <a:pt x="6462" y="20611"/>
                    <a:pt x="6451" y="20635"/>
                  </a:cubicBezTo>
                  <a:cubicBezTo>
                    <a:pt x="6443" y="20653"/>
                    <a:pt x="6425" y="20664"/>
                    <a:pt x="6406" y="20664"/>
                  </a:cubicBezTo>
                  <a:close/>
                  <a:moveTo>
                    <a:pt x="14797" y="20832"/>
                  </a:moveTo>
                  <a:cubicBezTo>
                    <a:pt x="14778" y="20832"/>
                    <a:pt x="14759" y="20821"/>
                    <a:pt x="14752" y="20802"/>
                  </a:cubicBezTo>
                  <a:cubicBezTo>
                    <a:pt x="14741" y="20777"/>
                    <a:pt x="14754" y="20748"/>
                    <a:pt x="14779" y="20738"/>
                  </a:cubicBezTo>
                  <a:cubicBezTo>
                    <a:pt x="14858" y="20706"/>
                    <a:pt x="14939" y="20673"/>
                    <a:pt x="15018" y="20639"/>
                  </a:cubicBezTo>
                  <a:cubicBezTo>
                    <a:pt x="15043" y="20628"/>
                    <a:pt x="15072" y="20640"/>
                    <a:pt x="15082" y="20664"/>
                  </a:cubicBezTo>
                  <a:cubicBezTo>
                    <a:pt x="15093" y="20689"/>
                    <a:pt x="15082" y="20718"/>
                    <a:pt x="15057" y="20729"/>
                  </a:cubicBezTo>
                  <a:cubicBezTo>
                    <a:pt x="14977" y="20763"/>
                    <a:pt x="14895" y="20797"/>
                    <a:pt x="14815" y="20829"/>
                  </a:cubicBezTo>
                  <a:cubicBezTo>
                    <a:pt x="14809" y="20831"/>
                    <a:pt x="14803" y="20832"/>
                    <a:pt x="14797" y="20832"/>
                  </a:cubicBezTo>
                  <a:close/>
                  <a:moveTo>
                    <a:pt x="6889" y="20867"/>
                  </a:moveTo>
                  <a:cubicBezTo>
                    <a:pt x="6883" y="20867"/>
                    <a:pt x="6877" y="20866"/>
                    <a:pt x="6871" y="20863"/>
                  </a:cubicBezTo>
                  <a:cubicBezTo>
                    <a:pt x="6790" y="20832"/>
                    <a:pt x="6708" y="20798"/>
                    <a:pt x="6628" y="20765"/>
                  </a:cubicBezTo>
                  <a:cubicBezTo>
                    <a:pt x="6603" y="20754"/>
                    <a:pt x="6591" y="20725"/>
                    <a:pt x="6601" y="20700"/>
                  </a:cubicBezTo>
                  <a:cubicBezTo>
                    <a:pt x="6612" y="20676"/>
                    <a:pt x="6641" y="20664"/>
                    <a:pt x="6665" y="20674"/>
                  </a:cubicBezTo>
                  <a:cubicBezTo>
                    <a:pt x="6745" y="20708"/>
                    <a:pt x="6827" y="20741"/>
                    <a:pt x="6907" y="20772"/>
                  </a:cubicBezTo>
                  <a:cubicBezTo>
                    <a:pt x="6932" y="20782"/>
                    <a:pt x="6945" y="20810"/>
                    <a:pt x="6935" y="20836"/>
                  </a:cubicBezTo>
                  <a:cubicBezTo>
                    <a:pt x="6927" y="20855"/>
                    <a:pt x="6909" y="20867"/>
                    <a:pt x="6889" y="20867"/>
                  </a:cubicBezTo>
                  <a:close/>
                  <a:moveTo>
                    <a:pt x="14308" y="21015"/>
                  </a:moveTo>
                  <a:cubicBezTo>
                    <a:pt x="14287" y="21015"/>
                    <a:pt x="14268" y="21002"/>
                    <a:pt x="14261" y="20982"/>
                  </a:cubicBezTo>
                  <a:cubicBezTo>
                    <a:pt x="14253" y="20956"/>
                    <a:pt x="14266" y="20928"/>
                    <a:pt x="14292" y="20920"/>
                  </a:cubicBezTo>
                  <a:cubicBezTo>
                    <a:pt x="14373" y="20891"/>
                    <a:pt x="14456" y="20862"/>
                    <a:pt x="14536" y="20832"/>
                  </a:cubicBezTo>
                  <a:cubicBezTo>
                    <a:pt x="14562" y="20822"/>
                    <a:pt x="14590" y="20835"/>
                    <a:pt x="14599" y="20861"/>
                  </a:cubicBezTo>
                  <a:cubicBezTo>
                    <a:pt x="14609" y="20886"/>
                    <a:pt x="14596" y="20914"/>
                    <a:pt x="14571" y="20923"/>
                  </a:cubicBezTo>
                  <a:cubicBezTo>
                    <a:pt x="14489" y="20954"/>
                    <a:pt x="14406" y="20984"/>
                    <a:pt x="14324" y="21012"/>
                  </a:cubicBezTo>
                  <a:cubicBezTo>
                    <a:pt x="14318" y="21014"/>
                    <a:pt x="14313" y="21015"/>
                    <a:pt x="14308" y="21015"/>
                  </a:cubicBezTo>
                  <a:close/>
                  <a:moveTo>
                    <a:pt x="7382" y="21045"/>
                  </a:moveTo>
                  <a:cubicBezTo>
                    <a:pt x="7377" y="21045"/>
                    <a:pt x="7371" y="21044"/>
                    <a:pt x="7366" y="21043"/>
                  </a:cubicBezTo>
                  <a:cubicBezTo>
                    <a:pt x="7282" y="21015"/>
                    <a:pt x="7199" y="20985"/>
                    <a:pt x="7118" y="20956"/>
                  </a:cubicBezTo>
                  <a:cubicBezTo>
                    <a:pt x="7092" y="20947"/>
                    <a:pt x="7079" y="20919"/>
                    <a:pt x="7088" y="20893"/>
                  </a:cubicBezTo>
                  <a:cubicBezTo>
                    <a:pt x="7098" y="20868"/>
                    <a:pt x="7126" y="20855"/>
                    <a:pt x="7151" y="20864"/>
                  </a:cubicBezTo>
                  <a:cubicBezTo>
                    <a:pt x="7231" y="20893"/>
                    <a:pt x="7314" y="20922"/>
                    <a:pt x="7397" y="20950"/>
                  </a:cubicBezTo>
                  <a:cubicBezTo>
                    <a:pt x="7423" y="20958"/>
                    <a:pt x="7437" y="20986"/>
                    <a:pt x="7428" y="21012"/>
                  </a:cubicBezTo>
                  <a:cubicBezTo>
                    <a:pt x="7421" y="21032"/>
                    <a:pt x="7402" y="21045"/>
                    <a:pt x="7382" y="21045"/>
                  </a:cubicBezTo>
                  <a:close/>
                  <a:moveTo>
                    <a:pt x="13810" y="21173"/>
                  </a:moveTo>
                  <a:cubicBezTo>
                    <a:pt x="13789" y="21173"/>
                    <a:pt x="13769" y="21159"/>
                    <a:pt x="13763" y="21138"/>
                  </a:cubicBezTo>
                  <a:cubicBezTo>
                    <a:pt x="13755" y="21112"/>
                    <a:pt x="13770" y="21084"/>
                    <a:pt x="13796" y="21077"/>
                  </a:cubicBezTo>
                  <a:cubicBezTo>
                    <a:pt x="13879" y="21053"/>
                    <a:pt x="13963" y="21027"/>
                    <a:pt x="14045" y="21001"/>
                  </a:cubicBezTo>
                  <a:cubicBezTo>
                    <a:pt x="14071" y="20993"/>
                    <a:pt x="14098" y="21007"/>
                    <a:pt x="14106" y="21033"/>
                  </a:cubicBezTo>
                  <a:cubicBezTo>
                    <a:pt x="14115" y="21059"/>
                    <a:pt x="14100" y="21086"/>
                    <a:pt x="14075" y="21095"/>
                  </a:cubicBezTo>
                  <a:cubicBezTo>
                    <a:pt x="13992" y="21121"/>
                    <a:pt x="13907" y="21147"/>
                    <a:pt x="13824" y="21171"/>
                  </a:cubicBezTo>
                  <a:cubicBezTo>
                    <a:pt x="13819" y="21172"/>
                    <a:pt x="13814" y="21173"/>
                    <a:pt x="13810" y="21173"/>
                  </a:cubicBezTo>
                  <a:close/>
                  <a:moveTo>
                    <a:pt x="7882" y="21199"/>
                  </a:moveTo>
                  <a:cubicBezTo>
                    <a:pt x="7877" y="21199"/>
                    <a:pt x="7873" y="21199"/>
                    <a:pt x="7869" y="21197"/>
                  </a:cubicBezTo>
                  <a:cubicBezTo>
                    <a:pt x="7785" y="21174"/>
                    <a:pt x="7700" y="21149"/>
                    <a:pt x="7617" y="21123"/>
                  </a:cubicBezTo>
                  <a:cubicBezTo>
                    <a:pt x="7591" y="21115"/>
                    <a:pt x="7577" y="21088"/>
                    <a:pt x="7585" y="21062"/>
                  </a:cubicBezTo>
                  <a:cubicBezTo>
                    <a:pt x="7592" y="21036"/>
                    <a:pt x="7620" y="21022"/>
                    <a:pt x="7646" y="21030"/>
                  </a:cubicBezTo>
                  <a:cubicBezTo>
                    <a:pt x="7728" y="21055"/>
                    <a:pt x="7812" y="21080"/>
                    <a:pt x="7895" y="21103"/>
                  </a:cubicBezTo>
                  <a:cubicBezTo>
                    <a:pt x="7921" y="21110"/>
                    <a:pt x="7936" y="21138"/>
                    <a:pt x="7929" y="21164"/>
                  </a:cubicBezTo>
                  <a:cubicBezTo>
                    <a:pt x="7923" y="21185"/>
                    <a:pt x="7903" y="21199"/>
                    <a:pt x="7882" y="21199"/>
                  </a:cubicBezTo>
                  <a:close/>
                  <a:moveTo>
                    <a:pt x="13305" y="21307"/>
                  </a:moveTo>
                  <a:cubicBezTo>
                    <a:pt x="13283" y="21307"/>
                    <a:pt x="13263" y="21291"/>
                    <a:pt x="13258" y="21269"/>
                  </a:cubicBezTo>
                  <a:cubicBezTo>
                    <a:pt x="13251" y="21243"/>
                    <a:pt x="13268" y="21216"/>
                    <a:pt x="13294" y="21210"/>
                  </a:cubicBezTo>
                  <a:cubicBezTo>
                    <a:pt x="13378" y="21190"/>
                    <a:pt x="13463" y="21168"/>
                    <a:pt x="13546" y="21147"/>
                  </a:cubicBezTo>
                  <a:cubicBezTo>
                    <a:pt x="13572" y="21140"/>
                    <a:pt x="13599" y="21155"/>
                    <a:pt x="13606" y="21181"/>
                  </a:cubicBezTo>
                  <a:cubicBezTo>
                    <a:pt x="13613" y="21207"/>
                    <a:pt x="13597" y="21234"/>
                    <a:pt x="13571" y="21241"/>
                  </a:cubicBezTo>
                  <a:cubicBezTo>
                    <a:pt x="13487" y="21263"/>
                    <a:pt x="13402" y="21285"/>
                    <a:pt x="13317" y="21305"/>
                  </a:cubicBezTo>
                  <a:cubicBezTo>
                    <a:pt x="13313" y="21306"/>
                    <a:pt x="13309" y="21307"/>
                    <a:pt x="13305" y="21307"/>
                  </a:cubicBezTo>
                  <a:close/>
                  <a:moveTo>
                    <a:pt x="8388" y="21328"/>
                  </a:moveTo>
                  <a:cubicBezTo>
                    <a:pt x="8384" y="21328"/>
                    <a:pt x="8381" y="21328"/>
                    <a:pt x="8377" y="21327"/>
                  </a:cubicBezTo>
                  <a:cubicBezTo>
                    <a:pt x="8292" y="21308"/>
                    <a:pt x="8206" y="21287"/>
                    <a:pt x="8122" y="21265"/>
                  </a:cubicBezTo>
                  <a:cubicBezTo>
                    <a:pt x="8096" y="21259"/>
                    <a:pt x="8080" y="21232"/>
                    <a:pt x="8087" y="21206"/>
                  </a:cubicBezTo>
                  <a:cubicBezTo>
                    <a:pt x="8093" y="21180"/>
                    <a:pt x="8120" y="21164"/>
                    <a:pt x="8146" y="21170"/>
                  </a:cubicBezTo>
                  <a:cubicBezTo>
                    <a:pt x="8230" y="21192"/>
                    <a:pt x="8315" y="21212"/>
                    <a:pt x="8399" y="21232"/>
                  </a:cubicBezTo>
                  <a:cubicBezTo>
                    <a:pt x="8425" y="21238"/>
                    <a:pt x="8442" y="21264"/>
                    <a:pt x="8436" y="21290"/>
                  </a:cubicBezTo>
                  <a:cubicBezTo>
                    <a:pt x="8430" y="21313"/>
                    <a:pt x="8410" y="21328"/>
                    <a:pt x="8388" y="21328"/>
                  </a:cubicBezTo>
                  <a:close/>
                  <a:moveTo>
                    <a:pt x="12794" y="21415"/>
                  </a:moveTo>
                  <a:cubicBezTo>
                    <a:pt x="12771" y="21415"/>
                    <a:pt x="12751" y="21399"/>
                    <a:pt x="12746" y="21375"/>
                  </a:cubicBezTo>
                  <a:cubicBezTo>
                    <a:pt x="12741" y="21349"/>
                    <a:pt x="12759" y="21323"/>
                    <a:pt x="12785" y="21318"/>
                  </a:cubicBezTo>
                  <a:cubicBezTo>
                    <a:pt x="12871" y="21302"/>
                    <a:pt x="12957" y="21285"/>
                    <a:pt x="13040" y="21267"/>
                  </a:cubicBezTo>
                  <a:cubicBezTo>
                    <a:pt x="13067" y="21262"/>
                    <a:pt x="13093" y="21278"/>
                    <a:pt x="13098" y="21305"/>
                  </a:cubicBezTo>
                  <a:cubicBezTo>
                    <a:pt x="13104" y="21331"/>
                    <a:pt x="13087" y="21357"/>
                    <a:pt x="13061" y="21363"/>
                  </a:cubicBezTo>
                  <a:cubicBezTo>
                    <a:pt x="12976" y="21381"/>
                    <a:pt x="12890" y="21398"/>
                    <a:pt x="12804" y="21415"/>
                  </a:cubicBezTo>
                  <a:cubicBezTo>
                    <a:pt x="12800" y="21415"/>
                    <a:pt x="12797" y="21415"/>
                    <a:pt x="12794" y="21415"/>
                  </a:cubicBezTo>
                  <a:close/>
                  <a:moveTo>
                    <a:pt x="8900" y="21433"/>
                  </a:moveTo>
                  <a:cubicBezTo>
                    <a:pt x="8897" y="21433"/>
                    <a:pt x="8894" y="21432"/>
                    <a:pt x="8891" y="21432"/>
                  </a:cubicBezTo>
                  <a:cubicBezTo>
                    <a:pt x="8805" y="21416"/>
                    <a:pt x="8718" y="21400"/>
                    <a:pt x="8633" y="21383"/>
                  </a:cubicBezTo>
                  <a:cubicBezTo>
                    <a:pt x="8607" y="21377"/>
                    <a:pt x="8590" y="21351"/>
                    <a:pt x="8595" y="21325"/>
                  </a:cubicBezTo>
                  <a:cubicBezTo>
                    <a:pt x="8600" y="21298"/>
                    <a:pt x="8626" y="21281"/>
                    <a:pt x="8653" y="21287"/>
                  </a:cubicBezTo>
                  <a:cubicBezTo>
                    <a:pt x="8737" y="21304"/>
                    <a:pt x="8823" y="21320"/>
                    <a:pt x="8908" y="21335"/>
                  </a:cubicBezTo>
                  <a:cubicBezTo>
                    <a:pt x="8935" y="21340"/>
                    <a:pt x="8952" y="21366"/>
                    <a:pt x="8948" y="21392"/>
                  </a:cubicBezTo>
                  <a:cubicBezTo>
                    <a:pt x="8943" y="21416"/>
                    <a:pt x="8923" y="21433"/>
                    <a:pt x="8900" y="21433"/>
                  </a:cubicBezTo>
                  <a:close/>
                  <a:moveTo>
                    <a:pt x="12279" y="21499"/>
                  </a:moveTo>
                  <a:cubicBezTo>
                    <a:pt x="12255" y="21499"/>
                    <a:pt x="12234" y="21481"/>
                    <a:pt x="12231" y="21457"/>
                  </a:cubicBezTo>
                  <a:cubicBezTo>
                    <a:pt x="12227" y="21430"/>
                    <a:pt x="12246" y="21405"/>
                    <a:pt x="12272" y="21402"/>
                  </a:cubicBezTo>
                  <a:cubicBezTo>
                    <a:pt x="12359" y="21390"/>
                    <a:pt x="12445" y="21377"/>
                    <a:pt x="12529" y="21363"/>
                  </a:cubicBezTo>
                  <a:cubicBezTo>
                    <a:pt x="12556" y="21359"/>
                    <a:pt x="12581" y="21377"/>
                    <a:pt x="12586" y="21404"/>
                  </a:cubicBezTo>
                  <a:cubicBezTo>
                    <a:pt x="12590" y="21430"/>
                    <a:pt x="12572" y="21455"/>
                    <a:pt x="12545" y="21460"/>
                  </a:cubicBezTo>
                  <a:cubicBezTo>
                    <a:pt x="12460" y="21474"/>
                    <a:pt x="12373" y="21487"/>
                    <a:pt x="12286" y="21499"/>
                  </a:cubicBezTo>
                  <a:cubicBezTo>
                    <a:pt x="12284" y="21499"/>
                    <a:pt x="12281" y="21499"/>
                    <a:pt x="12279" y="21499"/>
                  </a:cubicBezTo>
                  <a:close/>
                  <a:moveTo>
                    <a:pt x="9416" y="21512"/>
                  </a:moveTo>
                  <a:cubicBezTo>
                    <a:pt x="9414" y="21512"/>
                    <a:pt x="9411" y="21512"/>
                    <a:pt x="9409" y="21511"/>
                  </a:cubicBezTo>
                  <a:cubicBezTo>
                    <a:pt x="9323" y="21500"/>
                    <a:pt x="9235" y="21488"/>
                    <a:pt x="9150" y="21475"/>
                  </a:cubicBezTo>
                  <a:cubicBezTo>
                    <a:pt x="9123" y="21471"/>
                    <a:pt x="9105" y="21446"/>
                    <a:pt x="9109" y="21419"/>
                  </a:cubicBezTo>
                  <a:cubicBezTo>
                    <a:pt x="9113" y="21392"/>
                    <a:pt x="9138" y="21374"/>
                    <a:pt x="9164" y="21378"/>
                  </a:cubicBezTo>
                  <a:cubicBezTo>
                    <a:pt x="9249" y="21391"/>
                    <a:pt x="9336" y="21403"/>
                    <a:pt x="9422" y="21414"/>
                  </a:cubicBezTo>
                  <a:cubicBezTo>
                    <a:pt x="9449" y="21418"/>
                    <a:pt x="9468" y="21442"/>
                    <a:pt x="9464" y="21469"/>
                  </a:cubicBezTo>
                  <a:cubicBezTo>
                    <a:pt x="9461" y="21494"/>
                    <a:pt x="9440" y="21512"/>
                    <a:pt x="9416" y="21512"/>
                  </a:cubicBezTo>
                  <a:close/>
                  <a:moveTo>
                    <a:pt x="11760" y="21558"/>
                  </a:moveTo>
                  <a:cubicBezTo>
                    <a:pt x="11735" y="21558"/>
                    <a:pt x="11714" y="21539"/>
                    <a:pt x="11711" y="21513"/>
                  </a:cubicBezTo>
                  <a:cubicBezTo>
                    <a:pt x="11709" y="21486"/>
                    <a:pt x="11729" y="21462"/>
                    <a:pt x="11756" y="21460"/>
                  </a:cubicBezTo>
                  <a:cubicBezTo>
                    <a:pt x="11842" y="21452"/>
                    <a:pt x="11929" y="21444"/>
                    <a:pt x="12015" y="21434"/>
                  </a:cubicBezTo>
                  <a:cubicBezTo>
                    <a:pt x="12041" y="21431"/>
                    <a:pt x="12066" y="21450"/>
                    <a:pt x="12069" y="21477"/>
                  </a:cubicBezTo>
                  <a:cubicBezTo>
                    <a:pt x="12072" y="21504"/>
                    <a:pt x="12052" y="21528"/>
                    <a:pt x="12026" y="21531"/>
                  </a:cubicBezTo>
                  <a:cubicBezTo>
                    <a:pt x="11939" y="21541"/>
                    <a:pt x="11851" y="21550"/>
                    <a:pt x="11765" y="21558"/>
                  </a:cubicBezTo>
                  <a:cubicBezTo>
                    <a:pt x="11763" y="21558"/>
                    <a:pt x="11762" y="21558"/>
                    <a:pt x="11760" y="21558"/>
                  </a:cubicBezTo>
                  <a:close/>
                  <a:moveTo>
                    <a:pt x="9935" y="21566"/>
                  </a:moveTo>
                  <a:cubicBezTo>
                    <a:pt x="9934" y="21566"/>
                    <a:pt x="9932" y="21566"/>
                    <a:pt x="9931" y="21566"/>
                  </a:cubicBezTo>
                  <a:cubicBezTo>
                    <a:pt x="9845" y="21559"/>
                    <a:pt x="9757" y="21551"/>
                    <a:pt x="9670" y="21542"/>
                  </a:cubicBezTo>
                  <a:cubicBezTo>
                    <a:pt x="9643" y="21539"/>
                    <a:pt x="9623" y="21515"/>
                    <a:pt x="9626" y="21488"/>
                  </a:cubicBezTo>
                  <a:cubicBezTo>
                    <a:pt x="9629" y="21461"/>
                    <a:pt x="9653" y="21442"/>
                    <a:pt x="9680" y="21444"/>
                  </a:cubicBezTo>
                  <a:cubicBezTo>
                    <a:pt x="9766" y="21453"/>
                    <a:pt x="9854" y="21461"/>
                    <a:pt x="9939" y="21468"/>
                  </a:cubicBezTo>
                  <a:cubicBezTo>
                    <a:pt x="9966" y="21470"/>
                    <a:pt x="9986" y="21494"/>
                    <a:pt x="9984" y="21521"/>
                  </a:cubicBezTo>
                  <a:cubicBezTo>
                    <a:pt x="9982" y="21546"/>
                    <a:pt x="9960" y="21566"/>
                    <a:pt x="9935" y="21566"/>
                  </a:cubicBezTo>
                  <a:close/>
                  <a:moveTo>
                    <a:pt x="11239" y="21591"/>
                  </a:moveTo>
                  <a:cubicBezTo>
                    <a:pt x="11213" y="21591"/>
                    <a:pt x="11191" y="21571"/>
                    <a:pt x="11190" y="21544"/>
                  </a:cubicBezTo>
                  <a:cubicBezTo>
                    <a:pt x="11189" y="21517"/>
                    <a:pt x="11210" y="21494"/>
                    <a:pt x="11237" y="21493"/>
                  </a:cubicBezTo>
                  <a:cubicBezTo>
                    <a:pt x="11324" y="21490"/>
                    <a:pt x="11411" y="21485"/>
                    <a:pt x="11497" y="21480"/>
                  </a:cubicBezTo>
                  <a:cubicBezTo>
                    <a:pt x="11524" y="21478"/>
                    <a:pt x="11547" y="21498"/>
                    <a:pt x="11549" y="21525"/>
                  </a:cubicBezTo>
                  <a:cubicBezTo>
                    <a:pt x="11550" y="21552"/>
                    <a:pt x="11530" y="21576"/>
                    <a:pt x="11503" y="21578"/>
                  </a:cubicBezTo>
                  <a:cubicBezTo>
                    <a:pt x="11417" y="21583"/>
                    <a:pt x="11329" y="21588"/>
                    <a:pt x="11241" y="21591"/>
                  </a:cubicBezTo>
                  <a:cubicBezTo>
                    <a:pt x="11240" y="21591"/>
                    <a:pt x="11240" y="21591"/>
                    <a:pt x="11239" y="21591"/>
                  </a:cubicBezTo>
                  <a:close/>
                  <a:moveTo>
                    <a:pt x="10456" y="21595"/>
                  </a:moveTo>
                  <a:cubicBezTo>
                    <a:pt x="10456" y="21595"/>
                    <a:pt x="10455" y="21595"/>
                    <a:pt x="10455" y="21595"/>
                  </a:cubicBezTo>
                  <a:cubicBezTo>
                    <a:pt x="10367" y="21592"/>
                    <a:pt x="10279" y="21588"/>
                    <a:pt x="10193" y="21583"/>
                  </a:cubicBezTo>
                  <a:cubicBezTo>
                    <a:pt x="10166" y="21582"/>
                    <a:pt x="10145" y="21559"/>
                    <a:pt x="10147" y="21532"/>
                  </a:cubicBezTo>
                  <a:cubicBezTo>
                    <a:pt x="10148" y="21505"/>
                    <a:pt x="10171" y="21485"/>
                    <a:pt x="10198" y="21485"/>
                  </a:cubicBezTo>
                  <a:cubicBezTo>
                    <a:pt x="10283" y="21490"/>
                    <a:pt x="10371" y="21494"/>
                    <a:pt x="10458" y="21497"/>
                  </a:cubicBezTo>
                  <a:cubicBezTo>
                    <a:pt x="10485" y="21498"/>
                    <a:pt x="10506" y="21520"/>
                    <a:pt x="10505" y="21547"/>
                  </a:cubicBezTo>
                  <a:cubicBezTo>
                    <a:pt x="10504" y="21574"/>
                    <a:pt x="10483" y="21595"/>
                    <a:pt x="10456" y="21595"/>
                  </a:cubicBezTo>
                  <a:close/>
                  <a:moveTo>
                    <a:pt x="10800" y="21600"/>
                  </a:moveTo>
                  <a:cubicBezTo>
                    <a:pt x="10772" y="21600"/>
                    <a:pt x="10745" y="21600"/>
                    <a:pt x="10717" y="21600"/>
                  </a:cubicBezTo>
                  <a:cubicBezTo>
                    <a:pt x="10690" y="21599"/>
                    <a:pt x="10668" y="21577"/>
                    <a:pt x="10668" y="21550"/>
                  </a:cubicBezTo>
                  <a:cubicBezTo>
                    <a:pt x="10669" y="21523"/>
                    <a:pt x="10691" y="21502"/>
                    <a:pt x="10717" y="21502"/>
                  </a:cubicBezTo>
                  <a:cubicBezTo>
                    <a:pt x="10718" y="21502"/>
                    <a:pt x="10718" y="21502"/>
                    <a:pt x="10718" y="21502"/>
                  </a:cubicBezTo>
                  <a:cubicBezTo>
                    <a:pt x="10804" y="21502"/>
                    <a:pt x="10891" y="21502"/>
                    <a:pt x="10978" y="21501"/>
                  </a:cubicBezTo>
                  <a:cubicBezTo>
                    <a:pt x="10978" y="21501"/>
                    <a:pt x="10978" y="21501"/>
                    <a:pt x="10979" y="21501"/>
                  </a:cubicBezTo>
                  <a:cubicBezTo>
                    <a:pt x="11005" y="21501"/>
                    <a:pt x="11027" y="21522"/>
                    <a:pt x="11027" y="21549"/>
                  </a:cubicBezTo>
                  <a:cubicBezTo>
                    <a:pt x="11028" y="21576"/>
                    <a:pt x="11006" y="21598"/>
                    <a:pt x="10979" y="21599"/>
                  </a:cubicBezTo>
                  <a:cubicBezTo>
                    <a:pt x="10920" y="21600"/>
                    <a:pt x="10860" y="21600"/>
                    <a:pt x="10800" y="21600"/>
                  </a:cubicBezTo>
                  <a:close/>
                </a:path>
              </a:pathLst>
            </a:custGeom>
            <a:solidFill>
              <a:srgbClr val="176490"/>
            </a:solidFill>
            <a:ln w="12700">
              <a:solidFill>
                <a:schemeClr val="accent3"/>
              </a:solidFill>
              <a:miter lim="400000"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grpSp>
          <p:nvGrpSpPr>
            <p:cNvPr id="9" name="Group 3">
              <a:extLst>
                <a:ext uri="{FF2B5EF4-FFF2-40B4-BE49-F238E27FC236}">
                  <a16:creationId xmlns:a16="http://schemas.microsoft.com/office/drawing/2014/main" id="{4C5D348F-8E64-E193-5788-F7056C5B6140}"/>
                </a:ext>
              </a:extLst>
            </p:cNvPr>
            <p:cNvGrpSpPr/>
            <p:nvPr/>
          </p:nvGrpSpPr>
          <p:grpSpPr>
            <a:xfrm>
              <a:off x="5073172" y="2774442"/>
              <a:ext cx="1973808" cy="1973812"/>
              <a:chOff x="5073172" y="2774442"/>
              <a:chExt cx="3947612" cy="3947620"/>
            </a:xfrm>
          </p:grpSpPr>
          <p:sp>
            <p:nvSpPr>
              <p:cNvPr id="28" name="îŝḷîḓé-Oval 22">
                <a:extLst>
                  <a:ext uri="{FF2B5EF4-FFF2-40B4-BE49-F238E27FC236}">
                    <a16:creationId xmlns:a16="http://schemas.microsoft.com/office/drawing/2014/main" id="{FDE72FC0-7754-C1C9-A352-59BE5F69235D}"/>
                  </a:ext>
                </a:extLst>
              </p:cNvPr>
              <p:cNvSpPr/>
              <p:nvPr/>
            </p:nvSpPr>
            <p:spPr>
              <a:xfrm>
                <a:off x="5073172" y="2774442"/>
                <a:ext cx="3947612" cy="3947620"/>
              </a:xfrm>
              <a:prstGeom prst="ellipse">
                <a:avLst/>
              </a:prstGeom>
              <a:solidFill>
                <a:srgbClr val="364558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9" name="îŝḷîḓé-Freeform: Shape 23">
                <a:extLst>
                  <a:ext uri="{FF2B5EF4-FFF2-40B4-BE49-F238E27FC236}">
                    <a16:creationId xmlns:a16="http://schemas.microsoft.com/office/drawing/2014/main" id="{F9AC0302-F259-6C74-E9EA-78197BD651DB}"/>
                  </a:ext>
                </a:extLst>
              </p:cNvPr>
              <p:cNvSpPr/>
              <p:nvPr/>
            </p:nvSpPr>
            <p:spPr>
              <a:xfrm>
                <a:off x="5142044" y="3103824"/>
                <a:ext cx="3794628" cy="34017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878" y="0"/>
                    </a:moveTo>
                    <a:lnTo>
                      <a:pt x="5241" y="531"/>
                    </a:lnTo>
                    <a:lnTo>
                      <a:pt x="5825" y="531"/>
                    </a:lnTo>
                    <a:lnTo>
                      <a:pt x="5878" y="722"/>
                    </a:lnTo>
                    <a:lnTo>
                      <a:pt x="5727" y="881"/>
                    </a:lnTo>
                    <a:lnTo>
                      <a:pt x="6373" y="902"/>
                    </a:lnTo>
                    <a:lnTo>
                      <a:pt x="6471" y="1161"/>
                    </a:lnTo>
                    <a:lnTo>
                      <a:pt x="5743" y="1132"/>
                    </a:lnTo>
                    <a:lnTo>
                      <a:pt x="5708" y="932"/>
                    </a:lnTo>
                    <a:lnTo>
                      <a:pt x="5251" y="821"/>
                    </a:lnTo>
                    <a:lnTo>
                      <a:pt x="5008" y="671"/>
                    </a:lnTo>
                    <a:lnTo>
                      <a:pt x="4480" y="676"/>
                    </a:lnTo>
                    <a:cubicBezTo>
                      <a:pt x="2900" y="1948"/>
                      <a:pt x="1644" y="3688"/>
                      <a:pt x="868" y="5710"/>
                    </a:cubicBezTo>
                    <a:lnTo>
                      <a:pt x="868" y="6391"/>
                    </a:lnTo>
                    <a:lnTo>
                      <a:pt x="1318" y="6632"/>
                    </a:lnTo>
                    <a:lnTo>
                      <a:pt x="1318" y="7585"/>
                    </a:lnTo>
                    <a:lnTo>
                      <a:pt x="1748" y="8404"/>
                    </a:lnTo>
                    <a:lnTo>
                      <a:pt x="2097" y="8465"/>
                    </a:lnTo>
                    <a:lnTo>
                      <a:pt x="2143" y="8183"/>
                    </a:lnTo>
                    <a:lnTo>
                      <a:pt x="1730" y="7472"/>
                    </a:lnTo>
                    <a:lnTo>
                      <a:pt x="1649" y="6781"/>
                    </a:lnTo>
                    <a:lnTo>
                      <a:pt x="1892" y="6781"/>
                    </a:lnTo>
                    <a:lnTo>
                      <a:pt x="1994" y="7493"/>
                    </a:lnTo>
                    <a:lnTo>
                      <a:pt x="2592" y="8465"/>
                    </a:lnTo>
                    <a:lnTo>
                      <a:pt x="2437" y="8779"/>
                    </a:lnTo>
                    <a:lnTo>
                      <a:pt x="2817" y="9426"/>
                    </a:lnTo>
                    <a:lnTo>
                      <a:pt x="3759" y="9686"/>
                    </a:lnTo>
                    <a:lnTo>
                      <a:pt x="3759" y="9516"/>
                    </a:lnTo>
                    <a:lnTo>
                      <a:pt x="4137" y="9577"/>
                    </a:lnTo>
                    <a:lnTo>
                      <a:pt x="4101" y="9877"/>
                    </a:lnTo>
                    <a:lnTo>
                      <a:pt x="4397" y="9937"/>
                    </a:lnTo>
                    <a:lnTo>
                      <a:pt x="4855" y="10076"/>
                    </a:lnTo>
                    <a:lnTo>
                      <a:pt x="5501" y="10899"/>
                    </a:lnTo>
                    <a:lnTo>
                      <a:pt x="6328" y="10969"/>
                    </a:lnTo>
                    <a:lnTo>
                      <a:pt x="6408" y="11721"/>
                    </a:lnTo>
                    <a:lnTo>
                      <a:pt x="5843" y="12161"/>
                    </a:lnTo>
                    <a:lnTo>
                      <a:pt x="5816" y="12831"/>
                    </a:lnTo>
                    <a:lnTo>
                      <a:pt x="5736" y="13242"/>
                    </a:lnTo>
                    <a:lnTo>
                      <a:pt x="6552" y="14384"/>
                    </a:lnTo>
                    <a:lnTo>
                      <a:pt x="6615" y="14775"/>
                    </a:lnTo>
                    <a:cubicBezTo>
                      <a:pt x="6615" y="14775"/>
                      <a:pt x="6911" y="14865"/>
                      <a:pt x="6947" y="14865"/>
                    </a:cubicBezTo>
                    <a:cubicBezTo>
                      <a:pt x="6983" y="14865"/>
                      <a:pt x="7612" y="15396"/>
                      <a:pt x="7612" y="15396"/>
                    </a:cubicBezTo>
                    <a:lnTo>
                      <a:pt x="7612" y="17460"/>
                    </a:lnTo>
                    <a:lnTo>
                      <a:pt x="7837" y="17530"/>
                    </a:lnTo>
                    <a:lnTo>
                      <a:pt x="7684" y="18482"/>
                    </a:lnTo>
                    <a:lnTo>
                      <a:pt x="8062" y="19042"/>
                    </a:lnTo>
                    <a:lnTo>
                      <a:pt x="7991" y="19987"/>
                    </a:lnTo>
                    <a:lnTo>
                      <a:pt x="8489" y="20964"/>
                    </a:lnTo>
                    <a:lnTo>
                      <a:pt x="9130" y="21586"/>
                    </a:lnTo>
                    <a:lnTo>
                      <a:pt x="9773" y="21600"/>
                    </a:lnTo>
                    <a:lnTo>
                      <a:pt x="9836" y="21369"/>
                    </a:lnTo>
                    <a:lnTo>
                      <a:pt x="9363" y="20926"/>
                    </a:lnTo>
                    <a:lnTo>
                      <a:pt x="9390" y="20706"/>
                    </a:lnTo>
                    <a:lnTo>
                      <a:pt x="9475" y="20434"/>
                    </a:lnTo>
                    <a:lnTo>
                      <a:pt x="9494" y="20160"/>
                    </a:lnTo>
                    <a:lnTo>
                      <a:pt x="9173" y="20150"/>
                    </a:lnTo>
                    <a:lnTo>
                      <a:pt x="9012" y="19923"/>
                    </a:lnTo>
                    <a:lnTo>
                      <a:pt x="9278" y="19638"/>
                    </a:lnTo>
                    <a:lnTo>
                      <a:pt x="9313" y="19422"/>
                    </a:lnTo>
                    <a:lnTo>
                      <a:pt x="9017" y="19328"/>
                    </a:lnTo>
                    <a:lnTo>
                      <a:pt x="9034" y="19128"/>
                    </a:lnTo>
                    <a:lnTo>
                      <a:pt x="9457" y="19056"/>
                    </a:lnTo>
                    <a:lnTo>
                      <a:pt x="10100" y="18713"/>
                    </a:lnTo>
                    <a:lnTo>
                      <a:pt x="10315" y="18271"/>
                    </a:lnTo>
                    <a:lnTo>
                      <a:pt x="10837" y="17527"/>
                    </a:lnTo>
                    <a:lnTo>
                      <a:pt x="10989" y="17309"/>
                    </a:lnTo>
                    <a:lnTo>
                      <a:pt x="10837" y="16560"/>
                    </a:lnTo>
                    <a:lnTo>
                      <a:pt x="10835" y="16558"/>
                    </a:lnTo>
                    <a:lnTo>
                      <a:pt x="10837" y="16556"/>
                    </a:lnTo>
                    <a:lnTo>
                      <a:pt x="11042" y="16158"/>
                    </a:lnTo>
                    <a:lnTo>
                      <a:pt x="11662" y="16177"/>
                    </a:lnTo>
                    <a:lnTo>
                      <a:pt x="12080" y="15810"/>
                    </a:lnTo>
                    <a:lnTo>
                      <a:pt x="12213" y="14359"/>
                    </a:lnTo>
                    <a:lnTo>
                      <a:pt x="12677" y="13704"/>
                    </a:lnTo>
                    <a:lnTo>
                      <a:pt x="12757" y="13282"/>
                    </a:lnTo>
                    <a:lnTo>
                      <a:pt x="12336" y="13131"/>
                    </a:lnTo>
                    <a:lnTo>
                      <a:pt x="12057" y="12622"/>
                    </a:lnTo>
                    <a:lnTo>
                      <a:pt x="11105" y="12612"/>
                    </a:lnTo>
                    <a:lnTo>
                      <a:pt x="10837" y="12498"/>
                    </a:lnTo>
                    <a:lnTo>
                      <a:pt x="10351" y="12291"/>
                    </a:lnTo>
                    <a:lnTo>
                      <a:pt x="10315" y="11690"/>
                    </a:lnTo>
                    <a:lnTo>
                      <a:pt x="10063" y="11200"/>
                    </a:lnTo>
                    <a:lnTo>
                      <a:pt x="9382" y="11189"/>
                    </a:lnTo>
                    <a:lnTo>
                      <a:pt x="8987" y="10497"/>
                    </a:lnTo>
                    <a:lnTo>
                      <a:pt x="8636" y="10307"/>
                    </a:lnTo>
                    <a:lnTo>
                      <a:pt x="8618" y="10518"/>
                    </a:lnTo>
                    <a:lnTo>
                      <a:pt x="7981" y="10559"/>
                    </a:lnTo>
                    <a:lnTo>
                      <a:pt x="7747" y="10197"/>
                    </a:lnTo>
                    <a:lnTo>
                      <a:pt x="7082" y="10047"/>
                    </a:lnTo>
                    <a:lnTo>
                      <a:pt x="6535" y="10754"/>
                    </a:lnTo>
                    <a:lnTo>
                      <a:pt x="5673" y="10590"/>
                    </a:lnTo>
                    <a:lnTo>
                      <a:pt x="5609" y="9506"/>
                    </a:lnTo>
                    <a:lnTo>
                      <a:pt x="4981" y="9387"/>
                    </a:lnTo>
                    <a:lnTo>
                      <a:pt x="5232" y="8855"/>
                    </a:lnTo>
                    <a:lnTo>
                      <a:pt x="5160" y="8549"/>
                    </a:lnTo>
                    <a:lnTo>
                      <a:pt x="4334" y="9166"/>
                    </a:lnTo>
                    <a:lnTo>
                      <a:pt x="3814" y="9095"/>
                    </a:lnTo>
                    <a:lnTo>
                      <a:pt x="3628" y="8642"/>
                    </a:lnTo>
                    <a:lnTo>
                      <a:pt x="3742" y="8175"/>
                    </a:lnTo>
                    <a:lnTo>
                      <a:pt x="4028" y="7585"/>
                    </a:lnTo>
                    <a:lnTo>
                      <a:pt x="4688" y="7212"/>
                    </a:lnTo>
                    <a:lnTo>
                      <a:pt x="5963" y="7212"/>
                    </a:lnTo>
                    <a:lnTo>
                      <a:pt x="5959" y="7645"/>
                    </a:lnTo>
                    <a:lnTo>
                      <a:pt x="6418" y="7883"/>
                    </a:lnTo>
                    <a:lnTo>
                      <a:pt x="6382" y="7141"/>
                    </a:lnTo>
                    <a:lnTo>
                      <a:pt x="6711" y="6771"/>
                    </a:lnTo>
                    <a:lnTo>
                      <a:pt x="7378" y="6283"/>
                    </a:lnTo>
                    <a:lnTo>
                      <a:pt x="7423" y="5939"/>
                    </a:lnTo>
                    <a:lnTo>
                      <a:pt x="8088" y="5169"/>
                    </a:lnTo>
                    <a:lnTo>
                      <a:pt x="8795" y="4733"/>
                    </a:lnTo>
                    <a:lnTo>
                      <a:pt x="8732" y="4675"/>
                    </a:lnTo>
                    <a:lnTo>
                      <a:pt x="9211" y="4172"/>
                    </a:lnTo>
                    <a:lnTo>
                      <a:pt x="9385" y="4225"/>
                    </a:lnTo>
                    <a:lnTo>
                      <a:pt x="9466" y="4337"/>
                    </a:lnTo>
                    <a:lnTo>
                      <a:pt x="9648" y="4112"/>
                    </a:lnTo>
                    <a:lnTo>
                      <a:pt x="9692" y="4091"/>
                    </a:lnTo>
                    <a:lnTo>
                      <a:pt x="9494" y="4058"/>
                    </a:lnTo>
                    <a:lnTo>
                      <a:pt x="9292" y="3984"/>
                    </a:lnTo>
                    <a:lnTo>
                      <a:pt x="9292" y="3766"/>
                    </a:lnTo>
                    <a:lnTo>
                      <a:pt x="9399" y="3669"/>
                    </a:lnTo>
                    <a:lnTo>
                      <a:pt x="9634" y="3669"/>
                    </a:lnTo>
                    <a:lnTo>
                      <a:pt x="9742" y="3721"/>
                    </a:lnTo>
                    <a:lnTo>
                      <a:pt x="9837" y="3932"/>
                    </a:lnTo>
                    <a:lnTo>
                      <a:pt x="9951" y="3912"/>
                    </a:lnTo>
                    <a:lnTo>
                      <a:pt x="9951" y="3894"/>
                    </a:lnTo>
                    <a:lnTo>
                      <a:pt x="9985" y="3906"/>
                    </a:lnTo>
                    <a:lnTo>
                      <a:pt x="10315" y="3849"/>
                    </a:lnTo>
                    <a:lnTo>
                      <a:pt x="10362" y="3669"/>
                    </a:lnTo>
                    <a:lnTo>
                      <a:pt x="10550" y="3721"/>
                    </a:lnTo>
                    <a:lnTo>
                      <a:pt x="10550" y="3916"/>
                    </a:lnTo>
                    <a:lnTo>
                      <a:pt x="10376" y="4051"/>
                    </a:lnTo>
                    <a:lnTo>
                      <a:pt x="10401" y="4267"/>
                    </a:lnTo>
                    <a:lnTo>
                      <a:pt x="10837" y="4416"/>
                    </a:lnTo>
                    <a:lnTo>
                      <a:pt x="11002" y="4472"/>
                    </a:lnTo>
                    <a:cubicBezTo>
                      <a:pt x="11002" y="4472"/>
                      <a:pt x="11003" y="4476"/>
                      <a:pt x="11003" y="4481"/>
                    </a:cubicBezTo>
                    <a:lnTo>
                      <a:pt x="11141" y="4468"/>
                    </a:lnTo>
                    <a:lnTo>
                      <a:pt x="11150" y="4178"/>
                    </a:lnTo>
                    <a:lnTo>
                      <a:pt x="10837" y="4018"/>
                    </a:lnTo>
                    <a:lnTo>
                      <a:pt x="10674" y="3936"/>
                    </a:lnTo>
                    <a:lnTo>
                      <a:pt x="10647" y="3797"/>
                    </a:lnTo>
                    <a:lnTo>
                      <a:pt x="10837" y="3725"/>
                    </a:lnTo>
                    <a:lnTo>
                      <a:pt x="11042" y="3646"/>
                    </a:lnTo>
                    <a:lnTo>
                      <a:pt x="11060" y="3225"/>
                    </a:lnTo>
                    <a:lnTo>
                      <a:pt x="10837" y="3073"/>
                    </a:lnTo>
                    <a:lnTo>
                      <a:pt x="10647" y="2945"/>
                    </a:lnTo>
                    <a:lnTo>
                      <a:pt x="10621" y="2234"/>
                    </a:lnTo>
                    <a:lnTo>
                      <a:pt x="10055" y="2544"/>
                    </a:lnTo>
                    <a:lnTo>
                      <a:pt x="9848" y="2544"/>
                    </a:lnTo>
                    <a:lnTo>
                      <a:pt x="9901" y="2003"/>
                    </a:lnTo>
                    <a:lnTo>
                      <a:pt x="9132" y="1800"/>
                    </a:lnTo>
                    <a:lnTo>
                      <a:pt x="8814" y="2068"/>
                    </a:lnTo>
                    <a:lnTo>
                      <a:pt x="8814" y="2887"/>
                    </a:lnTo>
                    <a:lnTo>
                      <a:pt x="8241" y="3090"/>
                    </a:lnTo>
                    <a:lnTo>
                      <a:pt x="8011" y="3623"/>
                    </a:lnTo>
                    <a:lnTo>
                      <a:pt x="7762" y="3669"/>
                    </a:lnTo>
                    <a:lnTo>
                      <a:pt x="7762" y="2986"/>
                    </a:lnTo>
                    <a:lnTo>
                      <a:pt x="7224" y="2903"/>
                    </a:lnTo>
                    <a:lnTo>
                      <a:pt x="6955" y="2707"/>
                    </a:lnTo>
                    <a:lnTo>
                      <a:pt x="6846" y="2264"/>
                    </a:lnTo>
                    <a:lnTo>
                      <a:pt x="7809" y="1634"/>
                    </a:lnTo>
                    <a:lnTo>
                      <a:pt x="8281" y="1475"/>
                    </a:lnTo>
                    <a:lnTo>
                      <a:pt x="8328" y="1829"/>
                    </a:lnTo>
                    <a:lnTo>
                      <a:pt x="8592" y="1813"/>
                    </a:lnTo>
                    <a:lnTo>
                      <a:pt x="8612" y="1634"/>
                    </a:lnTo>
                    <a:lnTo>
                      <a:pt x="8886" y="1591"/>
                    </a:lnTo>
                    <a:lnTo>
                      <a:pt x="8891" y="1529"/>
                    </a:lnTo>
                    <a:lnTo>
                      <a:pt x="8773" y="1475"/>
                    </a:lnTo>
                    <a:lnTo>
                      <a:pt x="8746" y="1287"/>
                    </a:lnTo>
                    <a:lnTo>
                      <a:pt x="9084" y="1256"/>
                    </a:lnTo>
                    <a:lnTo>
                      <a:pt x="9287" y="1019"/>
                    </a:lnTo>
                    <a:lnTo>
                      <a:pt x="9298" y="1002"/>
                    </a:lnTo>
                    <a:lnTo>
                      <a:pt x="9301" y="1002"/>
                    </a:lnTo>
                    <a:lnTo>
                      <a:pt x="9363" y="932"/>
                    </a:lnTo>
                    <a:lnTo>
                      <a:pt x="10073" y="831"/>
                    </a:lnTo>
                    <a:lnTo>
                      <a:pt x="10386" y="1129"/>
                    </a:lnTo>
                    <a:lnTo>
                      <a:pt x="9565" y="1617"/>
                    </a:lnTo>
                    <a:lnTo>
                      <a:pt x="10611" y="1893"/>
                    </a:lnTo>
                    <a:lnTo>
                      <a:pt x="10746" y="1502"/>
                    </a:lnTo>
                    <a:lnTo>
                      <a:pt x="10837" y="1502"/>
                    </a:lnTo>
                    <a:lnTo>
                      <a:pt x="11204" y="1502"/>
                    </a:lnTo>
                    <a:lnTo>
                      <a:pt x="11367" y="1161"/>
                    </a:lnTo>
                    <a:lnTo>
                      <a:pt x="11042" y="1071"/>
                    </a:lnTo>
                    <a:lnTo>
                      <a:pt x="11042" y="641"/>
                    </a:lnTo>
                    <a:lnTo>
                      <a:pt x="10837" y="539"/>
                    </a:lnTo>
                    <a:lnTo>
                      <a:pt x="10028" y="139"/>
                    </a:lnTo>
                    <a:lnTo>
                      <a:pt x="9327" y="229"/>
                    </a:lnTo>
                    <a:lnTo>
                      <a:pt x="8932" y="460"/>
                    </a:lnTo>
                    <a:lnTo>
                      <a:pt x="8959" y="1022"/>
                    </a:lnTo>
                    <a:lnTo>
                      <a:pt x="8546" y="952"/>
                    </a:lnTo>
                    <a:lnTo>
                      <a:pt x="8482" y="641"/>
                    </a:lnTo>
                    <a:lnTo>
                      <a:pt x="8878" y="241"/>
                    </a:lnTo>
                    <a:lnTo>
                      <a:pt x="8160" y="200"/>
                    </a:lnTo>
                    <a:lnTo>
                      <a:pt x="7953" y="270"/>
                    </a:lnTo>
                    <a:lnTo>
                      <a:pt x="7863" y="541"/>
                    </a:lnTo>
                    <a:lnTo>
                      <a:pt x="8133" y="591"/>
                    </a:lnTo>
                    <a:lnTo>
                      <a:pt x="8079" y="891"/>
                    </a:lnTo>
                    <a:lnTo>
                      <a:pt x="7621" y="922"/>
                    </a:lnTo>
                    <a:lnTo>
                      <a:pt x="7549" y="1122"/>
                    </a:lnTo>
                    <a:lnTo>
                      <a:pt x="6885" y="1142"/>
                    </a:lnTo>
                    <a:cubicBezTo>
                      <a:pt x="6885" y="1142"/>
                      <a:pt x="6867" y="722"/>
                      <a:pt x="6840" y="722"/>
                    </a:cubicBezTo>
                    <a:cubicBezTo>
                      <a:pt x="6813" y="722"/>
                      <a:pt x="7361" y="711"/>
                      <a:pt x="7361" y="711"/>
                    </a:cubicBezTo>
                    <a:lnTo>
                      <a:pt x="7756" y="280"/>
                    </a:lnTo>
                    <a:lnTo>
                      <a:pt x="7540" y="160"/>
                    </a:lnTo>
                    <a:lnTo>
                      <a:pt x="7254" y="470"/>
                    </a:lnTo>
                    <a:lnTo>
                      <a:pt x="6777" y="441"/>
                    </a:lnTo>
                    <a:lnTo>
                      <a:pt x="6489" y="0"/>
                    </a:lnTo>
                    <a:lnTo>
                      <a:pt x="5878" y="0"/>
                    </a:lnTo>
                    <a:close/>
                    <a:moveTo>
                      <a:pt x="868" y="5710"/>
                    </a:moveTo>
                    <a:lnTo>
                      <a:pt x="868" y="5704"/>
                    </a:lnTo>
                    <a:cubicBezTo>
                      <a:pt x="850" y="5751"/>
                      <a:pt x="834" y="5800"/>
                      <a:pt x="816" y="5848"/>
                    </a:cubicBezTo>
                    <a:cubicBezTo>
                      <a:pt x="834" y="5802"/>
                      <a:pt x="851" y="5755"/>
                      <a:pt x="868" y="5710"/>
                    </a:cubicBezTo>
                    <a:close/>
                    <a:moveTo>
                      <a:pt x="17957" y="1411"/>
                    </a:moveTo>
                    <a:lnTo>
                      <a:pt x="17841" y="1640"/>
                    </a:lnTo>
                    <a:cubicBezTo>
                      <a:pt x="17841" y="1640"/>
                      <a:pt x="17342" y="1858"/>
                      <a:pt x="17342" y="1858"/>
                    </a:cubicBezTo>
                    <a:lnTo>
                      <a:pt x="17133" y="2113"/>
                    </a:lnTo>
                    <a:lnTo>
                      <a:pt x="17181" y="2409"/>
                    </a:lnTo>
                    <a:lnTo>
                      <a:pt x="17438" y="2449"/>
                    </a:lnTo>
                    <a:lnTo>
                      <a:pt x="17593" y="2882"/>
                    </a:lnTo>
                    <a:lnTo>
                      <a:pt x="18036" y="2682"/>
                    </a:lnTo>
                    <a:lnTo>
                      <a:pt x="18109" y="3260"/>
                    </a:lnTo>
                    <a:lnTo>
                      <a:pt x="17976" y="3260"/>
                    </a:lnTo>
                    <a:lnTo>
                      <a:pt x="17611" y="3200"/>
                    </a:lnTo>
                    <a:lnTo>
                      <a:pt x="17207" y="3276"/>
                    </a:lnTo>
                    <a:lnTo>
                      <a:pt x="16817" y="3891"/>
                    </a:lnTo>
                    <a:lnTo>
                      <a:pt x="16258" y="3989"/>
                    </a:lnTo>
                    <a:lnTo>
                      <a:pt x="16177" y="4523"/>
                    </a:lnTo>
                    <a:lnTo>
                      <a:pt x="16413" y="4585"/>
                    </a:lnTo>
                    <a:lnTo>
                      <a:pt x="16345" y="4928"/>
                    </a:lnTo>
                    <a:lnTo>
                      <a:pt x="15790" y="4803"/>
                    </a:lnTo>
                    <a:lnTo>
                      <a:pt x="15281" y="4928"/>
                    </a:lnTo>
                    <a:lnTo>
                      <a:pt x="15173" y="5244"/>
                    </a:lnTo>
                    <a:lnTo>
                      <a:pt x="15261" y="5907"/>
                    </a:lnTo>
                    <a:lnTo>
                      <a:pt x="15560" y="6063"/>
                    </a:lnTo>
                    <a:lnTo>
                      <a:pt x="16061" y="6059"/>
                    </a:lnTo>
                    <a:lnTo>
                      <a:pt x="16399" y="6025"/>
                    </a:lnTo>
                    <a:lnTo>
                      <a:pt x="16503" y="5725"/>
                    </a:lnTo>
                    <a:lnTo>
                      <a:pt x="17032" y="4958"/>
                    </a:lnTo>
                    <a:lnTo>
                      <a:pt x="17380" y="5037"/>
                    </a:lnTo>
                    <a:lnTo>
                      <a:pt x="17722" y="4692"/>
                    </a:lnTo>
                    <a:lnTo>
                      <a:pt x="17786" y="4962"/>
                    </a:lnTo>
                    <a:lnTo>
                      <a:pt x="18631" y="5597"/>
                    </a:lnTo>
                    <a:lnTo>
                      <a:pt x="18528" y="5752"/>
                    </a:lnTo>
                    <a:lnTo>
                      <a:pt x="18147" y="5729"/>
                    </a:lnTo>
                    <a:lnTo>
                      <a:pt x="18294" y="5960"/>
                    </a:lnTo>
                    <a:lnTo>
                      <a:pt x="18528" y="6018"/>
                    </a:lnTo>
                    <a:lnTo>
                      <a:pt x="18801" y="5890"/>
                    </a:lnTo>
                    <a:lnTo>
                      <a:pt x="18797" y="5521"/>
                    </a:lnTo>
                    <a:lnTo>
                      <a:pt x="18918" y="5453"/>
                    </a:lnTo>
                    <a:lnTo>
                      <a:pt x="18821" y="5338"/>
                    </a:lnTo>
                    <a:lnTo>
                      <a:pt x="18258" y="4988"/>
                    </a:lnTo>
                    <a:lnTo>
                      <a:pt x="18109" y="4523"/>
                    </a:lnTo>
                    <a:lnTo>
                      <a:pt x="18578" y="4523"/>
                    </a:lnTo>
                    <a:lnTo>
                      <a:pt x="18726" y="4688"/>
                    </a:lnTo>
                    <a:lnTo>
                      <a:pt x="19130" y="5075"/>
                    </a:lnTo>
                    <a:lnTo>
                      <a:pt x="19147" y="5544"/>
                    </a:lnTo>
                    <a:lnTo>
                      <a:pt x="19564" y="6039"/>
                    </a:lnTo>
                    <a:lnTo>
                      <a:pt x="19720" y="5359"/>
                    </a:lnTo>
                    <a:lnTo>
                      <a:pt x="20009" y="5183"/>
                    </a:lnTo>
                    <a:lnTo>
                      <a:pt x="20063" y="5739"/>
                    </a:lnTo>
                    <a:lnTo>
                      <a:pt x="20346" y="6086"/>
                    </a:lnTo>
                    <a:lnTo>
                      <a:pt x="20884" y="6076"/>
                    </a:lnTo>
                    <a:cubicBezTo>
                      <a:pt x="20253" y="4268"/>
                      <a:pt x="19240" y="2672"/>
                      <a:pt x="17957" y="1411"/>
                    </a:cubicBezTo>
                    <a:close/>
                    <a:moveTo>
                      <a:pt x="10045" y="4377"/>
                    </a:moveTo>
                    <a:cubicBezTo>
                      <a:pt x="10045" y="4377"/>
                      <a:pt x="9923" y="4379"/>
                      <a:pt x="9923" y="4379"/>
                    </a:cubicBezTo>
                    <a:lnTo>
                      <a:pt x="9859" y="4564"/>
                    </a:lnTo>
                    <a:lnTo>
                      <a:pt x="9549" y="4564"/>
                    </a:lnTo>
                    <a:lnTo>
                      <a:pt x="9549" y="4743"/>
                    </a:lnTo>
                    <a:lnTo>
                      <a:pt x="9623" y="4743"/>
                    </a:lnTo>
                    <a:cubicBezTo>
                      <a:pt x="9623" y="4743"/>
                      <a:pt x="9626" y="4780"/>
                      <a:pt x="9633" y="4830"/>
                    </a:cubicBezTo>
                    <a:lnTo>
                      <a:pt x="9823" y="4812"/>
                    </a:lnTo>
                    <a:lnTo>
                      <a:pt x="9941" y="4730"/>
                    </a:lnTo>
                    <a:lnTo>
                      <a:pt x="9972" y="4564"/>
                    </a:lnTo>
                    <a:lnTo>
                      <a:pt x="10126" y="4548"/>
                    </a:lnTo>
                    <a:lnTo>
                      <a:pt x="10187" y="4409"/>
                    </a:lnTo>
                    <a:lnTo>
                      <a:pt x="10045" y="4377"/>
                    </a:lnTo>
                    <a:close/>
                    <a:moveTo>
                      <a:pt x="9226" y="4572"/>
                    </a:moveTo>
                    <a:cubicBezTo>
                      <a:pt x="9226" y="4572"/>
                      <a:pt x="9125" y="4712"/>
                      <a:pt x="9125" y="4712"/>
                    </a:cubicBezTo>
                    <a:lnTo>
                      <a:pt x="9113" y="4886"/>
                    </a:lnTo>
                    <a:lnTo>
                      <a:pt x="9337" y="4865"/>
                    </a:lnTo>
                    <a:lnTo>
                      <a:pt x="9360" y="4689"/>
                    </a:lnTo>
                    <a:lnTo>
                      <a:pt x="9226" y="4572"/>
                    </a:lnTo>
                    <a:close/>
                    <a:moveTo>
                      <a:pt x="17863" y="5981"/>
                    </a:moveTo>
                    <a:lnTo>
                      <a:pt x="16651" y="6087"/>
                    </a:lnTo>
                    <a:lnTo>
                      <a:pt x="16274" y="6314"/>
                    </a:lnTo>
                    <a:lnTo>
                      <a:pt x="15794" y="6314"/>
                    </a:lnTo>
                    <a:lnTo>
                      <a:pt x="15558" y="6287"/>
                    </a:lnTo>
                    <a:lnTo>
                      <a:pt x="14973" y="6649"/>
                    </a:lnTo>
                    <a:lnTo>
                      <a:pt x="14973" y="7330"/>
                    </a:lnTo>
                    <a:lnTo>
                      <a:pt x="13778" y="8291"/>
                    </a:lnTo>
                    <a:lnTo>
                      <a:pt x="13877" y="8703"/>
                    </a:lnTo>
                    <a:lnTo>
                      <a:pt x="14119" y="8703"/>
                    </a:lnTo>
                    <a:lnTo>
                      <a:pt x="14056" y="9092"/>
                    </a:lnTo>
                    <a:lnTo>
                      <a:pt x="13886" y="9163"/>
                    </a:lnTo>
                    <a:lnTo>
                      <a:pt x="13877" y="10185"/>
                    </a:lnTo>
                    <a:lnTo>
                      <a:pt x="14909" y="11497"/>
                    </a:lnTo>
                    <a:lnTo>
                      <a:pt x="15358" y="11497"/>
                    </a:lnTo>
                    <a:lnTo>
                      <a:pt x="15386" y="11417"/>
                    </a:lnTo>
                    <a:lnTo>
                      <a:pt x="16194" y="11417"/>
                    </a:lnTo>
                    <a:lnTo>
                      <a:pt x="16427" y="11176"/>
                    </a:lnTo>
                    <a:lnTo>
                      <a:pt x="16885" y="11176"/>
                    </a:lnTo>
                    <a:lnTo>
                      <a:pt x="17136" y="11456"/>
                    </a:lnTo>
                    <a:lnTo>
                      <a:pt x="17819" y="11536"/>
                    </a:lnTo>
                    <a:lnTo>
                      <a:pt x="17730" y="12548"/>
                    </a:lnTo>
                    <a:lnTo>
                      <a:pt x="18488" y="14041"/>
                    </a:lnTo>
                    <a:lnTo>
                      <a:pt x="18088" y="14892"/>
                    </a:lnTo>
                    <a:lnTo>
                      <a:pt x="18116" y="15293"/>
                    </a:lnTo>
                    <a:lnTo>
                      <a:pt x="18430" y="15644"/>
                    </a:lnTo>
                    <a:lnTo>
                      <a:pt x="18430" y="16607"/>
                    </a:lnTo>
                    <a:lnTo>
                      <a:pt x="18843" y="17226"/>
                    </a:lnTo>
                    <a:lnTo>
                      <a:pt x="18843" y="18029"/>
                    </a:lnTo>
                    <a:lnTo>
                      <a:pt x="19182" y="18029"/>
                    </a:lnTo>
                    <a:cubicBezTo>
                      <a:pt x="20693" y="15958"/>
                      <a:pt x="21600" y="13318"/>
                      <a:pt x="21600" y="10441"/>
                    </a:cubicBezTo>
                    <a:cubicBezTo>
                      <a:pt x="21600" y="9264"/>
                      <a:pt x="21447" y="8128"/>
                      <a:pt x="21165" y="7053"/>
                    </a:cubicBezTo>
                    <a:lnTo>
                      <a:pt x="21124" y="7095"/>
                    </a:lnTo>
                    <a:cubicBezTo>
                      <a:pt x="21124" y="7095"/>
                      <a:pt x="20262" y="7095"/>
                      <a:pt x="20262" y="7095"/>
                    </a:cubicBezTo>
                    <a:lnTo>
                      <a:pt x="19736" y="6658"/>
                    </a:lnTo>
                    <a:lnTo>
                      <a:pt x="19185" y="6718"/>
                    </a:lnTo>
                    <a:lnTo>
                      <a:pt x="19185" y="7095"/>
                    </a:lnTo>
                    <a:lnTo>
                      <a:pt x="19009" y="7095"/>
                    </a:lnTo>
                    <a:lnTo>
                      <a:pt x="18820" y="6944"/>
                    </a:lnTo>
                    <a:lnTo>
                      <a:pt x="17863" y="6674"/>
                    </a:lnTo>
                    <a:lnTo>
                      <a:pt x="17863" y="5981"/>
                    </a:lnTo>
                    <a:close/>
                    <a:moveTo>
                      <a:pt x="57" y="9260"/>
                    </a:moveTo>
                    <a:cubicBezTo>
                      <a:pt x="23" y="9647"/>
                      <a:pt x="0" y="10037"/>
                      <a:pt x="0" y="10434"/>
                    </a:cubicBezTo>
                    <a:cubicBezTo>
                      <a:pt x="0" y="15421"/>
                      <a:pt x="2723" y="19699"/>
                      <a:pt x="6601" y="21524"/>
                    </a:cubicBezTo>
                    <a:cubicBezTo>
                      <a:pt x="2729" y="19689"/>
                      <a:pt x="5" y="15404"/>
                      <a:pt x="5" y="10423"/>
                    </a:cubicBezTo>
                    <a:cubicBezTo>
                      <a:pt x="5" y="10031"/>
                      <a:pt x="24" y="9643"/>
                      <a:pt x="57" y="926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71DE5DC1-AE16-C5F0-841F-201E70F4E450}"/>
                </a:ext>
              </a:extLst>
            </p:cNvPr>
            <p:cNvGrpSpPr/>
            <p:nvPr/>
          </p:nvGrpSpPr>
          <p:grpSpPr>
            <a:xfrm>
              <a:off x="3939456" y="3292211"/>
              <a:ext cx="815537" cy="815522"/>
              <a:chOff x="3939456" y="3292211"/>
              <a:chExt cx="815537" cy="815522"/>
            </a:xfrm>
          </p:grpSpPr>
          <p:sp>
            <p:nvSpPr>
              <p:cNvPr id="26" name="îŝḷîḓé-Oval 20">
                <a:extLst>
                  <a:ext uri="{FF2B5EF4-FFF2-40B4-BE49-F238E27FC236}">
                    <a16:creationId xmlns:a16="http://schemas.microsoft.com/office/drawing/2014/main" id="{ED52F281-8B44-60BF-01EF-4767D8813674}"/>
                  </a:ext>
                </a:extLst>
              </p:cNvPr>
              <p:cNvSpPr/>
              <p:nvPr/>
            </p:nvSpPr>
            <p:spPr>
              <a:xfrm>
                <a:off x="3939456" y="3292211"/>
                <a:ext cx="815537" cy="815522"/>
              </a:xfrm>
              <a:prstGeom prst="ellipse">
                <a:avLst/>
              </a:prstGeom>
              <a:solidFill>
                <a:srgbClr val="FBC248"/>
              </a:solidFill>
              <a:ln w="19050">
                <a:solidFill>
                  <a:schemeClr val="accent3"/>
                </a:solidFill>
                <a:miter lim="400000"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7" name="îŝḷîḓé-Freeform: Shape 21">
                <a:extLst>
                  <a:ext uri="{FF2B5EF4-FFF2-40B4-BE49-F238E27FC236}">
                    <a16:creationId xmlns:a16="http://schemas.microsoft.com/office/drawing/2014/main" id="{1CF16E9F-FF57-7160-AC4B-1FA143533D1C}"/>
                  </a:ext>
                </a:extLst>
              </p:cNvPr>
              <p:cNvSpPr/>
              <p:nvPr/>
            </p:nvSpPr>
            <p:spPr>
              <a:xfrm>
                <a:off x="4223398" y="3524920"/>
                <a:ext cx="215736" cy="304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272" y="0"/>
                    </a:moveTo>
                    <a:lnTo>
                      <a:pt x="7174" y="2185"/>
                    </a:lnTo>
                    <a:lnTo>
                      <a:pt x="3804" y="2185"/>
                    </a:lnTo>
                    <a:lnTo>
                      <a:pt x="5183" y="4371"/>
                    </a:lnTo>
                    <a:cubicBezTo>
                      <a:pt x="5183" y="4371"/>
                      <a:pt x="16315" y="4371"/>
                      <a:pt x="16315" y="4371"/>
                    </a:cubicBezTo>
                    <a:lnTo>
                      <a:pt x="17694" y="2185"/>
                    </a:lnTo>
                    <a:lnTo>
                      <a:pt x="14323" y="2185"/>
                    </a:lnTo>
                    <a:lnTo>
                      <a:pt x="13225" y="0"/>
                    </a:lnTo>
                    <a:lnTo>
                      <a:pt x="8272" y="0"/>
                    </a:lnTo>
                    <a:close/>
                    <a:moveTo>
                      <a:pt x="2145" y="1932"/>
                    </a:moveTo>
                    <a:cubicBezTo>
                      <a:pt x="957" y="1932"/>
                      <a:pt x="0" y="2627"/>
                      <a:pt x="0" y="3468"/>
                    </a:cubicBezTo>
                    <a:lnTo>
                      <a:pt x="0" y="20065"/>
                    </a:lnTo>
                    <a:cubicBezTo>
                      <a:pt x="0" y="20905"/>
                      <a:pt x="957" y="21600"/>
                      <a:pt x="2145" y="21600"/>
                    </a:cubicBezTo>
                    <a:lnTo>
                      <a:pt x="19455" y="21600"/>
                    </a:lnTo>
                    <a:cubicBezTo>
                      <a:pt x="20643" y="21600"/>
                      <a:pt x="21600" y="20905"/>
                      <a:pt x="21600" y="20065"/>
                    </a:cubicBezTo>
                    <a:lnTo>
                      <a:pt x="21600" y="3468"/>
                    </a:lnTo>
                    <a:cubicBezTo>
                      <a:pt x="21600" y="2627"/>
                      <a:pt x="20643" y="1932"/>
                      <a:pt x="19455" y="1932"/>
                    </a:cubicBezTo>
                    <a:lnTo>
                      <a:pt x="17591" y="5219"/>
                    </a:lnTo>
                    <a:lnTo>
                      <a:pt x="4008" y="5219"/>
                    </a:lnTo>
                    <a:lnTo>
                      <a:pt x="2145" y="1932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E5730E33-F48F-AADA-6556-8DFFA11465B3}"/>
                </a:ext>
              </a:extLst>
            </p:cNvPr>
            <p:cNvGrpSpPr/>
            <p:nvPr/>
          </p:nvGrpSpPr>
          <p:grpSpPr>
            <a:xfrm>
              <a:off x="7437012" y="3292211"/>
              <a:ext cx="815535" cy="815522"/>
              <a:chOff x="7437012" y="3292211"/>
              <a:chExt cx="815535" cy="815522"/>
            </a:xfrm>
          </p:grpSpPr>
          <p:sp>
            <p:nvSpPr>
              <p:cNvPr id="24" name="îŝḷîḓé-Oval 18">
                <a:extLst>
                  <a:ext uri="{FF2B5EF4-FFF2-40B4-BE49-F238E27FC236}">
                    <a16:creationId xmlns:a16="http://schemas.microsoft.com/office/drawing/2014/main" id="{60F8411B-5A0E-2639-3C25-000A50EA665F}"/>
                  </a:ext>
                </a:extLst>
              </p:cNvPr>
              <p:cNvSpPr/>
              <p:nvPr/>
            </p:nvSpPr>
            <p:spPr>
              <a:xfrm>
                <a:off x="7437012" y="3292211"/>
                <a:ext cx="815535" cy="815522"/>
              </a:xfrm>
              <a:prstGeom prst="ellipse">
                <a:avLst/>
              </a:prstGeom>
              <a:solidFill>
                <a:srgbClr val="70C4CB"/>
              </a:solidFill>
              <a:ln w="19050">
                <a:solidFill>
                  <a:schemeClr val="accent3"/>
                </a:solidFill>
                <a:miter lim="400000"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5" name="îŝḷîḓé-Freeform: Shape 19">
                <a:extLst>
                  <a:ext uri="{FF2B5EF4-FFF2-40B4-BE49-F238E27FC236}">
                    <a16:creationId xmlns:a16="http://schemas.microsoft.com/office/drawing/2014/main" id="{D584DCA7-5EB4-119B-2DDB-C40C01624415}"/>
                  </a:ext>
                </a:extLst>
              </p:cNvPr>
              <p:cNvSpPr/>
              <p:nvPr/>
            </p:nvSpPr>
            <p:spPr>
              <a:xfrm>
                <a:off x="7701394" y="3556589"/>
                <a:ext cx="286768" cy="2867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14" h="20814" extrusionOk="0">
                    <a:moveTo>
                      <a:pt x="16063" y="4751"/>
                    </a:moveTo>
                    <a:cubicBezTo>
                      <a:pt x="14562" y="3251"/>
                      <a:pt x="14186" y="1270"/>
                      <a:pt x="14318" y="1137"/>
                    </a:cubicBezTo>
                    <a:cubicBezTo>
                      <a:pt x="14452" y="1003"/>
                      <a:pt x="16354" y="1458"/>
                      <a:pt x="17856" y="2959"/>
                    </a:cubicBezTo>
                    <a:cubicBezTo>
                      <a:pt x="19356" y="4460"/>
                      <a:pt x="19807" y="6366"/>
                      <a:pt x="19677" y="6496"/>
                    </a:cubicBezTo>
                    <a:cubicBezTo>
                      <a:pt x="19548" y="6625"/>
                      <a:pt x="17564" y="6252"/>
                      <a:pt x="16063" y="4751"/>
                    </a:cubicBezTo>
                    <a:close/>
                    <a:moveTo>
                      <a:pt x="8257" y="11610"/>
                    </a:moveTo>
                    <a:cubicBezTo>
                      <a:pt x="7827" y="11179"/>
                      <a:pt x="7967" y="10342"/>
                      <a:pt x="8569" y="9739"/>
                    </a:cubicBezTo>
                    <a:cubicBezTo>
                      <a:pt x="9172" y="9137"/>
                      <a:pt x="10009" y="8997"/>
                      <a:pt x="10440" y="9428"/>
                    </a:cubicBezTo>
                    <a:cubicBezTo>
                      <a:pt x="10869" y="9858"/>
                      <a:pt x="10730" y="10696"/>
                      <a:pt x="10128" y="11298"/>
                    </a:cubicBezTo>
                    <a:cubicBezTo>
                      <a:pt x="9526" y="11900"/>
                      <a:pt x="8687" y="12040"/>
                      <a:pt x="8257" y="11610"/>
                    </a:cubicBezTo>
                    <a:close/>
                    <a:moveTo>
                      <a:pt x="18634" y="2180"/>
                    </a:moveTo>
                    <a:cubicBezTo>
                      <a:pt x="16698" y="243"/>
                      <a:pt x="14265" y="-466"/>
                      <a:pt x="13491" y="308"/>
                    </a:cubicBezTo>
                    <a:lnTo>
                      <a:pt x="10372" y="3426"/>
                    </a:lnTo>
                    <a:cubicBezTo>
                      <a:pt x="9900" y="3899"/>
                      <a:pt x="9488" y="5482"/>
                      <a:pt x="9676" y="7085"/>
                    </a:cubicBezTo>
                    <a:lnTo>
                      <a:pt x="240" y="16521"/>
                    </a:lnTo>
                    <a:cubicBezTo>
                      <a:pt x="-320" y="17081"/>
                      <a:pt x="134" y="18442"/>
                      <a:pt x="1253" y="19561"/>
                    </a:cubicBezTo>
                    <a:cubicBezTo>
                      <a:pt x="2373" y="20681"/>
                      <a:pt x="3733" y="21134"/>
                      <a:pt x="4293" y="20574"/>
                    </a:cubicBezTo>
                    <a:lnTo>
                      <a:pt x="13729" y="11138"/>
                    </a:lnTo>
                    <a:cubicBezTo>
                      <a:pt x="15332" y="11327"/>
                      <a:pt x="16915" y="10914"/>
                      <a:pt x="17388" y="10442"/>
                    </a:cubicBezTo>
                    <a:lnTo>
                      <a:pt x="20506" y="7324"/>
                    </a:lnTo>
                    <a:cubicBezTo>
                      <a:pt x="21280" y="6549"/>
                      <a:pt x="20573" y="4116"/>
                      <a:pt x="18634" y="218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2" name="Group 6">
              <a:extLst>
                <a:ext uri="{FF2B5EF4-FFF2-40B4-BE49-F238E27FC236}">
                  <a16:creationId xmlns:a16="http://schemas.microsoft.com/office/drawing/2014/main" id="{F81CCDD2-4B5E-4DA2-F613-05BDE00496C3}"/>
                </a:ext>
              </a:extLst>
            </p:cNvPr>
            <p:cNvGrpSpPr/>
            <p:nvPr/>
          </p:nvGrpSpPr>
          <p:grpSpPr>
            <a:xfrm>
              <a:off x="6900237" y="2094716"/>
              <a:ext cx="815539" cy="815528"/>
              <a:chOff x="6900237" y="2094716"/>
              <a:chExt cx="815539" cy="815528"/>
            </a:xfrm>
          </p:grpSpPr>
          <p:sp>
            <p:nvSpPr>
              <p:cNvPr id="22" name="îŝḷîḓé-Oval 16">
                <a:extLst>
                  <a:ext uri="{FF2B5EF4-FFF2-40B4-BE49-F238E27FC236}">
                    <a16:creationId xmlns:a16="http://schemas.microsoft.com/office/drawing/2014/main" id="{9BF0BCD8-20F5-F0BB-B650-632FF258C163}"/>
                  </a:ext>
                </a:extLst>
              </p:cNvPr>
              <p:cNvSpPr/>
              <p:nvPr/>
            </p:nvSpPr>
            <p:spPr>
              <a:xfrm>
                <a:off x="6900237" y="2094716"/>
                <a:ext cx="815539" cy="815528"/>
              </a:xfrm>
              <a:prstGeom prst="ellipse">
                <a:avLst/>
              </a:prstGeom>
              <a:solidFill>
                <a:srgbClr val="FBC248"/>
              </a:solidFill>
              <a:ln w="19050">
                <a:solidFill>
                  <a:schemeClr val="accent3"/>
                </a:solidFill>
                <a:miter lim="400000"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" name="îŝḷîḓé-Freeform: Shape 17">
                <a:extLst>
                  <a:ext uri="{FF2B5EF4-FFF2-40B4-BE49-F238E27FC236}">
                    <a16:creationId xmlns:a16="http://schemas.microsoft.com/office/drawing/2014/main" id="{1F0D7F43-78F8-80FD-58E1-582F9E044550}"/>
                  </a:ext>
                </a:extLst>
              </p:cNvPr>
              <p:cNvSpPr/>
              <p:nvPr/>
            </p:nvSpPr>
            <p:spPr>
              <a:xfrm>
                <a:off x="7198252" y="2359093"/>
                <a:ext cx="286768" cy="286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18" h="21320" extrusionOk="0">
                    <a:moveTo>
                      <a:pt x="6122" y="19157"/>
                    </a:moveTo>
                    <a:lnTo>
                      <a:pt x="3902" y="19634"/>
                    </a:lnTo>
                    <a:cubicBezTo>
                      <a:pt x="3688" y="19233"/>
                      <a:pt x="3431" y="18833"/>
                      <a:pt x="2957" y="18361"/>
                    </a:cubicBezTo>
                    <a:cubicBezTo>
                      <a:pt x="2486" y="17889"/>
                      <a:pt x="2085" y="17631"/>
                      <a:pt x="1685" y="17417"/>
                    </a:cubicBezTo>
                    <a:lnTo>
                      <a:pt x="2162" y="15198"/>
                    </a:lnTo>
                    <a:lnTo>
                      <a:pt x="2804" y="14556"/>
                    </a:lnTo>
                    <a:cubicBezTo>
                      <a:pt x="2804" y="14556"/>
                      <a:pt x="4012" y="14580"/>
                      <a:pt x="5374" y="15944"/>
                    </a:cubicBezTo>
                    <a:cubicBezTo>
                      <a:pt x="6737" y="17307"/>
                      <a:pt x="6762" y="18516"/>
                      <a:pt x="6762" y="18516"/>
                    </a:cubicBezTo>
                    <a:cubicBezTo>
                      <a:pt x="6762" y="18516"/>
                      <a:pt x="6122" y="19157"/>
                      <a:pt x="6122" y="19157"/>
                    </a:cubicBezTo>
                    <a:close/>
                    <a:moveTo>
                      <a:pt x="19625" y="1692"/>
                    </a:moveTo>
                    <a:cubicBezTo>
                      <a:pt x="17654" y="-280"/>
                      <a:pt x="16174" y="15"/>
                      <a:pt x="16174" y="15"/>
                    </a:cubicBezTo>
                    <a:lnTo>
                      <a:pt x="9270" y="6920"/>
                    </a:lnTo>
                    <a:lnTo>
                      <a:pt x="1379" y="14810"/>
                    </a:lnTo>
                    <a:lnTo>
                      <a:pt x="0" y="21320"/>
                    </a:lnTo>
                    <a:lnTo>
                      <a:pt x="6508" y="19939"/>
                    </a:lnTo>
                    <a:lnTo>
                      <a:pt x="14399" y="12048"/>
                    </a:lnTo>
                    <a:lnTo>
                      <a:pt x="21302" y="5145"/>
                    </a:lnTo>
                    <a:cubicBezTo>
                      <a:pt x="21302" y="5145"/>
                      <a:pt x="21600" y="3665"/>
                      <a:pt x="19625" y="169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3" name="Group 7">
              <a:extLst>
                <a:ext uri="{FF2B5EF4-FFF2-40B4-BE49-F238E27FC236}">
                  <a16:creationId xmlns:a16="http://schemas.microsoft.com/office/drawing/2014/main" id="{F2A5235D-CA79-E5A0-F457-93827D45901A}"/>
                </a:ext>
              </a:extLst>
            </p:cNvPr>
            <p:cNvGrpSpPr/>
            <p:nvPr/>
          </p:nvGrpSpPr>
          <p:grpSpPr>
            <a:xfrm>
              <a:off x="4386768" y="2094717"/>
              <a:ext cx="815535" cy="815539"/>
              <a:chOff x="4386768" y="2094717"/>
              <a:chExt cx="815535" cy="815539"/>
            </a:xfrm>
          </p:grpSpPr>
          <p:sp>
            <p:nvSpPr>
              <p:cNvPr id="20" name="îŝḷîḓé-Oval 14">
                <a:extLst>
                  <a:ext uri="{FF2B5EF4-FFF2-40B4-BE49-F238E27FC236}">
                    <a16:creationId xmlns:a16="http://schemas.microsoft.com/office/drawing/2014/main" id="{C9DCFEA5-3327-8E06-309B-9F69E81FBB40}"/>
                  </a:ext>
                </a:extLst>
              </p:cNvPr>
              <p:cNvSpPr/>
              <p:nvPr/>
            </p:nvSpPr>
            <p:spPr>
              <a:xfrm>
                <a:off x="4386768" y="2094717"/>
                <a:ext cx="815535" cy="815539"/>
              </a:xfrm>
              <a:prstGeom prst="ellipse">
                <a:avLst/>
              </a:prstGeom>
              <a:solidFill>
                <a:srgbClr val="EC6D62"/>
              </a:solidFill>
              <a:ln w="19050">
                <a:solidFill>
                  <a:schemeClr val="accent3"/>
                </a:solidFill>
                <a:miter lim="400000"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" name="îŝḷîḓé-Freeform: Shape 15">
                <a:extLst>
                  <a:ext uri="{FF2B5EF4-FFF2-40B4-BE49-F238E27FC236}">
                    <a16:creationId xmlns:a16="http://schemas.microsoft.com/office/drawing/2014/main" id="{435CEB09-DB48-980A-D9FB-26578D04B8ED}"/>
                  </a:ext>
                </a:extLst>
              </p:cNvPr>
              <p:cNvSpPr/>
              <p:nvPr/>
            </p:nvSpPr>
            <p:spPr>
              <a:xfrm>
                <a:off x="4685454" y="2341320"/>
                <a:ext cx="225633" cy="322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57" h="21276" extrusionOk="0">
                    <a:moveTo>
                      <a:pt x="1877" y="21023"/>
                    </a:moveTo>
                    <a:cubicBezTo>
                      <a:pt x="2335" y="19958"/>
                      <a:pt x="3030" y="18458"/>
                      <a:pt x="3960" y="16288"/>
                    </a:cubicBezTo>
                    <a:cubicBezTo>
                      <a:pt x="8011" y="15823"/>
                      <a:pt x="9689" y="16658"/>
                      <a:pt x="12261" y="13325"/>
                    </a:cubicBezTo>
                    <a:cubicBezTo>
                      <a:pt x="10172" y="13789"/>
                      <a:pt x="7654" y="12465"/>
                      <a:pt x="7789" y="11892"/>
                    </a:cubicBezTo>
                    <a:cubicBezTo>
                      <a:pt x="7924" y="11318"/>
                      <a:pt x="13647" y="12306"/>
                      <a:pt x="17393" y="8447"/>
                    </a:cubicBezTo>
                    <a:cubicBezTo>
                      <a:pt x="12670" y="9202"/>
                      <a:pt x="11160" y="7540"/>
                      <a:pt x="11769" y="7289"/>
                    </a:cubicBezTo>
                    <a:cubicBezTo>
                      <a:pt x="13175" y="6708"/>
                      <a:pt x="17348" y="7048"/>
                      <a:pt x="19572" y="5477"/>
                    </a:cubicBezTo>
                    <a:cubicBezTo>
                      <a:pt x="20719" y="4669"/>
                      <a:pt x="21256" y="2702"/>
                      <a:pt x="20789" y="2000"/>
                    </a:cubicBezTo>
                    <a:cubicBezTo>
                      <a:pt x="20229" y="1153"/>
                      <a:pt x="16813" y="-111"/>
                      <a:pt x="14931" y="7"/>
                    </a:cubicBezTo>
                    <a:cubicBezTo>
                      <a:pt x="13047" y="126"/>
                      <a:pt x="10093" y="5208"/>
                      <a:pt x="9217" y="5168"/>
                    </a:cubicBezTo>
                    <a:cubicBezTo>
                      <a:pt x="8341" y="5128"/>
                      <a:pt x="8166" y="2892"/>
                      <a:pt x="9694" y="813"/>
                    </a:cubicBezTo>
                    <a:cubicBezTo>
                      <a:pt x="8081" y="1330"/>
                      <a:pt x="5127" y="2940"/>
                      <a:pt x="4200" y="4315"/>
                    </a:cubicBezTo>
                    <a:cubicBezTo>
                      <a:pt x="2475" y="6874"/>
                      <a:pt x="4362" y="12744"/>
                      <a:pt x="3757" y="12953"/>
                    </a:cubicBezTo>
                    <a:cubicBezTo>
                      <a:pt x="3151" y="13163"/>
                      <a:pt x="1114" y="10259"/>
                      <a:pt x="505" y="8944"/>
                    </a:cubicBezTo>
                    <a:cubicBezTo>
                      <a:pt x="-324" y="10961"/>
                      <a:pt x="-344" y="12982"/>
                      <a:pt x="2082" y="15667"/>
                    </a:cubicBezTo>
                    <a:cubicBezTo>
                      <a:pt x="1167" y="17429"/>
                      <a:pt x="667" y="19457"/>
                      <a:pt x="592" y="20487"/>
                    </a:cubicBezTo>
                    <a:cubicBezTo>
                      <a:pt x="557" y="21312"/>
                      <a:pt x="1675" y="21489"/>
                      <a:pt x="1877" y="2102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54D55A93-CFE5-A6FB-7C66-28A05D3C7291}"/>
                </a:ext>
              </a:extLst>
            </p:cNvPr>
            <p:cNvGrpSpPr/>
            <p:nvPr/>
          </p:nvGrpSpPr>
          <p:grpSpPr>
            <a:xfrm>
              <a:off x="6900236" y="4433522"/>
              <a:ext cx="815514" cy="815539"/>
              <a:chOff x="6900236" y="4433522"/>
              <a:chExt cx="815514" cy="815539"/>
            </a:xfrm>
          </p:grpSpPr>
          <p:sp>
            <p:nvSpPr>
              <p:cNvPr id="18" name="îŝḷîḓé-Oval 12">
                <a:extLst>
                  <a:ext uri="{FF2B5EF4-FFF2-40B4-BE49-F238E27FC236}">
                    <a16:creationId xmlns:a16="http://schemas.microsoft.com/office/drawing/2014/main" id="{EA8F85B2-1AE0-B2EB-27EB-925470D28903}"/>
                  </a:ext>
                </a:extLst>
              </p:cNvPr>
              <p:cNvSpPr/>
              <p:nvPr/>
            </p:nvSpPr>
            <p:spPr>
              <a:xfrm>
                <a:off x="6900236" y="4433522"/>
                <a:ext cx="815514" cy="815539"/>
              </a:xfrm>
              <a:prstGeom prst="ellipse">
                <a:avLst/>
              </a:prstGeom>
              <a:solidFill>
                <a:srgbClr val="EC6D62"/>
              </a:solidFill>
              <a:ln w="19050">
                <a:solidFill>
                  <a:schemeClr val="accent3"/>
                </a:solidFill>
                <a:miter lim="400000"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" name="îŝḷîḓé-Freeform: Shape 13">
                <a:extLst>
                  <a:ext uri="{FF2B5EF4-FFF2-40B4-BE49-F238E27FC236}">
                    <a16:creationId xmlns:a16="http://schemas.microsoft.com/office/drawing/2014/main" id="{7FB3548F-86DF-D235-5871-97BF52CDC00F}"/>
                  </a:ext>
                </a:extLst>
              </p:cNvPr>
              <p:cNvSpPr/>
              <p:nvPr/>
            </p:nvSpPr>
            <p:spPr>
              <a:xfrm>
                <a:off x="7164609" y="4689385"/>
                <a:ext cx="286768" cy="2867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5" h="21474" extrusionOk="0">
                    <a:moveTo>
                      <a:pt x="2578" y="8409"/>
                    </a:moveTo>
                    <a:cubicBezTo>
                      <a:pt x="2578" y="5193"/>
                      <a:pt x="5174" y="2587"/>
                      <a:pt x="8376" y="2587"/>
                    </a:cubicBezTo>
                    <a:cubicBezTo>
                      <a:pt x="11580" y="2587"/>
                      <a:pt x="14435" y="5451"/>
                      <a:pt x="14435" y="8666"/>
                    </a:cubicBezTo>
                    <a:cubicBezTo>
                      <a:pt x="14435" y="11882"/>
                      <a:pt x="11838" y="14488"/>
                      <a:pt x="8635" y="14488"/>
                    </a:cubicBezTo>
                    <a:cubicBezTo>
                      <a:pt x="5431" y="14488"/>
                      <a:pt x="2578" y="11624"/>
                      <a:pt x="2578" y="8409"/>
                    </a:cubicBezTo>
                    <a:close/>
                    <a:moveTo>
                      <a:pt x="20914" y="18167"/>
                    </a:moveTo>
                    <a:lnTo>
                      <a:pt x="15797" y="13032"/>
                    </a:lnTo>
                    <a:cubicBezTo>
                      <a:pt x="16568" y="11759"/>
                      <a:pt x="17013" y="10265"/>
                      <a:pt x="17013" y="8666"/>
                    </a:cubicBezTo>
                    <a:cubicBezTo>
                      <a:pt x="17013" y="4023"/>
                      <a:pt x="13004" y="0"/>
                      <a:pt x="8376" y="0"/>
                    </a:cubicBezTo>
                    <a:cubicBezTo>
                      <a:pt x="3750" y="0"/>
                      <a:pt x="0" y="3765"/>
                      <a:pt x="0" y="8409"/>
                    </a:cubicBezTo>
                    <a:cubicBezTo>
                      <a:pt x="0" y="13052"/>
                      <a:pt x="4008" y="17075"/>
                      <a:pt x="8635" y="17075"/>
                    </a:cubicBezTo>
                    <a:cubicBezTo>
                      <a:pt x="10173" y="17075"/>
                      <a:pt x="11614" y="16657"/>
                      <a:pt x="12852" y="15931"/>
                    </a:cubicBezTo>
                    <a:lnTo>
                      <a:pt x="17996" y="21094"/>
                    </a:lnTo>
                    <a:cubicBezTo>
                      <a:pt x="18500" y="21600"/>
                      <a:pt x="19317" y="21600"/>
                      <a:pt x="19819" y="21094"/>
                    </a:cubicBezTo>
                    <a:lnTo>
                      <a:pt x="21096" y="19815"/>
                    </a:lnTo>
                    <a:cubicBezTo>
                      <a:pt x="21600" y="19309"/>
                      <a:pt x="21417" y="18672"/>
                      <a:pt x="20914" y="18167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5" name="Group 9">
              <a:extLst>
                <a:ext uri="{FF2B5EF4-FFF2-40B4-BE49-F238E27FC236}">
                  <a16:creationId xmlns:a16="http://schemas.microsoft.com/office/drawing/2014/main" id="{7F3165EF-50C6-F81A-3088-C0CDAB10B05C}"/>
                </a:ext>
              </a:extLst>
            </p:cNvPr>
            <p:cNvGrpSpPr/>
            <p:nvPr/>
          </p:nvGrpSpPr>
          <p:grpSpPr>
            <a:xfrm>
              <a:off x="4386768" y="4425001"/>
              <a:ext cx="815535" cy="815534"/>
              <a:chOff x="4386768" y="4425001"/>
              <a:chExt cx="815535" cy="815534"/>
            </a:xfrm>
          </p:grpSpPr>
          <p:sp>
            <p:nvSpPr>
              <p:cNvPr id="16" name="îŝḷîḓé-Oval 10">
                <a:extLst>
                  <a:ext uri="{FF2B5EF4-FFF2-40B4-BE49-F238E27FC236}">
                    <a16:creationId xmlns:a16="http://schemas.microsoft.com/office/drawing/2014/main" id="{7A3865DD-0BCD-5A4D-7754-15171EDE4CCA}"/>
                  </a:ext>
                </a:extLst>
              </p:cNvPr>
              <p:cNvSpPr/>
              <p:nvPr/>
            </p:nvSpPr>
            <p:spPr>
              <a:xfrm>
                <a:off x="4386768" y="4425001"/>
                <a:ext cx="815535" cy="815534"/>
              </a:xfrm>
              <a:prstGeom prst="ellipse">
                <a:avLst/>
              </a:prstGeom>
              <a:solidFill>
                <a:srgbClr val="70C4CB"/>
              </a:solidFill>
              <a:ln w="19050">
                <a:solidFill>
                  <a:schemeClr val="accent3"/>
                </a:solidFill>
                <a:miter lim="400000"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" name="îŝḷîḓé-Freeform: Shape 11">
                <a:extLst>
                  <a:ext uri="{FF2B5EF4-FFF2-40B4-BE49-F238E27FC236}">
                    <a16:creationId xmlns:a16="http://schemas.microsoft.com/office/drawing/2014/main" id="{721D387A-277E-C9F0-79AE-578A477B039E}"/>
                  </a:ext>
                </a:extLst>
              </p:cNvPr>
              <p:cNvSpPr/>
              <p:nvPr/>
            </p:nvSpPr>
            <p:spPr>
              <a:xfrm>
                <a:off x="4633067" y="4680274"/>
                <a:ext cx="330404" cy="3049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92" y="12333"/>
                    </a:moveTo>
                    <a:cubicBezTo>
                      <a:pt x="19528" y="12511"/>
                      <a:pt x="19333" y="12600"/>
                      <a:pt x="19107" y="12600"/>
                    </a:cubicBezTo>
                    <a:cubicBezTo>
                      <a:pt x="18882" y="12600"/>
                      <a:pt x="18688" y="12511"/>
                      <a:pt x="18524" y="12333"/>
                    </a:cubicBezTo>
                    <a:cubicBezTo>
                      <a:pt x="18360" y="12155"/>
                      <a:pt x="18277" y="11944"/>
                      <a:pt x="18277" y="11700"/>
                    </a:cubicBezTo>
                    <a:cubicBezTo>
                      <a:pt x="18277" y="11456"/>
                      <a:pt x="18360" y="11245"/>
                      <a:pt x="18524" y="11067"/>
                    </a:cubicBezTo>
                    <a:cubicBezTo>
                      <a:pt x="18688" y="10889"/>
                      <a:pt x="18882" y="10800"/>
                      <a:pt x="19107" y="10800"/>
                    </a:cubicBezTo>
                    <a:cubicBezTo>
                      <a:pt x="19333" y="10800"/>
                      <a:pt x="19528" y="10889"/>
                      <a:pt x="19692" y="11067"/>
                    </a:cubicBezTo>
                    <a:cubicBezTo>
                      <a:pt x="19857" y="11245"/>
                      <a:pt x="19938" y="11456"/>
                      <a:pt x="19938" y="11700"/>
                    </a:cubicBezTo>
                    <a:cubicBezTo>
                      <a:pt x="19938" y="11944"/>
                      <a:pt x="19857" y="12155"/>
                      <a:pt x="19692" y="12333"/>
                    </a:cubicBezTo>
                    <a:cubicBezTo>
                      <a:pt x="19692" y="12333"/>
                      <a:pt x="19692" y="12333"/>
                      <a:pt x="19692" y="12333"/>
                    </a:cubicBezTo>
                    <a:close/>
                    <a:moveTo>
                      <a:pt x="16616" y="10800"/>
                    </a:moveTo>
                    <a:lnTo>
                      <a:pt x="4984" y="10800"/>
                    </a:lnTo>
                    <a:lnTo>
                      <a:pt x="4984" y="1800"/>
                    </a:lnTo>
                    <a:lnTo>
                      <a:pt x="13292" y="1800"/>
                    </a:lnTo>
                    <a:lnTo>
                      <a:pt x="13292" y="4050"/>
                    </a:lnTo>
                    <a:cubicBezTo>
                      <a:pt x="13292" y="4425"/>
                      <a:pt x="13414" y="4744"/>
                      <a:pt x="13655" y="5006"/>
                    </a:cubicBezTo>
                    <a:cubicBezTo>
                      <a:pt x="13898" y="5269"/>
                      <a:pt x="14192" y="5400"/>
                      <a:pt x="14538" y="5400"/>
                    </a:cubicBezTo>
                    <a:lnTo>
                      <a:pt x="16616" y="5400"/>
                    </a:lnTo>
                    <a:cubicBezTo>
                      <a:pt x="16616" y="5400"/>
                      <a:pt x="16616" y="10800"/>
                      <a:pt x="16616" y="10800"/>
                    </a:cubicBezTo>
                    <a:close/>
                    <a:moveTo>
                      <a:pt x="16616" y="19800"/>
                    </a:moveTo>
                    <a:lnTo>
                      <a:pt x="4984" y="19800"/>
                    </a:lnTo>
                    <a:lnTo>
                      <a:pt x="4984" y="16200"/>
                    </a:lnTo>
                    <a:lnTo>
                      <a:pt x="16616" y="16200"/>
                    </a:lnTo>
                    <a:cubicBezTo>
                      <a:pt x="16616" y="16200"/>
                      <a:pt x="16616" y="19800"/>
                      <a:pt x="16616" y="19800"/>
                    </a:cubicBezTo>
                    <a:close/>
                    <a:moveTo>
                      <a:pt x="20867" y="9795"/>
                    </a:moveTo>
                    <a:cubicBezTo>
                      <a:pt x="20378" y="9265"/>
                      <a:pt x="19791" y="9000"/>
                      <a:pt x="19107" y="9000"/>
                    </a:cubicBezTo>
                    <a:lnTo>
                      <a:pt x="18277" y="9000"/>
                    </a:lnTo>
                    <a:lnTo>
                      <a:pt x="18277" y="5400"/>
                    </a:lnTo>
                    <a:cubicBezTo>
                      <a:pt x="18277" y="5025"/>
                      <a:pt x="18190" y="4613"/>
                      <a:pt x="18018" y="4163"/>
                    </a:cubicBezTo>
                    <a:cubicBezTo>
                      <a:pt x="17844" y="3712"/>
                      <a:pt x="17637" y="3356"/>
                      <a:pt x="17394" y="3094"/>
                    </a:cubicBezTo>
                    <a:lnTo>
                      <a:pt x="15421" y="957"/>
                    </a:lnTo>
                    <a:cubicBezTo>
                      <a:pt x="15179" y="694"/>
                      <a:pt x="14850" y="469"/>
                      <a:pt x="14435" y="281"/>
                    </a:cubicBezTo>
                    <a:cubicBezTo>
                      <a:pt x="14020" y="94"/>
                      <a:pt x="13638" y="0"/>
                      <a:pt x="13292" y="0"/>
                    </a:cubicBezTo>
                    <a:lnTo>
                      <a:pt x="4569" y="0"/>
                    </a:lnTo>
                    <a:cubicBezTo>
                      <a:pt x="4223" y="0"/>
                      <a:pt x="3929" y="132"/>
                      <a:pt x="3687" y="394"/>
                    </a:cubicBezTo>
                    <a:cubicBezTo>
                      <a:pt x="3444" y="656"/>
                      <a:pt x="3323" y="975"/>
                      <a:pt x="3323" y="1350"/>
                    </a:cubicBezTo>
                    <a:lnTo>
                      <a:pt x="3323" y="9000"/>
                    </a:lnTo>
                    <a:lnTo>
                      <a:pt x="2493" y="9000"/>
                    </a:lnTo>
                    <a:cubicBezTo>
                      <a:pt x="1809" y="9000"/>
                      <a:pt x="1222" y="9265"/>
                      <a:pt x="734" y="9795"/>
                    </a:cubicBezTo>
                    <a:cubicBezTo>
                      <a:pt x="244" y="10324"/>
                      <a:pt x="0" y="10960"/>
                      <a:pt x="0" y="11700"/>
                    </a:cubicBezTo>
                    <a:lnTo>
                      <a:pt x="0" y="17550"/>
                    </a:lnTo>
                    <a:cubicBezTo>
                      <a:pt x="0" y="17673"/>
                      <a:pt x="41" y="17777"/>
                      <a:pt x="124" y="17866"/>
                    </a:cubicBezTo>
                    <a:cubicBezTo>
                      <a:pt x="205" y="17956"/>
                      <a:pt x="303" y="18000"/>
                      <a:pt x="415" y="18000"/>
                    </a:cubicBezTo>
                    <a:lnTo>
                      <a:pt x="3323" y="18000"/>
                    </a:lnTo>
                    <a:lnTo>
                      <a:pt x="3323" y="20250"/>
                    </a:lnTo>
                    <a:cubicBezTo>
                      <a:pt x="3323" y="20625"/>
                      <a:pt x="3444" y="20944"/>
                      <a:pt x="3687" y="21206"/>
                    </a:cubicBezTo>
                    <a:cubicBezTo>
                      <a:pt x="3929" y="21468"/>
                      <a:pt x="4223" y="21600"/>
                      <a:pt x="4569" y="21600"/>
                    </a:cubicBezTo>
                    <a:lnTo>
                      <a:pt x="17031" y="21600"/>
                    </a:lnTo>
                    <a:cubicBezTo>
                      <a:pt x="17377" y="21600"/>
                      <a:pt x="17671" y="21468"/>
                      <a:pt x="17913" y="21206"/>
                    </a:cubicBezTo>
                    <a:cubicBezTo>
                      <a:pt x="18156" y="20943"/>
                      <a:pt x="18277" y="20625"/>
                      <a:pt x="18277" y="20250"/>
                    </a:cubicBezTo>
                    <a:lnTo>
                      <a:pt x="18277" y="18000"/>
                    </a:lnTo>
                    <a:lnTo>
                      <a:pt x="21185" y="18000"/>
                    </a:lnTo>
                    <a:cubicBezTo>
                      <a:pt x="21297" y="18000"/>
                      <a:pt x="21395" y="17956"/>
                      <a:pt x="21476" y="17866"/>
                    </a:cubicBezTo>
                    <a:cubicBezTo>
                      <a:pt x="21559" y="17777"/>
                      <a:pt x="21600" y="17673"/>
                      <a:pt x="21600" y="17550"/>
                    </a:cubicBezTo>
                    <a:lnTo>
                      <a:pt x="21600" y="11700"/>
                    </a:lnTo>
                    <a:cubicBezTo>
                      <a:pt x="21600" y="10960"/>
                      <a:pt x="21356" y="10324"/>
                      <a:pt x="20867" y="9795"/>
                    </a:cubicBezTo>
                    <a:cubicBezTo>
                      <a:pt x="20867" y="9795"/>
                      <a:pt x="20867" y="9795"/>
                      <a:pt x="20867" y="9795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</p:grpSp>
      <p:pic>
        <p:nvPicPr>
          <p:cNvPr id="30" name="图片 29" descr="图示&#10;&#10;已自动生成说明">
            <a:extLst>
              <a:ext uri="{FF2B5EF4-FFF2-40B4-BE49-F238E27FC236}">
                <a16:creationId xmlns:a16="http://schemas.microsoft.com/office/drawing/2014/main" id="{A84A6078-DB66-27A7-9E13-9EB3542F69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95" t="12784" r="18041" b="13859"/>
          <a:stretch/>
        </p:blipFill>
        <p:spPr>
          <a:xfrm>
            <a:off x="1503517" y="1310968"/>
            <a:ext cx="3891942" cy="496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1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931863" y="426967"/>
            <a:ext cx="3856038" cy="816118"/>
            <a:chOff x="1009275" y="287715"/>
            <a:chExt cx="3856038" cy="816118"/>
          </a:xfrm>
        </p:grpSpPr>
        <p:sp>
          <p:nvSpPr>
            <p:cNvPr id="13" name="矩形 12"/>
            <p:cNvSpPr/>
            <p:nvPr/>
          </p:nvSpPr>
          <p:spPr>
            <a:xfrm>
              <a:off x="1009275" y="287715"/>
              <a:ext cx="3856038" cy="63235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09275" y="826834"/>
              <a:ext cx="184731" cy="276999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zh-CN" sz="12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entury Gothic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00AF2FC-61DA-574C-7C20-2BBC0A0DB0D1}"/>
              </a:ext>
            </a:extLst>
          </p:cNvPr>
          <p:cNvSpPr txBox="1"/>
          <p:nvPr/>
        </p:nvSpPr>
        <p:spPr>
          <a:xfrm>
            <a:off x="1051361" y="958616"/>
            <a:ext cx="3614527" cy="107721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err="1">
                <a:solidFill>
                  <a:schemeClr val="accent2"/>
                </a:solidFill>
                <a:latin typeface="Microsoft YaHei"/>
                <a:ea typeface="+mn-lt"/>
              </a:rPr>
              <a:t>KloudMinds</a:t>
            </a:r>
            <a:r>
              <a:rPr lang="en-US" sz="3600">
                <a:solidFill>
                  <a:schemeClr val="accent2"/>
                </a:solidFill>
                <a:latin typeface="Rockwell"/>
                <a:ea typeface="+mn-lt"/>
                <a:cs typeface="+mn-lt"/>
              </a:rPr>
              <a:t> </a:t>
            </a:r>
            <a:endParaRPr lang="zh-CN" altLang="en-US" sz="3600">
              <a:solidFill>
                <a:schemeClr val="accent2"/>
              </a:solidFill>
              <a:latin typeface="Rockwell"/>
              <a:ea typeface="微软雅黑"/>
              <a:cs typeface="+mn-lt"/>
            </a:endParaRPr>
          </a:p>
          <a:p>
            <a:endParaRPr lang="en-US" altLang="zh-CN" sz="2800">
              <a:solidFill>
                <a:schemeClr val="accent2"/>
              </a:solidFill>
              <a:latin typeface="Rockwell"/>
              <a:cs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7E8155-C945-D947-53F4-F74FAF8857E8}"/>
              </a:ext>
            </a:extLst>
          </p:cNvPr>
          <p:cNvSpPr txBox="1"/>
          <p:nvPr/>
        </p:nvSpPr>
        <p:spPr>
          <a:xfrm>
            <a:off x="769519" y="2207848"/>
            <a:ext cx="10434624" cy="32162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sz="3200">
                <a:latin typeface="Century Gothic"/>
                <a:cs typeface="Arial"/>
              </a:rPr>
              <a:t>•</a:t>
            </a:r>
            <a:r>
              <a:rPr lang="zh-CN" altLang="en-US" sz="3200">
                <a:solidFill>
                  <a:srgbClr val="000000"/>
                </a:solidFill>
                <a:latin typeface="Century Gothic"/>
                <a:ea typeface="微软雅黑"/>
                <a:cs typeface="+mn-lt"/>
              </a:rPr>
              <a:t>   </a:t>
            </a:r>
            <a:r>
              <a:rPr lang="zh-CN" sz="3200" b="1">
                <a:solidFill>
                  <a:srgbClr val="616161"/>
                </a:solidFill>
                <a:latin typeface="Century Gothic"/>
                <a:ea typeface="+mn-lt"/>
                <a:cs typeface="+mn-lt"/>
              </a:rPr>
              <a:t>AI-Powered Document Management</a:t>
            </a:r>
            <a:endParaRPr lang="zh-CN" sz="3200">
              <a:solidFill>
                <a:srgbClr val="616161"/>
              </a:solidFill>
              <a:latin typeface="Century Gothic"/>
              <a:cs typeface="Arial"/>
            </a:endParaRPr>
          </a:p>
          <a:p>
            <a:r>
              <a:rPr lang="zh-CN" sz="3200">
                <a:solidFill>
                  <a:srgbClr val="616161"/>
                </a:solidFill>
                <a:latin typeface="Century Gothic"/>
                <a:ea typeface="+mn-lt"/>
                <a:cs typeface="+mn-lt"/>
              </a:rPr>
              <a:t> </a:t>
            </a:r>
            <a:r>
              <a:rPr lang="zh-CN" altLang="en-US" sz="3200">
                <a:solidFill>
                  <a:srgbClr val="616161"/>
                </a:solidFill>
                <a:latin typeface="Century Gothic"/>
                <a:ea typeface="+mn-lt"/>
                <a:cs typeface="+mn-lt"/>
              </a:rPr>
              <a:t>   </a:t>
            </a:r>
            <a:endParaRPr lang="zh-CN" sz="3200">
              <a:solidFill>
                <a:srgbClr val="616161"/>
              </a:solidFill>
              <a:latin typeface="Century Gothic"/>
              <a:cs typeface="Arial"/>
            </a:endParaRPr>
          </a:p>
          <a:p>
            <a:r>
              <a:rPr lang="zh-CN" sz="3200">
                <a:latin typeface="Century Gothic"/>
                <a:cs typeface="Arial"/>
              </a:rPr>
              <a:t>•</a:t>
            </a:r>
            <a:r>
              <a:rPr lang="zh-CN" altLang="en-US" sz="3200">
                <a:solidFill>
                  <a:srgbClr val="000000"/>
                </a:solidFill>
                <a:latin typeface="Century Gothic"/>
                <a:ea typeface="微软雅黑"/>
                <a:cs typeface="+mn-lt"/>
              </a:rPr>
              <a:t>   </a:t>
            </a:r>
            <a:r>
              <a:rPr lang="en-US" altLang="zh-CN" sz="3200" b="1">
                <a:solidFill>
                  <a:srgbClr val="616161"/>
                </a:solidFill>
                <a:latin typeface="Century Gothic"/>
                <a:ea typeface="+mn-lt"/>
                <a:cs typeface="+mn-lt"/>
              </a:rPr>
              <a:t>RAG &amp;</a:t>
            </a:r>
            <a:r>
              <a:rPr lang="zh-CN" altLang="en-US" sz="3200" b="1">
                <a:solidFill>
                  <a:srgbClr val="616161"/>
                </a:solidFill>
                <a:latin typeface="Century Gothic"/>
                <a:ea typeface="+mn-lt"/>
                <a:cs typeface="+mn-lt"/>
              </a:rPr>
              <a:t> Fuzzy Search</a:t>
            </a:r>
            <a:endParaRPr lang="en-US" altLang="zh-CN" sz="3200" b="1">
              <a:solidFill>
                <a:srgbClr val="616161"/>
              </a:solidFill>
              <a:latin typeface="Century Gothic"/>
              <a:ea typeface="+mn-lt"/>
              <a:cs typeface="+mn-lt"/>
            </a:endParaRPr>
          </a:p>
          <a:p>
            <a:r>
              <a:rPr lang="zh-CN" sz="3200">
                <a:solidFill>
                  <a:srgbClr val="616161"/>
                </a:solidFill>
                <a:latin typeface="Century Gothic"/>
                <a:ea typeface="+mn-lt"/>
                <a:cs typeface="+mn-lt"/>
              </a:rPr>
              <a:t> </a:t>
            </a:r>
            <a:r>
              <a:rPr lang="zh-CN" altLang="en-US" sz="3200">
                <a:solidFill>
                  <a:srgbClr val="616161"/>
                </a:solidFill>
                <a:latin typeface="Century Gothic"/>
                <a:ea typeface="+mn-lt"/>
                <a:cs typeface="+mn-lt"/>
              </a:rPr>
              <a:t>   </a:t>
            </a:r>
            <a:endParaRPr lang="zh-CN" sz="3200">
              <a:solidFill>
                <a:srgbClr val="616161"/>
              </a:solidFill>
              <a:latin typeface="Century Gothic"/>
              <a:cs typeface="Arial"/>
            </a:endParaRPr>
          </a:p>
          <a:p>
            <a:r>
              <a:rPr lang="zh-CN" sz="3200">
                <a:latin typeface="Century Gothic"/>
                <a:cs typeface="Arial"/>
              </a:rPr>
              <a:t>•</a:t>
            </a:r>
            <a:r>
              <a:rPr lang="zh-CN" altLang="en-US" sz="3200">
                <a:solidFill>
                  <a:srgbClr val="000000"/>
                </a:solidFill>
                <a:latin typeface="Century Gothic"/>
                <a:ea typeface="微软雅黑"/>
                <a:cs typeface="+mn-lt"/>
              </a:rPr>
              <a:t>   </a:t>
            </a:r>
            <a:r>
              <a:rPr lang="zh-CN" sz="3200" b="1">
                <a:solidFill>
                  <a:srgbClr val="616161"/>
                </a:solidFill>
                <a:latin typeface="Century Gothic"/>
                <a:ea typeface="+mn-lt"/>
                <a:cs typeface="+mn-lt"/>
              </a:rPr>
              <a:t>Document Summarization</a:t>
            </a:r>
            <a:endParaRPr lang="zh-CN" sz="3200">
              <a:solidFill>
                <a:srgbClr val="616161"/>
              </a:solidFill>
              <a:latin typeface="Century Gothic"/>
              <a:cs typeface="Arial"/>
            </a:endParaRPr>
          </a:p>
          <a:p>
            <a:r>
              <a:rPr lang="zh-CN" sz="2500">
                <a:solidFill>
                  <a:srgbClr val="616161"/>
                </a:solidFill>
                <a:latin typeface="Century Gothic"/>
                <a:ea typeface="+mn-lt"/>
                <a:cs typeface="+mn-lt"/>
              </a:rPr>
              <a:t> </a:t>
            </a:r>
            <a:r>
              <a:rPr lang="zh-CN" altLang="en-US" sz="2500">
                <a:solidFill>
                  <a:srgbClr val="616161"/>
                </a:solidFill>
                <a:latin typeface="Century Gothic"/>
                <a:ea typeface="+mn-lt"/>
                <a:cs typeface="+mn-lt"/>
              </a:rPr>
              <a:t>   </a:t>
            </a:r>
            <a:endParaRPr lang="zh-CN" sz="2500">
              <a:solidFill>
                <a:srgbClr val="616161"/>
              </a:solidFill>
              <a:latin typeface="Century Gothic"/>
              <a:cs typeface="Arial"/>
            </a:endParaRPr>
          </a:p>
          <a:p>
            <a:pPr algn="l"/>
            <a:endParaRPr lang="zh-CN" altLang="en-US">
              <a:latin typeface="Century Gothi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91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1BAEF2A-C742-64B7-D722-1376FFFE1BBA}"/>
              </a:ext>
            </a:extLst>
          </p:cNvPr>
          <p:cNvSpPr/>
          <p:nvPr/>
        </p:nvSpPr>
        <p:spPr>
          <a:xfrm>
            <a:off x="907395" y="567550"/>
            <a:ext cx="4882265" cy="914609"/>
          </a:xfrm>
          <a:prstGeom prst="rect">
            <a:avLst/>
          </a:prstGeom>
        </p:spPr>
        <p:txBody>
          <a:bodyPr wrap="square" lIns="91440" tIns="45720" rIns="91440" bIns="4572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b="1">
                <a:solidFill>
                  <a:schemeClr val="accent2"/>
                </a:solidFill>
                <a:latin typeface="Microsoft YaHei"/>
                <a:ea typeface="Microsoft YaHei"/>
                <a:cs typeface="Arial"/>
              </a:rPr>
              <a:t>Search Architecture</a:t>
            </a:r>
            <a:endParaRPr lang="zh-CN" sz="3600" err="1">
              <a:solidFill>
                <a:schemeClr val="accent2"/>
              </a:solidFill>
              <a:latin typeface="Microsoft YaHei"/>
              <a:ea typeface="Microsoft YaHei"/>
              <a:cs typeface="Arial"/>
            </a:endParaRPr>
          </a:p>
          <a:p>
            <a:pPr>
              <a:lnSpc>
                <a:spcPct val="120000"/>
              </a:lnSpc>
            </a:pPr>
            <a:endParaRPr lang="zh-CN" altLang="en-US" sz="1600" b="1">
              <a:solidFill>
                <a:schemeClr val="accent2"/>
              </a:solidFill>
              <a:cs typeface="Arial"/>
            </a:endParaRPr>
          </a:p>
        </p:txBody>
      </p:sp>
      <p:pic>
        <p:nvPicPr>
          <p:cNvPr id="32" name="图片 31" descr="图示&#10;&#10;已自动生成说明">
            <a:extLst>
              <a:ext uri="{FF2B5EF4-FFF2-40B4-BE49-F238E27FC236}">
                <a16:creationId xmlns:a16="http://schemas.microsoft.com/office/drawing/2014/main" id="{422725A7-C024-7A5D-13E3-56FFC7CEBA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26" t="16858" r="6529" b="17202"/>
          <a:stretch/>
        </p:blipFill>
        <p:spPr>
          <a:xfrm>
            <a:off x="3049228" y="1186207"/>
            <a:ext cx="6905138" cy="553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73457"/>
      </p:ext>
    </p:extLst>
  </p:cSld>
  <p:clrMapOvr>
    <a:masterClrMapping/>
  </p:clrMapOvr>
</p:sld>
</file>

<file path=ppt/theme/theme1.xml><?xml version="1.0" encoding="utf-8"?>
<a:theme xmlns:a="http://schemas.openxmlformats.org/drawingml/2006/main" name="包图主题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Application>Microsoft Office PowerPoint</Application>
  <PresentationFormat>宽屏</PresentationFormat>
  <Slides>12</Slides>
  <Notes>9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逆流的小鱼</dc:creator>
  <cp:revision>14</cp:revision>
  <dcterms:created xsi:type="dcterms:W3CDTF">1900-01-01T00:00:00Z</dcterms:created>
  <dcterms:modified xsi:type="dcterms:W3CDTF">2024-07-19T01:49:15Z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8A84FDDDC63B127937AB9866A9E4354F_32</vt:lpwstr>
  </property>
  <property fmtid="{D5CDD505-2E9C-101B-9397-08002B2CF9AE}" pid="3" name="KSOProductBuildVer">
    <vt:lpwstr>2052-12.14.1</vt:lpwstr>
  </property>
</Properties>
</file>