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569" r:id="rId5"/>
    <p:sldId id="558" r:id="rId6"/>
    <p:sldId id="570" r:id="rId7"/>
    <p:sldId id="553" r:id="rId8"/>
    <p:sldId id="579" r:id="rId9"/>
    <p:sldId id="557" r:id="rId10"/>
    <p:sldId id="556" r:id="rId11"/>
    <p:sldId id="564" r:id="rId12"/>
    <p:sldId id="559" r:id="rId13"/>
    <p:sldId id="580" r:id="rId14"/>
    <p:sldId id="582" r:id="rId15"/>
    <p:sldId id="583" r:id="rId16"/>
    <p:sldId id="554" r:id="rId17"/>
    <p:sldId id="581" r:id="rId18"/>
    <p:sldId id="575" r:id="rId19"/>
    <p:sldId id="576" r:id="rId20"/>
    <p:sldId id="562" r:id="rId21"/>
    <p:sldId id="563" r:id="rId22"/>
    <p:sldId id="578" r:id="rId23"/>
    <p:sldId id="577" r:id="rId24"/>
    <p:sldId id="555" r:id="rId25"/>
    <p:sldId id="566" r:id="rId26"/>
    <p:sldId id="567" r:id="rId27"/>
    <p:sldId id="58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0F"/>
    <a:srgbClr val="ADDCFF"/>
    <a:srgbClr val="002A92"/>
    <a:srgbClr val="75D8E9"/>
    <a:srgbClr val="001A66"/>
    <a:srgbClr val="58A6B5"/>
    <a:srgbClr val="008BBF"/>
    <a:srgbClr val="005492"/>
    <a:srgbClr val="75BEE9"/>
    <a:srgbClr val="00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1489" autoAdjust="0"/>
  </p:normalViewPr>
  <p:slideViewPr>
    <p:cSldViewPr>
      <p:cViewPr>
        <p:scale>
          <a:sx n="50" d="100"/>
          <a:sy n="50" d="100"/>
        </p:scale>
        <p:origin x="1445" y="677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5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4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38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0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3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8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9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447B4A-DA36-1ACE-7B84-C2DD1798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30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C6B1A5-C0F3-F4E1-ECA0-96842361B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3675888"/>
            <a:ext cx="257217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782BCC-9DE7-D827-CA09-76234AB0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4553712"/>
            <a:ext cx="29718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1977E0E-7FB9-FA7E-E675-449865322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49824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1C088-A879-D2C9-A8DF-69CE3DF8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3886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90ACBF33-981E-C3A5-87F6-C0FB6D624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789771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2EFBC91-2D7B-DE0F-D420-9150A20A8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1811259"/>
            <a:ext cx="304800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E038E-401D-221B-6C9A-75410AA9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2832747"/>
            <a:ext cx="304800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E00C62-D1B4-5AC2-7372-48D84611B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3870960"/>
            <a:ext cx="304800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404BE60-AB5A-A976-F7F4-127E4015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4907280"/>
            <a:ext cx="304800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BE02340-8DA4-6628-C584-59055BDF0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9212" y="5943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12" y="2819400"/>
            <a:ext cx="4648200" cy="3666388"/>
          </a:xfrm>
          <a:noFill/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189F0B8D-B124-A4BA-0CEF-3E54E74CE6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9389" y="62975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7F04A977-AA6D-104F-8042-F2104A57DF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2215" y="9582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DB9A7029-7E41-0522-C6B8-2DC903EC8E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9389" y="1654685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530B4E1E-787D-2CFD-08CF-D8013C05B1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2215" y="19812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5061B493-B5E5-FC7F-97E7-36883E2BE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9389" y="267961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FBBDFD52-1C04-555E-D5D7-542F01205E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82215" y="30156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EA92961D-B387-13AC-6DDE-C5216E7F8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9389" y="3704537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532BED3C-E5AF-D012-CBF7-7B387E7726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2215" y="40386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F7D8A456-CE9E-5AE5-E7BD-56C41E29B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9389" y="4729463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4E0C67D4-9095-21D4-1265-D7B395F36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2215" y="5073076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8ADADA06-3228-C042-B11F-7A32615650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59389" y="5754389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C7D6B146-3056-93B3-1061-3FC91B2A51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82215" y="6096000"/>
            <a:ext cx="4569997" cy="641924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18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3C008F-5B1B-A161-6580-4E5E0933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5AD7D796-CCB2-CB02-1248-C6DCF9275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18E9A89A-73B5-14D0-7B25-FAEBEBAC9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844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780BAE5-1F27-4FDB-C882-7E22B473F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57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9B2DC73-9683-E89E-69AF-A4E447F2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696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9468030F-A2B0-1E28-90DB-0AD0F2650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8212" y="278457"/>
            <a:ext cx="2057400" cy="4369743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30929A-E274-88E0-B16D-7E5A38F9E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29551" y="6355080"/>
            <a:ext cx="5715000" cy="0"/>
          </a:xfrm>
          <a:prstGeom prst="line">
            <a:avLst/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BCCB7753-415D-18AA-E60A-366E45299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 spc="2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33798FF-66CD-4C8D-15DF-66AD11032A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5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B89E9055-5874-4596-2B59-DCB04EB869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1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0CBDF82B-CD33-8FFF-99C2-44EBF07BB8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2ECF64A8-A96F-441A-6404-E12407C7E2E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4643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9B232C35-09D4-CF58-E15E-9D2AAE7A0C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309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AA6F198B-0E65-2538-AFCA-2DF3B178B7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6541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649400D9-DECB-F129-8522-4869D6627AD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276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DC665522-5FB7-8824-F45F-C0B9636FA7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43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643B9142-0373-4CF0-B371-5ADE25CFF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6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Picture Placeholder 39">
            <a:extLst>
              <a:ext uri="{FF2B5EF4-FFF2-40B4-BE49-F238E27FC236}">
                <a16:creationId xmlns:a16="http://schemas.microsoft.com/office/drawing/2014/main" id="{F6B980FF-A20A-E3C5-9932-86F2A9A1E7A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279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BFB48785-B482-2B8F-D6C1-C980B6D69C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46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722F028-E6D6-0E2E-838F-3846BCCF0C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69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4" name="Picture Placeholder 39">
            <a:extLst>
              <a:ext uri="{FF2B5EF4-FFF2-40B4-BE49-F238E27FC236}">
                <a16:creationId xmlns:a16="http://schemas.microsoft.com/office/drawing/2014/main" id="{B32752CF-AD11-1316-0B7E-2884D49B89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390187" y="63260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760159F0-F3D6-196C-7464-082D0A7C06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26841" y="1794291"/>
            <a:ext cx="2041092" cy="339309"/>
          </a:xfrm>
        </p:spPr>
        <p:txBody>
          <a:bodyPr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296E898C-7697-FB50-8709-2C0365C2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9162" y="2438400"/>
            <a:ext cx="2076450" cy="193636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945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E71D4-5E3B-6D49-C733-A1B87ACF1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88" y="-48459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654067-1D03-CA37-8EA5-272ECAD9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42652" y="1219200"/>
            <a:ext cx="530352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100">
            <a:extLst>
              <a:ext uri="{FF2B5EF4-FFF2-40B4-BE49-F238E27FC236}">
                <a16:creationId xmlns:a16="http://schemas.microsoft.com/office/drawing/2014/main" id="{67EBCBB7-2FC1-F2C4-275E-33574C244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457200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2" name="Text Placeholder 125">
            <a:extLst>
              <a:ext uri="{FF2B5EF4-FFF2-40B4-BE49-F238E27FC236}">
                <a16:creationId xmlns:a16="http://schemas.microsoft.com/office/drawing/2014/main" id="{27407A46-5E25-38BE-38E2-9B8E6BD795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3" name="Text Placeholder 125">
            <a:extLst>
              <a:ext uri="{FF2B5EF4-FFF2-40B4-BE49-F238E27FC236}">
                <a16:creationId xmlns:a16="http://schemas.microsoft.com/office/drawing/2014/main" id="{6CFF242D-33AB-96E8-F456-2EECB93030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240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6" name="Text Placeholder 125">
            <a:extLst>
              <a:ext uri="{FF2B5EF4-FFF2-40B4-BE49-F238E27FC236}">
                <a16:creationId xmlns:a16="http://schemas.microsoft.com/office/drawing/2014/main" id="{01506CA9-6374-19B0-06F1-593592622D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2389" y="3127318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7" name="Text Placeholder 125">
            <a:extLst>
              <a:ext uri="{FF2B5EF4-FFF2-40B4-BE49-F238E27FC236}">
                <a16:creationId xmlns:a16="http://schemas.microsoft.com/office/drawing/2014/main" id="{AB790FE9-8902-241B-98C3-68B4F01AF3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3769" y="3413097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4" name="Text Placeholder 125">
            <a:extLst>
              <a:ext uri="{FF2B5EF4-FFF2-40B4-BE49-F238E27FC236}">
                <a16:creationId xmlns:a16="http://schemas.microsoft.com/office/drawing/2014/main" id="{FEEDDBC4-7BEB-275E-C297-23B06135E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42767" y="4493683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5" name="Text Placeholder 125">
            <a:extLst>
              <a:ext uri="{FF2B5EF4-FFF2-40B4-BE49-F238E27FC236}">
                <a16:creationId xmlns:a16="http://schemas.microsoft.com/office/drawing/2014/main" id="{644A4B5F-ED64-9374-2A8D-398F907BBA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34147" y="4779462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F5B441BE-E34A-6B5D-9294-4061802BA9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85767" y="2000221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5" name="Text Placeholder 125">
            <a:extLst>
              <a:ext uri="{FF2B5EF4-FFF2-40B4-BE49-F238E27FC236}">
                <a16:creationId xmlns:a16="http://schemas.microsoft.com/office/drawing/2014/main" id="{8EC8F5C9-663E-4503-10D6-26E0CE36E3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7147" y="2286000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6" name="Text Placeholder 125">
            <a:extLst>
              <a:ext uri="{FF2B5EF4-FFF2-40B4-BE49-F238E27FC236}">
                <a16:creationId xmlns:a16="http://schemas.microsoft.com/office/drawing/2014/main" id="{CA6C40CA-18FA-3BC3-8413-C5840FDDF2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8567" y="1954415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7" name="Text Placeholder 125">
            <a:extLst>
              <a:ext uri="{FF2B5EF4-FFF2-40B4-BE49-F238E27FC236}">
                <a16:creationId xmlns:a16="http://schemas.microsoft.com/office/drawing/2014/main" id="{F0171B34-99CD-13D0-E3B0-C813FF2455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9947" y="22401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125">
            <a:extLst>
              <a:ext uri="{FF2B5EF4-FFF2-40B4-BE49-F238E27FC236}">
                <a16:creationId xmlns:a16="http://schemas.microsoft.com/office/drawing/2014/main" id="{3FBDC668-D7EA-460C-87B5-DBD16D1E37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56528" y="2984917"/>
            <a:ext cx="1733884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9" name="Text Placeholder 125">
            <a:extLst>
              <a:ext uri="{FF2B5EF4-FFF2-40B4-BE49-F238E27FC236}">
                <a16:creationId xmlns:a16="http://schemas.microsoft.com/office/drawing/2014/main" id="{A3F3DAF4-FC38-F5DE-225F-234395C88E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7907" y="3270696"/>
            <a:ext cx="156142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0" name="Text Placeholder 125">
            <a:extLst>
              <a:ext uri="{FF2B5EF4-FFF2-40B4-BE49-F238E27FC236}">
                <a16:creationId xmlns:a16="http://schemas.microsoft.com/office/drawing/2014/main" id="{4298EA71-9CD1-0B22-2EBF-A94D4DEA19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4012" y="4638196"/>
            <a:ext cx="165468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1" name="Text Placeholder 125">
            <a:extLst>
              <a:ext uri="{FF2B5EF4-FFF2-40B4-BE49-F238E27FC236}">
                <a16:creationId xmlns:a16="http://schemas.microsoft.com/office/drawing/2014/main" id="{2BD8FB89-7CBC-2BB2-6E9D-25E42DE776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05392" y="4923975"/>
            <a:ext cx="1490104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2" name="Text Placeholder 125">
            <a:extLst>
              <a:ext uri="{FF2B5EF4-FFF2-40B4-BE49-F238E27FC236}">
                <a16:creationId xmlns:a16="http://schemas.microsoft.com/office/drawing/2014/main" id="{B3B0321C-750A-1B87-EC19-EB40B260CF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62167" y="6096000"/>
            <a:ext cx="18374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3" name="Text Placeholder 125">
            <a:extLst>
              <a:ext uri="{FF2B5EF4-FFF2-40B4-BE49-F238E27FC236}">
                <a16:creationId xmlns:a16="http://schemas.microsoft.com/office/drawing/2014/main" id="{064DE8A1-314F-38E4-214F-829C10F8A6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53547" y="6381779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4913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69F7D8-570F-88D6-5AF3-B86372A3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656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5F02D2-4D87-A08A-F13B-F1FB3779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5486400"/>
            <a:ext cx="1878459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2F490D-8E15-B293-0A40-A9022A2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3903" y="6355080"/>
            <a:ext cx="2480109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112D2DA4-0E08-4513-D8A7-6A934164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8">
            <a:extLst>
              <a:ext uri="{FF2B5EF4-FFF2-40B4-BE49-F238E27FC236}">
                <a16:creationId xmlns:a16="http://schemas.microsoft.com/office/drawing/2014/main" id="{9285D951-0596-43A3-DB59-28CC107D6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9E33F494-5EF0-D5A8-8890-11ED3080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342900"/>
            <a:ext cx="3429000" cy="1828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E1065AFB-773F-4162-4583-81BE806D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2514600"/>
            <a:ext cx="3429000" cy="18288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41">
            <a:extLst>
              <a:ext uri="{FF2B5EF4-FFF2-40B4-BE49-F238E27FC236}">
                <a16:creationId xmlns:a16="http://schemas.microsoft.com/office/drawing/2014/main" id="{F46D6660-B800-6B88-CE2D-47B52794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5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A5DB4729-9DE1-EA26-B7CB-E4F311F4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80412" y="4686300"/>
            <a:ext cx="3429000" cy="18288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189177A-5F25-E34A-88BA-071DC3265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172" y="4598909"/>
            <a:ext cx="2956082" cy="1682601"/>
          </a:xfrm>
        </p:spPr>
        <p:txBody>
          <a:bodyPr anchor="t"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8" name="Text Placeholder 125">
            <a:extLst>
              <a:ext uri="{FF2B5EF4-FFF2-40B4-BE49-F238E27FC236}">
                <a16:creationId xmlns:a16="http://schemas.microsoft.com/office/drawing/2014/main" id="{0A62285E-3697-31FE-7AE0-380FAC7B7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089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9" name="Text Placeholder 125">
            <a:extLst>
              <a:ext uri="{FF2B5EF4-FFF2-40B4-BE49-F238E27FC236}">
                <a16:creationId xmlns:a16="http://schemas.microsoft.com/office/drawing/2014/main" id="{4165A26A-83C2-1D75-81B6-B3DA5090EC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46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0" name="Text Placeholder 125">
            <a:extLst>
              <a:ext uri="{FF2B5EF4-FFF2-40B4-BE49-F238E27FC236}">
                <a16:creationId xmlns:a16="http://schemas.microsoft.com/office/drawing/2014/main" id="{E33A2E8A-F3BD-3C07-DE9D-093924B714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0890" y="557645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1" name="Text Placeholder 125">
            <a:extLst>
              <a:ext uri="{FF2B5EF4-FFF2-40B4-BE49-F238E27FC236}">
                <a16:creationId xmlns:a16="http://schemas.microsoft.com/office/drawing/2014/main" id="{C415986B-4EF2-15B6-131E-1992B3070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26580" y="996771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2" name="Text Placeholder 125">
            <a:extLst>
              <a:ext uri="{FF2B5EF4-FFF2-40B4-BE49-F238E27FC236}">
                <a16:creationId xmlns:a16="http://schemas.microsoft.com/office/drawing/2014/main" id="{0F3B4DB4-2E24-4EA1-8799-F66AEE9BA4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089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3" name="Text Placeholder 125">
            <a:extLst>
              <a:ext uri="{FF2B5EF4-FFF2-40B4-BE49-F238E27FC236}">
                <a16:creationId xmlns:a16="http://schemas.microsoft.com/office/drawing/2014/main" id="{1CCEDC3C-F4A1-1255-9E4A-4352BD34E7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546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125">
            <a:extLst>
              <a:ext uri="{FF2B5EF4-FFF2-40B4-BE49-F238E27FC236}">
                <a16:creationId xmlns:a16="http://schemas.microsoft.com/office/drawing/2014/main" id="{7514C67B-3E50-D417-E24B-77079DFC72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80890" y="2743200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5" name="Text Placeholder 125">
            <a:extLst>
              <a:ext uri="{FF2B5EF4-FFF2-40B4-BE49-F238E27FC236}">
                <a16:creationId xmlns:a16="http://schemas.microsoft.com/office/drawing/2014/main" id="{4148F575-0CCA-2074-572B-961A1DBD9C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26580" y="3182326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3A9B8D7C-C3EB-DED9-5268-6EE8BE25FA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089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7" name="Text Placeholder 125">
            <a:extLst>
              <a:ext uri="{FF2B5EF4-FFF2-40B4-BE49-F238E27FC236}">
                <a16:creationId xmlns:a16="http://schemas.microsoft.com/office/drawing/2014/main" id="{90EBE096-1420-6498-98BB-1F797EE4E4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46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125">
            <a:extLst>
              <a:ext uri="{FF2B5EF4-FFF2-40B4-BE49-F238E27FC236}">
                <a16:creationId xmlns:a16="http://schemas.microsoft.com/office/drawing/2014/main" id="{578930D5-09F8-FE91-A175-52AAB24B86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80890" y="4891788"/>
            <a:ext cx="2828045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2B7DA30C-12F4-3548-0346-6B148BE26BB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6580" y="5330914"/>
            <a:ext cx="2736665" cy="1060629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054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2EBFE874-83CA-281E-D409-0B04D9B2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65744" y="609600"/>
            <a:ext cx="6405267" cy="5666667"/>
            <a:chOff x="472955" y="3856015"/>
            <a:chExt cx="2986757" cy="2642349"/>
          </a:xfrm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CB0A363-317E-AFCC-FEB6-55CE5951C841}"/>
                </a:ext>
              </a:extLst>
            </p:cNvPr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39D25438-7A4D-8C48-9AA8-7D28BE7990D0}"/>
                  </a:ext>
                </a:extLst>
              </p:cNvPr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346B538-3FB8-8C0C-F2B8-F6AAD0D21946}"/>
                  </a:ext>
                </a:extLst>
              </p:cNvPr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8E7D12BA-A8AA-1D85-8B56-08093F8447E5}"/>
                  </a:ext>
                </a:extLst>
              </p:cNvPr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B4EFAC6A-AFF7-8C14-D065-B55DBF307C62}"/>
                  </a:ext>
                </a:extLst>
              </p:cNvPr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3FDD252-0D31-9EAD-1E99-3B2A0903C35A}"/>
                  </a:ext>
                </a:extLst>
              </p:cNvPr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0034552F-FC72-09D7-F511-B503821F9AB7}"/>
                  </a:ext>
                </a:extLst>
              </p:cNvPr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DE2E4C-D35B-5F34-DFB7-EF122D04F903}"/>
                  </a:ext>
                </a:extLst>
              </p:cNvPr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73403CFE-641B-71D2-97C6-68E73C55EF4E}"/>
                </a:ext>
              </a:extLst>
            </p:cNvPr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" name="Graphic 6">
              <a:extLst>
                <a:ext uri="{FF2B5EF4-FFF2-40B4-BE49-F238E27FC236}">
                  <a16:creationId xmlns:a16="http://schemas.microsoft.com/office/drawing/2014/main" id="{9C1238A7-B25D-7678-6830-C2FD9AFBAC15}"/>
                </a:ext>
              </a:extLst>
            </p:cNvPr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>
                <a:extLst>
                  <a:ext uri="{FF2B5EF4-FFF2-40B4-BE49-F238E27FC236}">
                    <a16:creationId xmlns:a16="http://schemas.microsoft.com/office/drawing/2014/main" id="{F6BC9296-C0D3-9022-6435-B4412E5B2D26}"/>
                  </a:ext>
                </a:extLst>
              </p:cNvPr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>
                  <a:extLst>
                    <a:ext uri="{FF2B5EF4-FFF2-40B4-BE49-F238E27FC236}">
                      <a16:creationId xmlns:a16="http://schemas.microsoft.com/office/drawing/2014/main" id="{F2AC83B6-ED74-4E1E-C41A-12F17CC5073C}"/>
                    </a:ext>
                  </a:extLst>
                </p:cNvPr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9" name="Freeform 150">
                  <a:extLst>
                    <a:ext uri="{FF2B5EF4-FFF2-40B4-BE49-F238E27FC236}">
                      <a16:creationId xmlns:a16="http://schemas.microsoft.com/office/drawing/2014/main" id="{8E23F577-4334-7FB4-3F0C-5C5865694FEF}"/>
                    </a:ext>
                  </a:extLst>
                </p:cNvPr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 151">
                  <a:extLst>
                    <a:ext uri="{FF2B5EF4-FFF2-40B4-BE49-F238E27FC236}">
                      <a16:creationId xmlns:a16="http://schemas.microsoft.com/office/drawing/2014/main" id="{E2A158B3-37C3-6AE9-20C0-6BC3289F8564}"/>
                    </a:ext>
                  </a:extLst>
                </p:cNvPr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3FB8811A-7213-831C-16AC-1B468942F5E9}"/>
                    </a:ext>
                  </a:extLst>
                </p:cNvPr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6CB63BF9-91B6-0331-D606-01A21408F221}"/>
                    </a:ext>
                  </a:extLst>
                </p:cNvPr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B78165E9-2A8B-F26E-B370-E3EE8E650C6D}"/>
                    </a:ext>
                  </a:extLst>
                </p:cNvPr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4" name="Freeform 155">
                  <a:extLst>
                    <a:ext uri="{FF2B5EF4-FFF2-40B4-BE49-F238E27FC236}">
                      <a16:creationId xmlns:a16="http://schemas.microsoft.com/office/drawing/2014/main" id="{D168F494-3023-223A-67DE-EAF7F10759BD}"/>
                    </a:ext>
                  </a:extLst>
                </p:cNvPr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5" name="Freeform 156">
                  <a:extLst>
                    <a:ext uri="{FF2B5EF4-FFF2-40B4-BE49-F238E27FC236}">
                      <a16:creationId xmlns:a16="http://schemas.microsoft.com/office/drawing/2014/main" id="{1BCD1B2F-BD6C-03E5-E3A9-DC391D471072}"/>
                    </a:ext>
                  </a:extLst>
                </p:cNvPr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 157">
                  <a:extLst>
                    <a:ext uri="{FF2B5EF4-FFF2-40B4-BE49-F238E27FC236}">
                      <a16:creationId xmlns:a16="http://schemas.microsoft.com/office/drawing/2014/main" id="{44A30E81-DEEA-8E44-FCEC-0942600343A4}"/>
                    </a:ext>
                  </a:extLst>
                </p:cNvPr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7" name="Freeform 159">
                  <a:extLst>
                    <a:ext uri="{FF2B5EF4-FFF2-40B4-BE49-F238E27FC236}">
                      <a16:creationId xmlns:a16="http://schemas.microsoft.com/office/drawing/2014/main" id="{7C24E84C-C7C0-D8A9-F51E-D8F5CB5293BF}"/>
                    </a:ext>
                  </a:extLst>
                </p:cNvPr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3236BC62-EFE3-BB45-F3FA-9B2569D2A856}"/>
                    </a:ext>
                  </a:extLst>
                </p:cNvPr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418BA4AF-0C4F-0DF0-836B-234826A67FF7}"/>
                    </a:ext>
                  </a:extLst>
                </p:cNvPr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0" name="Freeform 163">
                  <a:extLst>
                    <a:ext uri="{FF2B5EF4-FFF2-40B4-BE49-F238E27FC236}">
                      <a16:creationId xmlns:a16="http://schemas.microsoft.com/office/drawing/2014/main" id="{BBC7BFB3-FF97-745D-9A8B-461608090494}"/>
                    </a:ext>
                  </a:extLst>
                </p:cNvPr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Freeform 164">
                  <a:extLst>
                    <a:ext uri="{FF2B5EF4-FFF2-40B4-BE49-F238E27FC236}">
                      <a16:creationId xmlns:a16="http://schemas.microsoft.com/office/drawing/2014/main" id="{3A58946D-AD7D-F989-EA1B-7486896A1E42}"/>
                    </a:ext>
                  </a:extLst>
                </p:cNvPr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2" name="Freeform 166">
                  <a:extLst>
                    <a:ext uri="{FF2B5EF4-FFF2-40B4-BE49-F238E27FC236}">
                      <a16:creationId xmlns:a16="http://schemas.microsoft.com/office/drawing/2014/main" id="{23C5D2E9-B6DB-2A86-2F10-9BA768AF4C74}"/>
                    </a:ext>
                  </a:extLst>
                </p:cNvPr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3" name="Freeform 167">
                  <a:extLst>
                    <a:ext uri="{FF2B5EF4-FFF2-40B4-BE49-F238E27FC236}">
                      <a16:creationId xmlns:a16="http://schemas.microsoft.com/office/drawing/2014/main" id="{C0DD95EC-BD56-7677-EE38-5C93FB02CAD0}"/>
                    </a:ext>
                  </a:extLst>
                </p:cNvPr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4" name="Freeform 172">
                  <a:extLst>
                    <a:ext uri="{FF2B5EF4-FFF2-40B4-BE49-F238E27FC236}">
                      <a16:creationId xmlns:a16="http://schemas.microsoft.com/office/drawing/2014/main" id="{CB4E65A5-D1B0-8039-8247-EF7220BA2B0F}"/>
                    </a:ext>
                  </a:extLst>
                </p:cNvPr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5" name="Freeform 173">
                  <a:extLst>
                    <a:ext uri="{FF2B5EF4-FFF2-40B4-BE49-F238E27FC236}">
                      <a16:creationId xmlns:a16="http://schemas.microsoft.com/office/drawing/2014/main" id="{7BEE03B4-C6BF-1C32-E662-3FC78C56389A}"/>
                    </a:ext>
                  </a:extLst>
                </p:cNvPr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Freeform 174">
                  <a:extLst>
                    <a:ext uri="{FF2B5EF4-FFF2-40B4-BE49-F238E27FC236}">
                      <a16:creationId xmlns:a16="http://schemas.microsoft.com/office/drawing/2014/main" id="{D5B9BFDA-13C7-627A-D708-155E1AAB5615}"/>
                    </a:ext>
                  </a:extLst>
                </p:cNvPr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7" name="Freeform 175">
                  <a:extLst>
                    <a:ext uri="{FF2B5EF4-FFF2-40B4-BE49-F238E27FC236}">
                      <a16:creationId xmlns:a16="http://schemas.microsoft.com/office/drawing/2014/main" id="{2514BEAC-A3E8-8FEB-7719-4A1478EC3600}"/>
                    </a:ext>
                  </a:extLst>
                </p:cNvPr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Freeform 176">
                  <a:extLst>
                    <a:ext uri="{FF2B5EF4-FFF2-40B4-BE49-F238E27FC236}">
                      <a16:creationId xmlns:a16="http://schemas.microsoft.com/office/drawing/2014/main" id="{654FEB86-201B-476E-6A6A-CBBB279D3118}"/>
                    </a:ext>
                  </a:extLst>
                </p:cNvPr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9" name="Freeform 177">
                  <a:extLst>
                    <a:ext uri="{FF2B5EF4-FFF2-40B4-BE49-F238E27FC236}">
                      <a16:creationId xmlns:a16="http://schemas.microsoft.com/office/drawing/2014/main" id="{87AD2B75-F5B3-587E-BA32-4088418AC55E}"/>
                    </a:ext>
                  </a:extLst>
                </p:cNvPr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0" name="Freeform 178">
                  <a:extLst>
                    <a:ext uri="{FF2B5EF4-FFF2-40B4-BE49-F238E27FC236}">
                      <a16:creationId xmlns:a16="http://schemas.microsoft.com/office/drawing/2014/main" id="{BD633595-3816-DAC3-77D5-AD5666EBDBE0}"/>
                    </a:ext>
                  </a:extLst>
                </p:cNvPr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 181">
                <a:extLst>
                  <a:ext uri="{FF2B5EF4-FFF2-40B4-BE49-F238E27FC236}">
                    <a16:creationId xmlns:a16="http://schemas.microsoft.com/office/drawing/2014/main" id="{0D86CFFA-B9EC-34B8-78DE-F0240F9208D9}"/>
                  </a:ext>
                </a:extLst>
              </p:cNvPr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0B5B51C5-DD72-198D-1005-7D2A541BC4E2}"/>
                </a:ext>
              </a:extLst>
            </p:cNvPr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AAEDF02A-18F4-2191-A478-0CB530AF9C79}"/>
                  </a:ext>
                </a:extLst>
              </p:cNvPr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DC921598-1F00-DE50-5DA2-EA7E7478DA49}"/>
                  </a:ext>
                </a:extLst>
              </p:cNvPr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56F9CC16-DA24-91C5-1216-91766555242C}"/>
                  </a:ext>
                </a:extLst>
              </p:cNvPr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967FFE95-F05D-7771-07E1-091C1DBA254E}"/>
                    </a:ext>
                  </a:extLst>
                </p:cNvPr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B88E74CE-ADD5-DB81-751A-1004C4158281}"/>
                    </a:ext>
                  </a:extLst>
                </p:cNvPr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199">
                  <a:extLst>
                    <a:ext uri="{FF2B5EF4-FFF2-40B4-BE49-F238E27FC236}">
                      <a16:creationId xmlns:a16="http://schemas.microsoft.com/office/drawing/2014/main" id="{4F8AE6BE-3B9F-8533-0AB1-B7DC9531E6DF}"/>
                    </a:ext>
                  </a:extLst>
                </p:cNvPr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200">
                  <a:extLst>
                    <a:ext uri="{FF2B5EF4-FFF2-40B4-BE49-F238E27FC236}">
                      <a16:creationId xmlns:a16="http://schemas.microsoft.com/office/drawing/2014/main" id="{2AD9808A-413F-6E03-8DE5-938B8D3D1286}"/>
                    </a:ext>
                  </a:extLst>
                </p:cNvPr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" name="Graphic 6">
                <a:extLst>
                  <a:ext uri="{FF2B5EF4-FFF2-40B4-BE49-F238E27FC236}">
                    <a16:creationId xmlns:a16="http://schemas.microsoft.com/office/drawing/2014/main" id="{CD07D34D-A2C6-80BC-C4F5-A890D4791F47}"/>
                  </a:ext>
                </a:extLst>
              </p:cNvPr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>
                  <a:extLst>
                    <a:ext uri="{FF2B5EF4-FFF2-40B4-BE49-F238E27FC236}">
                      <a16:creationId xmlns:a16="http://schemas.microsoft.com/office/drawing/2014/main" id="{F0471CD7-9B4F-BFF9-6725-B510B52CB937}"/>
                    </a:ext>
                  </a:extLst>
                </p:cNvPr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203">
                  <a:extLst>
                    <a:ext uri="{FF2B5EF4-FFF2-40B4-BE49-F238E27FC236}">
                      <a16:creationId xmlns:a16="http://schemas.microsoft.com/office/drawing/2014/main" id="{F69705E5-AABE-2B96-D602-ADDA435324CC}"/>
                    </a:ext>
                  </a:extLst>
                </p:cNvPr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 204">
                  <a:extLst>
                    <a:ext uri="{FF2B5EF4-FFF2-40B4-BE49-F238E27FC236}">
                      <a16:creationId xmlns:a16="http://schemas.microsoft.com/office/drawing/2014/main" id="{B7F6AD2A-6DA0-7AB1-36FF-1CCAB4A7DB7F}"/>
                    </a:ext>
                  </a:extLst>
                </p:cNvPr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1F48F380-1B64-D56B-30CD-B9F3BE4C23D8}"/>
                    </a:ext>
                  </a:extLst>
                </p:cNvPr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F128069D-7CF9-E780-BFCD-1C7EA6948A8E}"/>
                  </a:ext>
                </a:extLst>
              </p:cNvPr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>
                  <a:extLst>
                    <a:ext uri="{FF2B5EF4-FFF2-40B4-BE49-F238E27FC236}">
                      <a16:creationId xmlns:a16="http://schemas.microsoft.com/office/drawing/2014/main" id="{FC352036-D00B-649D-C681-6D8943C843CF}"/>
                    </a:ext>
                  </a:extLst>
                </p:cNvPr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208">
                  <a:extLst>
                    <a:ext uri="{FF2B5EF4-FFF2-40B4-BE49-F238E27FC236}">
                      <a16:creationId xmlns:a16="http://schemas.microsoft.com/office/drawing/2014/main" id="{DCB5EE0A-0545-8E3C-65AE-BA01D87E4E5C}"/>
                    </a:ext>
                  </a:extLst>
                </p:cNvPr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 209">
                  <a:extLst>
                    <a:ext uri="{FF2B5EF4-FFF2-40B4-BE49-F238E27FC236}">
                      <a16:creationId xmlns:a16="http://schemas.microsoft.com/office/drawing/2014/main" id="{8EF053B7-ED7E-E277-FDE6-4947E75E5CFB}"/>
                    </a:ext>
                  </a:extLst>
                </p:cNvPr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7" name="Freeform 210">
                  <a:extLst>
                    <a:ext uri="{FF2B5EF4-FFF2-40B4-BE49-F238E27FC236}">
                      <a16:creationId xmlns:a16="http://schemas.microsoft.com/office/drawing/2014/main" id="{0D898D1E-D93A-7736-D37B-25ED0A1C88C2}"/>
                    </a:ext>
                  </a:extLst>
                </p:cNvPr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id="{BCB5D009-FC11-B4D8-4838-BE84A247BFF5}"/>
                  </a:ext>
                </a:extLst>
              </p:cNvPr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212">
                <a:extLst>
                  <a:ext uri="{FF2B5EF4-FFF2-40B4-BE49-F238E27FC236}">
                    <a16:creationId xmlns:a16="http://schemas.microsoft.com/office/drawing/2014/main" id="{177E361E-7A9C-6154-85D0-4A0EA6D6C44D}"/>
                  </a:ext>
                </a:extLst>
              </p:cNvPr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213">
                <a:extLst>
                  <a:ext uri="{FF2B5EF4-FFF2-40B4-BE49-F238E27FC236}">
                    <a16:creationId xmlns:a16="http://schemas.microsoft.com/office/drawing/2014/main" id="{56C3670A-1048-6AE4-04F1-DF2F5E4366CD}"/>
                  </a:ext>
                </a:extLst>
              </p:cNvPr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aphic 6">
                <a:extLst>
                  <a:ext uri="{FF2B5EF4-FFF2-40B4-BE49-F238E27FC236}">
                    <a16:creationId xmlns:a16="http://schemas.microsoft.com/office/drawing/2014/main" id="{46896D14-7C23-ED8B-04A0-CD1316AF3354}"/>
                  </a:ext>
                </a:extLst>
              </p:cNvPr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>
                  <a:extLst>
                    <a:ext uri="{FF2B5EF4-FFF2-40B4-BE49-F238E27FC236}">
                      <a16:creationId xmlns:a16="http://schemas.microsoft.com/office/drawing/2014/main" id="{E0435BFE-0E93-71A8-1B7B-5A9CB41F3EC0}"/>
                    </a:ext>
                  </a:extLst>
                </p:cNvPr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216">
                  <a:extLst>
                    <a:ext uri="{FF2B5EF4-FFF2-40B4-BE49-F238E27FC236}">
                      <a16:creationId xmlns:a16="http://schemas.microsoft.com/office/drawing/2014/main" id="{D8F89491-4788-055C-813E-E82D2C96A7D9}"/>
                    </a:ext>
                  </a:extLst>
                </p:cNvPr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217">
                  <a:extLst>
                    <a:ext uri="{FF2B5EF4-FFF2-40B4-BE49-F238E27FC236}">
                      <a16:creationId xmlns:a16="http://schemas.microsoft.com/office/drawing/2014/main" id="{E73863B1-0445-35EF-315D-E895C00D4FDC}"/>
                    </a:ext>
                  </a:extLst>
                </p:cNvPr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218">
                  <a:extLst>
                    <a:ext uri="{FF2B5EF4-FFF2-40B4-BE49-F238E27FC236}">
                      <a16:creationId xmlns:a16="http://schemas.microsoft.com/office/drawing/2014/main" id="{69626309-A1C0-15E6-FBF3-2454850204F3}"/>
                    </a:ext>
                  </a:extLst>
                </p:cNvPr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7" name="Freeform 219">
                <a:extLst>
                  <a:ext uri="{FF2B5EF4-FFF2-40B4-BE49-F238E27FC236}">
                    <a16:creationId xmlns:a16="http://schemas.microsoft.com/office/drawing/2014/main" id="{0C583C69-9127-D101-394E-F46A251E1F48}"/>
                  </a:ext>
                </a:extLst>
              </p:cNvPr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220">
                <a:extLst>
                  <a:ext uri="{FF2B5EF4-FFF2-40B4-BE49-F238E27FC236}">
                    <a16:creationId xmlns:a16="http://schemas.microsoft.com/office/drawing/2014/main" id="{8946269F-0E29-65A2-B543-5B21F59108B9}"/>
                  </a:ext>
                </a:extLst>
              </p:cNvPr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221">
                <a:extLst>
                  <a:ext uri="{FF2B5EF4-FFF2-40B4-BE49-F238E27FC236}">
                    <a16:creationId xmlns:a16="http://schemas.microsoft.com/office/drawing/2014/main" id="{FB198DB4-F480-4EE3-50C1-1955220AA5FF}"/>
                  </a:ext>
                </a:extLst>
              </p:cNvPr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BD288D81-4510-70C1-53FF-F70AB5607478}"/>
                </a:ext>
              </a:extLst>
            </p:cNvPr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>
                <a:extLst>
                  <a:ext uri="{FF2B5EF4-FFF2-40B4-BE49-F238E27FC236}">
                    <a16:creationId xmlns:a16="http://schemas.microsoft.com/office/drawing/2014/main" id="{5F0EBBF7-100B-8C2C-3F4E-DAA836EF37D8}"/>
                  </a:ext>
                </a:extLst>
              </p:cNvPr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224">
                <a:extLst>
                  <a:ext uri="{FF2B5EF4-FFF2-40B4-BE49-F238E27FC236}">
                    <a16:creationId xmlns:a16="http://schemas.microsoft.com/office/drawing/2014/main" id="{3EFC753C-C10B-92DC-F46C-DACA144DD44F}"/>
                  </a:ext>
                </a:extLst>
              </p:cNvPr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25">
                <a:extLst>
                  <a:ext uri="{FF2B5EF4-FFF2-40B4-BE49-F238E27FC236}">
                    <a16:creationId xmlns:a16="http://schemas.microsoft.com/office/drawing/2014/main" id="{5356AC35-E2E6-E815-E1EC-E04BEE80134D}"/>
                  </a:ext>
                </a:extLst>
              </p:cNvPr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26">
                <a:extLst>
                  <a:ext uri="{FF2B5EF4-FFF2-40B4-BE49-F238E27FC236}">
                    <a16:creationId xmlns:a16="http://schemas.microsoft.com/office/drawing/2014/main" id="{52CAE687-D580-BE84-19A4-0574717B5226}"/>
                  </a:ext>
                </a:extLst>
              </p:cNvPr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27">
                <a:extLst>
                  <a:ext uri="{FF2B5EF4-FFF2-40B4-BE49-F238E27FC236}">
                    <a16:creationId xmlns:a16="http://schemas.microsoft.com/office/drawing/2014/main" id="{BEDFD4D3-3E3F-8DD1-5127-69B7E9173C32}"/>
                  </a:ext>
                </a:extLst>
              </p:cNvPr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28">
                <a:extLst>
                  <a:ext uri="{FF2B5EF4-FFF2-40B4-BE49-F238E27FC236}">
                    <a16:creationId xmlns:a16="http://schemas.microsoft.com/office/drawing/2014/main" id="{0D3D1E18-416B-3F7F-2268-90DC7B155C49}"/>
                  </a:ext>
                </a:extLst>
              </p:cNvPr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9">
                <a:extLst>
                  <a:ext uri="{FF2B5EF4-FFF2-40B4-BE49-F238E27FC236}">
                    <a16:creationId xmlns:a16="http://schemas.microsoft.com/office/drawing/2014/main" id="{5D04EB3A-467E-F775-E924-31F5B4807760}"/>
                  </a:ext>
                </a:extLst>
              </p:cNvPr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0">
                <a:extLst>
                  <a:ext uri="{FF2B5EF4-FFF2-40B4-BE49-F238E27FC236}">
                    <a16:creationId xmlns:a16="http://schemas.microsoft.com/office/drawing/2014/main" id="{E8B963D2-B967-2E47-C5F4-9BD2CE41ED57}"/>
                  </a:ext>
                </a:extLst>
              </p:cNvPr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1">
                <a:extLst>
                  <a:ext uri="{FF2B5EF4-FFF2-40B4-BE49-F238E27FC236}">
                    <a16:creationId xmlns:a16="http://schemas.microsoft.com/office/drawing/2014/main" id="{6CAD969B-36ED-ACA6-65C1-20A4F14F92AD}"/>
                  </a:ext>
                </a:extLst>
              </p:cNvPr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32">
                <a:extLst>
                  <a:ext uri="{FF2B5EF4-FFF2-40B4-BE49-F238E27FC236}">
                    <a16:creationId xmlns:a16="http://schemas.microsoft.com/office/drawing/2014/main" id="{5A5DBEAF-8733-27D2-AB6E-CE19E603515E}"/>
                  </a:ext>
                </a:extLst>
              </p:cNvPr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33">
                <a:extLst>
                  <a:ext uri="{FF2B5EF4-FFF2-40B4-BE49-F238E27FC236}">
                    <a16:creationId xmlns:a16="http://schemas.microsoft.com/office/drawing/2014/main" id="{42A85216-C1EA-A716-6166-7F2FC60244F5}"/>
                  </a:ext>
                </a:extLst>
              </p:cNvPr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7741D8-6CC2-BF9F-E10C-28C810385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09012" y="3814258"/>
            <a:ext cx="986341" cy="986342"/>
            <a:chOff x="10258193" y="4288840"/>
            <a:chExt cx="1208952" cy="1208953"/>
          </a:xfrm>
        </p:grpSpPr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0690DDEF-372F-8201-1C75-57A03BBB5FF8}"/>
                </a:ext>
              </a:extLst>
            </p:cNvPr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63C01FCD-A399-CBF3-E659-9F025F795C5C}"/>
                </a:ext>
              </a:extLst>
            </p:cNvPr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D0E729C2-9A03-31EA-DAD6-AEDD07028050}"/>
                </a:ext>
              </a:extLst>
            </p:cNvPr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A89DF600-A516-9BE4-3201-B75A46DF6BB2}"/>
                </a:ext>
              </a:extLst>
            </p:cNvPr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3A4DCE9-E3C4-04D3-27FF-342D11CBC6AD}"/>
                </a:ext>
              </a:extLst>
            </p:cNvPr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94D06E6-9459-2FDA-E3FA-F2A124602169}"/>
                </a:ext>
              </a:extLst>
            </p:cNvPr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8A48ED16-3158-C582-2858-ED759126DA4C}"/>
                </a:ext>
              </a:extLst>
            </p:cNvPr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07ECFDFE-8A31-107D-9153-8E4DC6440545}"/>
                </a:ext>
              </a:extLst>
            </p:cNvPr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D9B0C464-180F-7713-3BAE-46CCB8AAC78F}"/>
                </a:ext>
              </a:extLst>
            </p:cNvPr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F8CF19FA-6A58-02D6-04F0-B5ECDFE3386E}"/>
                </a:ext>
              </a:extLst>
            </p:cNvPr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5745C42E-E35F-8CDE-BBB1-C1ECD774F457}"/>
                </a:ext>
              </a:extLst>
            </p:cNvPr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AF92FA75-FA55-D0D5-EBB9-64191A0ACAF9}"/>
                </a:ext>
              </a:extLst>
            </p:cNvPr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D9C85202-DF3E-EE7F-B4FA-7DE1FEA13998}"/>
                </a:ext>
              </a:extLst>
            </p:cNvPr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E96F2DA3-BAA3-A245-D993-35DD8E63A6BC}"/>
                </a:ext>
              </a:extLst>
            </p:cNvPr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AF576723-D82A-8B1B-1370-7BC70468D7C1}"/>
                </a:ext>
              </a:extLst>
            </p:cNvPr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828FF9-1AE5-4934-EC2E-C8CE5640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58096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0FB30F-64D3-BAB0-7515-5748697FA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9812" y="6355080"/>
            <a:ext cx="50292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05FA4B-04BB-ABC3-2AB0-447F52FD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9788" y="380999"/>
            <a:ext cx="11213424" cy="3048001"/>
            <a:chOff x="519788" y="533399"/>
            <a:chExt cx="11213424" cy="304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385D8C9-F518-0E25-BE5E-69FF451DF074}"/>
                </a:ext>
              </a:extLst>
            </p:cNvPr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>
                <a:extLst>
                  <a:ext uri="{FF2B5EF4-FFF2-40B4-BE49-F238E27FC236}">
                    <a16:creationId xmlns:a16="http://schemas.microsoft.com/office/drawing/2014/main" id="{0DCCF4AA-6BA1-C991-2D68-AF08BB9D1CE7}"/>
                  </a:ext>
                </a:extLst>
              </p:cNvPr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ounded Rectangle 96">
                <a:extLst>
                  <a:ext uri="{FF2B5EF4-FFF2-40B4-BE49-F238E27FC236}">
                    <a16:creationId xmlns:a16="http://schemas.microsoft.com/office/drawing/2014/main" id="{2FACCB36-FF2D-2983-9EB4-6D02591881D4}"/>
                  </a:ext>
                </a:extLst>
              </p:cNvPr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" name="Rounded Rectangle 99">
                <a:extLst>
                  <a:ext uri="{FF2B5EF4-FFF2-40B4-BE49-F238E27FC236}">
                    <a16:creationId xmlns:a16="http://schemas.microsoft.com/office/drawing/2014/main" id="{EF96B627-AA0C-7BFD-5B24-BDEE7A7E4A40}"/>
                  </a:ext>
                </a:extLst>
              </p:cNvPr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Rounded Rectangle 104">
                <a:extLst>
                  <a:ext uri="{FF2B5EF4-FFF2-40B4-BE49-F238E27FC236}">
                    <a16:creationId xmlns:a16="http://schemas.microsoft.com/office/drawing/2014/main" id="{2ADB84A5-6C67-BEA1-FD23-6B59AB7004D2}"/>
                  </a:ext>
                </a:extLst>
              </p:cNvPr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Rounded Rectangle 107">
                <a:extLst>
                  <a:ext uri="{FF2B5EF4-FFF2-40B4-BE49-F238E27FC236}">
                    <a16:creationId xmlns:a16="http://schemas.microsoft.com/office/drawing/2014/main" id="{EF712134-A104-354A-59E5-E057D20B4725}"/>
                  </a:ext>
                </a:extLst>
              </p:cNvPr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ounded Rectangle 112">
                <a:extLst>
                  <a:ext uri="{FF2B5EF4-FFF2-40B4-BE49-F238E27FC236}">
                    <a16:creationId xmlns:a16="http://schemas.microsoft.com/office/drawing/2014/main" id="{6D12DE92-DA5A-44F4-FD11-2D7C52214666}"/>
                  </a:ext>
                </a:extLst>
              </p:cNvPr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3" name="Rounded Rectangle 117">
                <a:extLst>
                  <a:ext uri="{FF2B5EF4-FFF2-40B4-BE49-F238E27FC236}">
                    <a16:creationId xmlns:a16="http://schemas.microsoft.com/office/drawing/2014/main" id="{976EAB6C-087A-4241-8C85-979A2C0D6420}"/>
                  </a:ext>
                </a:extLst>
              </p:cNvPr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Rounded Rectangle 118">
                <a:extLst>
                  <a:ext uri="{FF2B5EF4-FFF2-40B4-BE49-F238E27FC236}">
                    <a16:creationId xmlns:a16="http://schemas.microsoft.com/office/drawing/2014/main" id="{F3C8B1B9-D438-ACE1-065E-FB35FD6AD6B4}"/>
                  </a:ext>
                </a:extLst>
              </p:cNvPr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D32E0E-7ECD-454E-3E1F-2984E194AB44}"/>
                </a:ext>
              </a:extLst>
            </p:cNvPr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B9A9475-194B-EF99-7BDE-0EF62343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DE97B6C-F748-3D40-8E0A-13840881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113B93F-75DD-9EE6-81A7-7FA929D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30B087F-5A15-056C-E046-66CDD0CCE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D5357B-7E1C-8326-1299-0763B44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F0C81FD-14F7-FCE2-2544-4DD9A078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6D7E809-8663-6877-4BC6-50D29DC3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C2CF26C-01B6-7EA7-4473-3FBE738A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FB4245-26CA-3872-DE8C-FCF05856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>
            <a:extLst>
              <a:ext uri="{FF2B5EF4-FFF2-40B4-BE49-F238E27FC236}">
                <a16:creationId xmlns:a16="http://schemas.microsoft.com/office/drawing/2014/main" id="{FA33C6F3-1F31-90E6-78E3-E0007013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1362" y="3830127"/>
            <a:ext cx="265163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7" name="Title 166">
            <a:extLst>
              <a:ext uri="{FF2B5EF4-FFF2-40B4-BE49-F238E27FC236}">
                <a16:creationId xmlns:a16="http://schemas.microsoft.com/office/drawing/2014/main" id="{B3FA8CB1-3EF2-6E13-208A-14326FDEA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608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8" name="Text Placeholder 125">
            <a:extLst>
              <a:ext uri="{FF2B5EF4-FFF2-40B4-BE49-F238E27FC236}">
                <a16:creationId xmlns:a16="http://schemas.microsoft.com/office/drawing/2014/main" id="{35E60FA7-EA70-DC00-E325-090A531039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3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9" name="Text Placeholder 125">
            <a:extLst>
              <a:ext uri="{FF2B5EF4-FFF2-40B4-BE49-F238E27FC236}">
                <a16:creationId xmlns:a16="http://schemas.microsoft.com/office/drawing/2014/main" id="{E6E96EC9-76E7-99DB-5928-8F2FFE104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88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0" name="Text Placeholder 125">
            <a:extLst>
              <a:ext uri="{FF2B5EF4-FFF2-40B4-BE49-F238E27FC236}">
                <a16:creationId xmlns:a16="http://schemas.microsoft.com/office/drawing/2014/main" id="{1C490C2D-6AB2-BD75-E55D-3F0034A87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26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1" name="Text Placeholder 125">
            <a:extLst>
              <a:ext uri="{FF2B5EF4-FFF2-40B4-BE49-F238E27FC236}">
                <a16:creationId xmlns:a16="http://schemas.microsoft.com/office/drawing/2014/main" id="{6FE7948B-37A7-E47D-8889-65EB0B2531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1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2" name="Text Placeholder 125">
            <a:extLst>
              <a:ext uri="{FF2B5EF4-FFF2-40B4-BE49-F238E27FC236}">
                <a16:creationId xmlns:a16="http://schemas.microsoft.com/office/drawing/2014/main" id="{73F951C6-5B27-2423-17C5-CE9A996201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64725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3" name="Text Placeholder 125">
            <a:extLst>
              <a:ext uri="{FF2B5EF4-FFF2-40B4-BE49-F238E27FC236}">
                <a16:creationId xmlns:a16="http://schemas.microsoft.com/office/drawing/2014/main" id="{E57B711E-3AF0-D599-049C-FE6F02E634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14226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4" name="Text Placeholder 125">
            <a:extLst>
              <a:ext uri="{FF2B5EF4-FFF2-40B4-BE49-F238E27FC236}">
                <a16:creationId xmlns:a16="http://schemas.microsoft.com/office/drawing/2014/main" id="{223DF404-B7B3-80FA-1558-C60EF6EEC2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8012" y="4330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5" name="Text Placeholder 125">
            <a:extLst>
              <a:ext uri="{FF2B5EF4-FFF2-40B4-BE49-F238E27FC236}">
                <a16:creationId xmlns:a16="http://schemas.microsoft.com/office/drawing/2014/main" id="{E8CE6B7B-B9CB-A5FB-0533-A35684106B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77513" y="7923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4" name="Text Placeholder 125">
            <a:extLst>
              <a:ext uri="{FF2B5EF4-FFF2-40B4-BE49-F238E27FC236}">
                <a16:creationId xmlns:a16="http://schemas.microsoft.com/office/drawing/2014/main" id="{427F0943-E8C1-42DF-3E1E-5E7FEC6F2A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33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5" name="Text Placeholder 125">
            <a:extLst>
              <a:ext uri="{FF2B5EF4-FFF2-40B4-BE49-F238E27FC236}">
                <a16:creationId xmlns:a16="http://schemas.microsoft.com/office/drawing/2014/main" id="{A15F89F6-042A-95AE-297F-9403D4E2BB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28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6" name="Text Placeholder 125">
            <a:extLst>
              <a:ext uri="{FF2B5EF4-FFF2-40B4-BE49-F238E27FC236}">
                <a16:creationId xmlns:a16="http://schemas.microsoft.com/office/drawing/2014/main" id="{C257DD67-1247-7458-7198-98266F8AF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66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7" name="Text Placeholder 125">
            <a:extLst>
              <a:ext uri="{FF2B5EF4-FFF2-40B4-BE49-F238E27FC236}">
                <a16:creationId xmlns:a16="http://schemas.microsoft.com/office/drawing/2014/main" id="{DD75B376-0D1A-AF6F-42EA-CAF39FD54A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61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8" name="Text Placeholder 125">
            <a:extLst>
              <a:ext uri="{FF2B5EF4-FFF2-40B4-BE49-F238E27FC236}">
                <a16:creationId xmlns:a16="http://schemas.microsoft.com/office/drawing/2014/main" id="{6FA1B487-4C46-DA1B-5D8F-81AE43463A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8725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9" name="Text Placeholder 125">
            <a:extLst>
              <a:ext uri="{FF2B5EF4-FFF2-40B4-BE49-F238E27FC236}">
                <a16:creationId xmlns:a16="http://schemas.microsoft.com/office/drawing/2014/main" id="{158ED509-5FEA-48E3-96DC-F8BABAFD0A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38226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0" name="Text Placeholder 125">
            <a:extLst>
              <a:ext uri="{FF2B5EF4-FFF2-40B4-BE49-F238E27FC236}">
                <a16:creationId xmlns:a16="http://schemas.microsoft.com/office/drawing/2014/main" id="{48B6671D-DAB9-2AC6-D9ED-AF2804603D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752012" y="2566667"/>
            <a:ext cx="1953687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1" name="Text Placeholder 125">
            <a:extLst>
              <a:ext uri="{FF2B5EF4-FFF2-40B4-BE49-F238E27FC236}">
                <a16:creationId xmlns:a16="http://schemas.microsoft.com/office/drawing/2014/main" id="{122985E9-0117-8B73-FFC9-18B128CAF7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01513" y="2925994"/>
            <a:ext cx="1654685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376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2DBB4-26B6-531D-8D4C-B6AEF4CE3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94613" y="0"/>
            <a:ext cx="449421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4ECD8-68B8-C9B3-D78E-6AB7585BD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5">
              <a:lumMod val="90000"/>
            </a:schemeClr>
          </a:solidFill>
          <a:effectLst/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069321-052D-CF12-CA9A-5C94FE40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8CAC6C-A8CA-BF59-0155-AF7A6F4C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08DD5BA-6916-B079-8F9F-DD57811F2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983CC9F-0E6F-2C79-001B-BFA1C786F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E8125F-6131-2D62-0C9C-1D00E3E88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70676BBC-3B58-0123-576D-9EE492A7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8FA31078-E73F-97CC-9BF2-A5C7EF73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A6652B64-1E33-7841-0949-8774CE78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A55F110-EEE0-81C4-483C-7576B6873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38A8DF83-B483-7947-EEDC-E19407F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E45DBFEE-5790-0C1C-AEB8-94D72571A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F95E0FEE-A8E4-1C8A-055B-D2C4C11F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ED7F7F38-DBED-89BD-E34D-927CB955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6E24CEA-CFB4-549E-5262-ACE278D4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FB5618F-64DE-E575-E4D3-F59C9F6A4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2EE9208-754F-1585-E073-91FEBC0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67ED03D1-DDDF-32C1-FB4C-BAAD5AA9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8A356F80-F47F-1763-CBC8-2A119B23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B346DCA4-9020-7F53-9648-49370593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56B23CEE-9833-4845-9883-15A143A5A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2DDF4F9-32E0-5528-47FB-309D4EC6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85F56C27-26F4-0081-75B4-EFB25E020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7F37ECA9-2DAE-0DE5-54BF-8543F8285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D8BCC5B4-3A05-7960-10E1-F972B1A34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34E72241-87A1-04F9-7316-F968A8C3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BE74C6E1-B721-C0CF-D939-12B91251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2B3B3A65-660A-D178-8C1A-815616B1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675CA897-317F-4E18-EA06-A91E3977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8DD30F22-4979-BF67-3744-7C015FCC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42DCDCFB-1CEA-E523-5CA8-85172FB6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8382BE7F-8802-8738-750E-33DCB9C1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C9D04D39-C0A2-5833-AF6E-025203FA6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7">
              <a:extLst>
                <a:ext uri="{FF2B5EF4-FFF2-40B4-BE49-F238E27FC236}">
                  <a16:creationId xmlns:a16="http://schemas.microsoft.com/office/drawing/2014/main" id="{D5DC4DAC-0B18-3633-2AA9-04D93325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1254C64C-575A-D563-8783-6B880172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F0A1B096-967D-FC9F-65E4-6B66E3A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D344C36C-FF9A-5A5A-712A-CCE6F475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25BEDE83-12A9-F6D4-CFCE-97AE88975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5A0F5BBD-F24E-BA33-17A2-86DDEEF42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525A711B-7A08-8DAF-B987-0A849F26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44">
              <a:extLst>
                <a:ext uri="{FF2B5EF4-FFF2-40B4-BE49-F238E27FC236}">
                  <a16:creationId xmlns:a16="http://schemas.microsoft.com/office/drawing/2014/main" id="{428CA62E-DC72-F334-8811-491191C3E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1C771798-B64A-55AE-FCD0-019BBE9E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527116CE-CD6C-BF55-F82B-707FEA99B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E6950443-9AB3-46FB-2074-DE6ADF8E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856E4276-04D2-B333-ACD8-23701DA4E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068FDA8B-DBB5-E8F3-7B76-C5E92048B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FF6E6280-72A1-272F-84AA-561FF9EBB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604F041F-F903-71FC-BE35-BEA230A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0C474A41-D5BD-3311-4959-18E66BF1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A7E7E40C-76C3-0669-E703-8AA7CED2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9675BFED-8120-5778-564C-FF365965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03C593B4-22DD-7C00-B868-A82EEC07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14AF519E-EB12-7695-2421-833657F31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F26DC74D-FB97-A3AC-874E-4A33D8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5838CC48-DE92-6585-61FB-563ED1CB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59">
              <a:extLst>
                <a:ext uri="{FF2B5EF4-FFF2-40B4-BE49-F238E27FC236}">
                  <a16:creationId xmlns:a16="http://schemas.microsoft.com/office/drawing/2014/main" id="{C14608C3-4EF7-366A-6794-335AD669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60">
              <a:extLst>
                <a:ext uri="{FF2B5EF4-FFF2-40B4-BE49-F238E27FC236}">
                  <a16:creationId xmlns:a16="http://schemas.microsoft.com/office/drawing/2014/main" id="{F04521D5-3F2B-4E83-7E29-2743AC5C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61">
              <a:extLst>
                <a:ext uri="{FF2B5EF4-FFF2-40B4-BE49-F238E27FC236}">
                  <a16:creationId xmlns:a16="http://schemas.microsoft.com/office/drawing/2014/main" id="{357B43E1-6BBA-9B12-E8BB-7BDC0BEA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62">
              <a:extLst>
                <a:ext uri="{FF2B5EF4-FFF2-40B4-BE49-F238E27FC236}">
                  <a16:creationId xmlns:a16="http://schemas.microsoft.com/office/drawing/2014/main" id="{94E10588-774E-62D0-5F00-9099A3C8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63">
              <a:extLst>
                <a:ext uri="{FF2B5EF4-FFF2-40B4-BE49-F238E27FC236}">
                  <a16:creationId xmlns:a16="http://schemas.microsoft.com/office/drawing/2014/main" id="{7A4DE285-34D8-2442-E262-22FD8DB2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64">
              <a:extLst>
                <a:ext uri="{FF2B5EF4-FFF2-40B4-BE49-F238E27FC236}">
                  <a16:creationId xmlns:a16="http://schemas.microsoft.com/office/drawing/2014/main" id="{8BC8BF7C-ED30-C878-D688-14FDFE9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65">
              <a:extLst>
                <a:ext uri="{FF2B5EF4-FFF2-40B4-BE49-F238E27FC236}">
                  <a16:creationId xmlns:a16="http://schemas.microsoft.com/office/drawing/2014/main" id="{45973F6E-5899-F941-C9C7-7509024F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66">
              <a:extLst>
                <a:ext uri="{FF2B5EF4-FFF2-40B4-BE49-F238E27FC236}">
                  <a16:creationId xmlns:a16="http://schemas.microsoft.com/office/drawing/2014/main" id="{17E8A4AD-F05D-D5EE-3067-C8F117DC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67">
              <a:extLst>
                <a:ext uri="{FF2B5EF4-FFF2-40B4-BE49-F238E27FC236}">
                  <a16:creationId xmlns:a16="http://schemas.microsoft.com/office/drawing/2014/main" id="{85E1FCD3-B5F3-7FD0-C5D3-670034C74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68">
              <a:extLst>
                <a:ext uri="{FF2B5EF4-FFF2-40B4-BE49-F238E27FC236}">
                  <a16:creationId xmlns:a16="http://schemas.microsoft.com/office/drawing/2014/main" id="{79F1885D-1F44-1DFB-DF55-68E54E8C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69">
              <a:extLst>
                <a:ext uri="{FF2B5EF4-FFF2-40B4-BE49-F238E27FC236}">
                  <a16:creationId xmlns:a16="http://schemas.microsoft.com/office/drawing/2014/main" id="{6663A473-4A24-3FEA-4A85-FABBF70D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70">
              <a:extLst>
                <a:ext uri="{FF2B5EF4-FFF2-40B4-BE49-F238E27FC236}">
                  <a16:creationId xmlns:a16="http://schemas.microsoft.com/office/drawing/2014/main" id="{69296960-8CA1-AF89-DCB9-3EC604A1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71">
              <a:extLst>
                <a:ext uri="{FF2B5EF4-FFF2-40B4-BE49-F238E27FC236}">
                  <a16:creationId xmlns:a16="http://schemas.microsoft.com/office/drawing/2014/main" id="{5D55EB57-BFEA-0584-FFEE-19AA6F0B8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72">
              <a:extLst>
                <a:ext uri="{FF2B5EF4-FFF2-40B4-BE49-F238E27FC236}">
                  <a16:creationId xmlns:a16="http://schemas.microsoft.com/office/drawing/2014/main" id="{08B460C9-EF73-5E82-75F0-34FDC96A3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73">
              <a:extLst>
                <a:ext uri="{FF2B5EF4-FFF2-40B4-BE49-F238E27FC236}">
                  <a16:creationId xmlns:a16="http://schemas.microsoft.com/office/drawing/2014/main" id="{E42C02EA-1C11-4EB6-7EAF-53C365DA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74">
              <a:extLst>
                <a:ext uri="{FF2B5EF4-FFF2-40B4-BE49-F238E27FC236}">
                  <a16:creationId xmlns:a16="http://schemas.microsoft.com/office/drawing/2014/main" id="{97DFCA26-FD08-CDFC-7F1C-958AF651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Rectangle 75">
              <a:extLst>
                <a:ext uri="{FF2B5EF4-FFF2-40B4-BE49-F238E27FC236}">
                  <a16:creationId xmlns:a16="http://schemas.microsoft.com/office/drawing/2014/main" id="{DD52613D-286B-E9AF-CA04-E1A915A1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76">
              <a:extLst>
                <a:ext uri="{FF2B5EF4-FFF2-40B4-BE49-F238E27FC236}">
                  <a16:creationId xmlns:a16="http://schemas.microsoft.com/office/drawing/2014/main" id="{CE6EB853-BF86-7912-01B7-3C6DB3798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77">
              <a:extLst>
                <a:ext uri="{FF2B5EF4-FFF2-40B4-BE49-F238E27FC236}">
                  <a16:creationId xmlns:a16="http://schemas.microsoft.com/office/drawing/2014/main" id="{A6155489-671A-7CB9-9BB3-BFB95C0F9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78">
              <a:extLst>
                <a:ext uri="{FF2B5EF4-FFF2-40B4-BE49-F238E27FC236}">
                  <a16:creationId xmlns:a16="http://schemas.microsoft.com/office/drawing/2014/main" id="{B638074C-9594-2237-292E-0C69F3E1A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79">
              <a:extLst>
                <a:ext uri="{FF2B5EF4-FFF2-40B4-BE49-F238E27FC236}">
                  <a16:creationId xmlns:a16="http://schemas.microsoft.com/office/drawing/2014/main" id="{49BB86BC-7534-D007-5273-F0FFBDD5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80">
              <a:extLst>
                <a:ext uri="{FF2B5EF4-FFF2-40B4-BE49-F238E27FC236}">
                  <a16:creationId xmlns:a16="http://schemas.microsoft.com/office/drawing/2014/main" id="{DFB9F16A-2462-9004-9D47-BF0F2A1AC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81">
              <a:extLst>
                <a:ext uri="{FF2B5EF4-FFF2-40B4-BE49-F238E27FC236}">
                  <a16:creationId xmlns:a16="http://schemas.microsoft.com/office/drawing/2014/main" id="{3D8D2DE7-51BD-A3E3-E6A5-55526DC5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82">
              <a:extLst>
                <a:ext uri="{FF2B5EF4-FFF2-40B4-BE49-F238E27FC236}">
                  <a16:creationId xmlns:a16="http://schemas.microsoft.com/office/drawing/2014/main" id="{6F9B1A80-ED03-4FCB-7E54-00128264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83">
              <a:extLst>
                <a:ext uri="{FF2B5EF4-FFF2-40B4-BE49-F238E27FC236}">
                  <a16:creationId xmlns:a16="http://schemas.microsoft.com/office/drawing/2014/main" id="{A7E5BCA4-7C63-7B2B-CBC3-D20CA7A9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84">
              <a:extLst>
                <a:ext uri="{FF2B5EF4-FFF2-40B4-BE49-F238E27FC236}">
                  <a16:creationId xmlns:a16="http://schemas.microsoft.com/office/drawing/2014/main" id="{162D4695-472F-AF66-5784-2A57B986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8BAA0906-8452-BF5E-1955-00481BB04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86">
              <a:extLst>
                <a:ext uri="{FF2B5EF4-FFF2-40B4-BE49-F238E27FC236}">
                  <a16:creationId xmlns:a16="http://schemas.microsoft.com/office/drawing/2014/main" id="{A9A75FC7-EAB0-B978-C0C5-03E27784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87">
              <a:extLst>
                <a:ext uri="{FF2B5EF4-FFF2-40B4-BE49-F238E27FC236}">
                  <a16:creationId xmlns:a16="http://schemas.microsoft.com/office/drawing/2014/main" id="{481A5B0D-2B68-5A2F-0D8B-1BD30586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88">
              <a:extLst>
                <a:ext uri="{FF2B5EF4-FFF2-40B4-BE49-F238E27FC236}">
                  <a16:creationId xmlns:a16="http://schemas.microsoft.com/office/drawing/2014/main" id="{1A921CF2-DB1F-BAA5-C45C-70D4E6BB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89">
              <a:extLst>
                <a:ext uri="{FF2B5EF4-FFF2-40B4-BE49-F238E27FC236}">
                  <a16:creationId xmlns:a16="http://schemas.microsoft.com/office/drawing/2014/main" id="{4AD6890E-FC05-4D13-91D1-9F5BA825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90">
              <a:extLst>
                <a:ext uri="{FF2B5EF4-FFF2-40B4-BE49-F238E27FC236}">
                  <a16:creationId xmlns:a16="http://schemas.microsoft.com/office/drawing/2014/main" id="{EE988818-8513-8988-F5C7-54BD02445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91">
              <a:extLst>
                <a:ext uri="{FF2B5EF4-FFF2-40B4-BE49-F238E27FC236}">
                  <a16:creationId xmlns:a16="http://schemas.microsoft.com/office/drawing/2014/main" id="{8CB80FB1-6CD9-CB04-4C38-06B0E880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92">
              <a:extLst>
                <a:ext uri="{FF2B5EF4-FFF2-40B4-BE49-F238E27FC236}">
                  <a16:creationId xmlns:a16="http://schemas.microsoft.com/office/drawing/2014/main" id="{CE45DAA5-BD7D-27AC-084B-3F6A7FF3A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93">
              <a:extLst>
                <a:ext uri="{FF2B5EF4-FFF2-40B4-BE49-F238E27FC236}">
                  <a16:creationId xmlns:a16="http://schemas.microsoft.com/office/drawing/2014/main" id="{4E2B529E-5BAA-0221-1F46-DEC2CC297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94">
              <a:extLst>
                <a:ext uri="{FF2B5EF4-FFF2-40B4-BE49-F238E27FC236}">
                  <a16:creationId xmlns:a16="http://schemas.microsoft.com/office/drawing/2014/main" id="{2FEAE0BF-BE32-F11A-869E-7B7BA1027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95">
              <a:extLst>
                <a:ext uri="{FF2B5EF4-FFF2-40B4-BE49-F238E27FC236}">
                  <a16:creationId xmlns:a16="http://schemas.microsoft.com/office/drawing/2014/main" id="{B1645674-9126-6378-ED58-9B4A4A9E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96">
              <a:extLst>
                <a:ext uri="{FF2B5EF4-FFF2-40B4-BE49-F238E27FC236}">
                  <a16:creationId xmlns:a16="http://schemas.microsoft.com/office/drawing/2014/main" id="{35CDB75C-02D7-AAD0-BDDB-EAE91DD29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97">
              <a:extLst>
                <a:ext uri="{FF2B5EF4-FFF2-40B4-BE49-F238E27FC236}">
                  <a16:creationId xmlns:a16="http://schemas.microsoft.com/office/drawing/2014/main" id="{EF9AFA9F-ADD0-61F2-4A19-87839507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98">
              <a:extLst>
                <a:ext uri="{FF2B5EF4-FFF2-40B4-BE49-F238E27FC236}">
                  <a16:creationId xmlns:a16="http://schemas.microsoft.com/office/drawing/2014/main" id="{2C32A95C-B064-B26B-4864-35A6FC19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99">
              <a:extLst>
                <a:ext uri="{FF2B5EF4-FFF2-40B4-BE49-F238E27FC236}">
                  <a16:creationId xmlns:a16="http://schemas.microsoft.com/office/drawing/2014/main" id="{CAE9158B-38C2-BBC9-2030-26452D413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100">
              <a:extLst>
                <a:ext uri="{FF2B5EF4-FFF2-40B4-BE49-F238E27FC236}">
                  <a16:creationId xmlns:a16="http://schemas.microsoft.com/office/drawing/2014/main" id="{2B199DB4-E8B4-81D1-8638-9F30C69B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101">
              <a:extLst>
                <a:ext uri="{FF2B5EF4-FFF2-40B4-BE49-F238E27FC236}">
                  <a16:creationId xmlns:a16="http://schemas.microsoft.com/office/drawing/2014/main" id="{B0B1B26E-59BC-4326-86AA-417495F6A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102">
              <a:extLst>
                <a:ext uri="{FF2B5EF4-FFF2-40B4-BE49-F238E27FC236}">
                  <a16:creationId xmlns:a16="http://schemas.microsoft.com/office/drawing/2014/main" id="{7D8574AA-D7C1-C4A3-592B-6195764C3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103">
              <a:extLst>
                <a:ext uri="{FF2B5EF4-FFF2-40B4-BE49-F238E27FC236}">
                  <a16:creationId xmlns:a16="http://schemas.microsoft.com/office/drawing/2014/main" id="{9EF842FA-8134-8F70-58E6-D3A328ECC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104">
              <a:extLst>
                <a:ext uri="{FF2B5EF4-FFF2-40B4-BE49-F238E27FC236}">
                  <a16:creationId xmlns:a16="http://schemas.microsoft.com/office/drawing/2014/main" id="{333F3CCA-1CDE-1A15-D86F-A41A09992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105">
              <a:extLst>
                <a:ext uri="{FF2B5EF4-FFF2-40B4-BE49-F238E27FC236}">
                  <a16:creationId xmlns:a16="http://schemas.microsoft.com/office/drawing/2014/main" id="{1634FB9E-5641-D7C5-64A0-1EC344E9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07929C66-5000-3116-B2C8-4AB2082FE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107">
              <a:extLst>
                <a:ext uri="{FF2B5EF4-FFF2-40B4-BE49-F238E27FC236}">
                  <a16:creationId xmlns:a16="http://schemas.microsoft.com/office/drawing/2014/main" id="{86B842D0-9814-BF0C-D763-453068C2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20B7B671-21EA-BCB0-E25A-8FC80759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372A176-71F5-B5CE-3E8A-22EF9852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A8B34BDD-C353-2160-B0AA-8E78EDE31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Rectangle 111">
              <a:extLst>
                <a:ext uri="{FF2B5EF4-FFF2-40B4-BE49-F238E27FC236}">
                  <a16:creationId xmlns:a16="http://schemas.microsoft.com/office/drawing/2014/main" id="{9D5E59D1-60B7-500B-778A-96DD194C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112">
              <a:extLst>
                <a:ext uri="{FF2B5EF4-FFF2-40B4-BE49-F238E27FC236}">
                  <a16:creationId xmlns:a16="http://schemas.microsoft.com/office/drawing/2014/main" id="{37C0055C-3D1B-EC20-BB5D-26DE616F4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3C33D821-F2EF-1AF3-4A64-5D2A4619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4F3208BF-ABF8-5A4C-2364-84A2E6E9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BAE546C1-A2D7-CA46-3C15-6EF72188A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116">
              <a:extLst>
                <a:ext uri="{FF2B5EF4-FFF2-40B4-BE49-F238E27FC236}">
                  <a16:creationId xmlns:a16="http://schemas.microsoft.com/office/drawing/2014/main" id="{E51AFC14-595B-2FA9-1438-8F3618A80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117">
              <a:extLst>
                <a:ext uri="{FF2B5EF4-FFF2-40B4-BE49-F238E27FC236}">
                  <a16:creationId xmlns:a16="http://schemas.microsoft.com/office/drawing/2014/main" id="{B35CCC4D-74D6-57DA-9F7B-98C7A186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118">
              <a:extLst>
                <a:ext uri="{FF2B5EF4-FFF2-40B4-BE49-F238E27FC236}">
                  <a16:creationId xmlns:a16="http://schemas.microsoft.com/office/drawing/2014/main" id="{94775BCF-B38D-A209-D2EC-0A639153B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19">
              <a:extLst>
                <a:ext uri="{FF2B5EF4-FFF2-40B4-BE49-F238E27FC236}">
                  <a16:creationId xmlns:a16="http://schemas.microsoft.com/office/drawing/2014/main" id="{586377A3-0E62-CCFC-D5C3-9451F43E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20">
              <a:extLst>
                <a:ext uri="{FF2B5EF4-FFF2-40B4-BE49-F238E27FC236}">
                  <a16:creationId xmlns:a16="http://schemas.microsoft.com/office/drawing/2014/main" id="{A9B5285D-E16A-6AEA-A7D1-84BD9C20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21">
              <a:extLst>
                <a:ext uri="{FF2B5EF4-FFF2-40B4-BE49-F238E27FC236}">
                  <a16:creationId xmlns:a16="http://schemas.microsoft.com/office/drawing/2014/main" id="{47E0B46F-3A69-35F4-F3FA-B12ED83CA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122">
              <a:extLst>
                <a:ext uri="{FF2B5EF4-FFF2-40B4-BE49-F238E27FC236}">
                  <a16:creationId xmlns:a16="http://schemas.microsoft.com/office/drawing/2014/main" id="{1B7DD8E5-8EC8-F2F1-3D0A-18D75C43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123">
              <a:extLst>
                <a:ext uri="{FF2B5EF4-FFF2-40B4-BE49-F238E27FC236}">
                  <a16:creationId xmlns:a16="http://schemas.microsoft.com/office/drawing/2014/main" id="{C2BC0EF3-9A7B-1FC0-42B9-8524967AE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124">
              <a:extLst>
                <a:ext uri="{FF2B5EF4-FFF2-40B4-BE49-F238E27FC236}">
                  <a16:creationId xmlns:a16="http://schemas.microsoft.com/office/drawing/2014/main" id="{5E0192A7-2257-7D7B-D8CE-D2D3E0825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25">
              <a:extLst>
                <a:ext uri="{FF2B5EF4-FFF2-40B4-BE49-F238E27FC236}">
                  <a16:creationId xmlns:a16="http://schemas.microsoft.com/office/drawing/2014/main" id="{B9AA3901-BBBF-77E9-FDD9-CD3C8E68F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26">
              <a:extLst>
                <a:ext uri="{FF2B5EF4-FFF2-40B4-BE49-F238E27FC236}">
                  <a16:creationId xmlns:a16="http://schemas.microsoft.com/office/drawing/2014/main" id="{98EDE307-A18C-FB8A-5171-8CF5CAD9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27">
              <a:extLst>
                <a:ext uri="{FF2B5EF4-FFF2-40B4-BE49-F238E27FC236}">
                  <a16:creationId xmlns:a16="http://schemas.microsoft.com/office/drawing/2014/main" id="{BA1BF8DD-EBBC-5358-7229-B8B7495AF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128">
              <a:extLst>
                <a:ext uri="{FF2B5EF4-FFF2-40B4-BE49-F238E27FC236}">
                  <a16:creationId xmlns:a16="http://schemas.microsoft.com/office/drawing/2014/main" id="{B3D800E3-BBD7-61EF-6C59-FACDD8F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129">
              <a:extLst>
                <a:ext uri="{FF2B5EF4-FFF2-40B4-BE49-F238E27FC236}">
                  <a16:creationId xmlns:a16="http://schemas.microsoft.com/office/drawing/2014/main" id="{547A6289-53CC-A2B3-3042-356B84A7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130">
              <a:extLst>
                <a:ext uri="{FF2B5EF4-FFF2-40B4-BE49-F238E27FC236}">
                  <a16:creationId xmlns:a16="http://schemas.microsoft.com/office/drawing/2014/main" id="{69EBD0A5-005D-B7E6-FDFB-2A8AE64E4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131">
              <a:extLst>
                <a:ext uri="{FF2B5EF4-FFF2-40B4-BE49-F238E27FC236}">
                  <a16:creationId xmlns:a16="http://schemas.microsoft.com/office/drawing/2014/main" id="{B0E6AB8B-B518-EF33-FAB7-29B0D8F9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132">
              <a:extLst>
                <a:ext uri="{FF2B5EF4-FFF2-40B4-BE49-F238E27FC236}">
                  <a16:creationId xmlns:a16="http://schemas.microsoft.com/office/drawing/2014/main" id="{DCF496C2-CDD3-94A1-F624-A1999B2F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133">
              <a:extLst>
                <a:ext uri="{FF2B5EF4-FFF2-40B4-BE49-F238E27FC236}">
                  <a16:creationId xmlns:a16="http://schemas.microsoft.com/office/drawing/2014/main" id="{0A5F9C5A-7EAE-D83D-98CF-BE595B85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134">
              <a:extLst>
                <a:ext uri="{FF2B5EF4-FFF2-40B4-BE49-F238E27FC236}">
                  <a16:creationId xmlns:a16="http://schemas.microsoft.com/office/drawing/2014/main" id="{A8F5BD8B-FADE-3300-C3FC-FE6180B6C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135">
              <a:extLst>
                <a:ext uri="{FF2B5EF4-FFF2-40B4-BE49-F238E27FC236}">
                  <a16:creationId xmlns:a16="http://schemas.microsoft.com/office/drawing/2014/main" id="{F7C53CB8-57BF-2DD8-0178-3141250A1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136">
              <a:extLst>
                <a:ext uri="{FF2B5EF4-FFF2-40B4-BE49-F238E27FC236}">
                  <a16:creationId xmlns:a16="http://schemas.microsoft.com/office/drawing/2014/main" id="{1C8FA6BC-A5FB-C779-CBEC-AE323940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137">
              <a:extLst>
                <a:ext uri="{FF2B5EF4-FFF2-40B4-BE49-F238E27FC236}">
                  <a16:creationId xmlns:a16="http://schemas.microsoft.com/office/drawing/2014/main" id="{AA8139DD-3298-14F0-6AC7-7430DA9F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138">
              <a:extLst>
                <a:ext uri="{FF2B5EF4-FFF2-40B4-BE49-F238E27FC236}">
                  <a16:creationId xmlns:a16="http://schemas.microsoft.com/office/drawing/2014/main" id="{7AB85A0E-6B69-8B11-D023-CE65E95D9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139">
              <a:extLst>
                <a:ext uri="{FF2B5EF4-FFF2-40B4-BE49-F238E27FC236}">
                  <a16:creationId xmlns:a16="http://schemas.microsoft.com/office/drawing/2014/main" id="{57E68D65-0D5E-242C-0284-73581438F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140">
              <a:extLst>
                <a:ext uri="{FF2B5EF4-FFF2-40B4-BE49-F238E27FC236}">
                  <a16:creationId xmlns:a16="http://schemas.microsoft.com/office/drawing/2014/main" id="{6C04613E-9DAF-25A1-D51B-8CD02110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141">
              <a:extLst>
                <a:ext uri="{FF2B5EF4-FFF2-40B4-BE49-F238E27FC236}">
                  <a16:creationId xmlns:a16="http://schemas.microsoft.com/office/drawing/2014/main" id="{E2DF2ED5-ACE3-C128-0310-C894A4207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142">
              <a:extLst>
                <a:ext uri="{FF2B5EF4-FFF2-40B4-BE49-F238E27FC236}">
                  <a16:creationId xmlns:a16="http://schemas.microsoft.com/office/drawing/2014/main" id="{381D77AD-069D-7A7F-B6FE-80F21E26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143">
              <a:extLst>
                <a:ext uri="{FF2B5EF4-FFF2-40B4-BE49-F238E27FC236}">
                  <a16:creationId xmlns:a16="http://schemas.microsoft.com/office/drawing/2014/main" id="{D98ECBA0-3E8A-96DC-9354-A2B0A82B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144">
              <a:extLst>
                <a:ext uri="{FF2B5EF4-FFF2-40B4-BE49-F238E27FC236}">
                  <a16:creationId xmlns:a16="http://schemas.microsoft.com/office/drawing/2014/main" id="{E9AA3530-5707-EAB1-39B2-ED52DB05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145">
              <a:extLst>
                <a:ext uri="{FF2B5EF4-FFF2-40B4-BE49-F238E27FC236}">
                  <a16:creationId xmlns:a16="http://schemas.microsoft.com/office/drawing/2014/main" id="{931AF6E3-F109-8597-41E9-3B3EB7F7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146">
              <a:extLst>
                <a:ext uri="{FF2B5EF4-FFF2-40B4-BE49-F238E27FC236}">
                  <a16:creationId xmlns:a16="http://schemas.microsoft.com/office/drawing/2014/main" id="{24B8D3A3-7135-4B15-F503-A0A6BF71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147">
              <a:extLst>
                <a:ext uri="{FF2B5EF4-FFF2-40B4-BE49-F238E27FC236}">
                  <a16:creationId xmlns:a16="http://schemas.microsoft.com/office/drawing/2014/main" id="{69B4E7AF-D74B-B5F1-40E8-8CD3E1813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148">
              <a:extLst>
                <a:ext uri="{FF2B5EF4-FFF2-40B4-BE49-F238E27FC236}">
                  <a16:creationId xmlns:a16="http://schemas.microsoft.com/office/drawing/2014/main" id="{ED25FE7F-01DD-940B-9F54-0F20B4421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149">
              <a:extLst>
                <a:ext uri="{FF2B5EF4-FFF2-40B4-BE49-F238E27FC236}">
                  <a16:creationId xmlns:a16="http://schemas.microsoft.com/office/drawing/2014/main" id="{0DD67FFB-B8F0-9FF5-61C2-B17B4495E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150">
              <a:extLst>
                <a:ext uri="{FF2B5EF4-FFF2-40B4-BE49-F238E27FC236}">
                  <a16:creationId xmlns:a16="http://schemas.microsoft.com/office/drawing/2014/main" id="{202DCF28-B83E-1FE6-F046-DCE795FF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151">
              <a:extLst>
                <a:ext uri="{FF2B5EF4-FFF2-40B4-BE49-F238E27FC236}">
                  <a16:creationId xmlns:a16="http://schemas.microsoft.com/office/drawing/2014/main" id="{BB48F2C5-23B7-7DB0-7C0E-864067299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52">
              <a:extLst>
                <a:ext uri="{FF2B5EF4-FFF2-40B4-BE49-F238E27FC236}">
                  <a16:creationId xmlns:a16="http://schemas.microsoft.com/office/drawing/2014/main" id="{18713AD4-4131-09CD-4FF7-279A06F54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53">
              <a:extLst>
                <a:ext uri="{FF2B5EF4-FFF2-40B4-BE49-F238E27FC236}">
                  <a16:creationId xmlns:a16="http://schemas.microsoft.com/office/drawing/2014/main" id="{75E22A93-6F48-5C41-D7C8-45CB5DB2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154">
              <a:extLst>
                <a:ext uri="{FF2B5EF4-FFF2-40B4-BE49-F238E27FC236}">
                  <a16:creationId xmlns:a16="http://schemas.microsoft.com/office/drawing/2014/main" id="{8C5CCD6C-7104-0106-E670-509674937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155">
              <a:extLst>
                <a:ext uri="{FF2B5EF4-FFF2-40B4-BE49-F238E27FC236}">
                  <a16:creationId xmlns:a16="http://schemas.microsoft.com/office/drawing/2014/main" id="{9A76E16D-FF65-60E7-4259-CDB7CA3BB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156">
              <a:extLst>
                <a:ext uri="{FF2B5EF4-FFF2-40B4-BE49-F238E27FC236}">
                  <a16:creationId xmlns:a16="http://schemas.microsoft.com/office/drawing/2014/main" id="{5D997FEB-0E6D-57FE-4C9C-708727AA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157">
              <a:extLst>
                <a:ext uri="{FF2B5EF4-FFF2-40B4-BE49-F238E27FC236}">
                  <a16:creationId xmlns:a16="http://schemas.microsoft.com/office/drawing/2014/main" id="{A2A192DA-0B21-ED15-0AC7-69FE84C6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158">
              <a:extLst>
                <a:ext uri="{FF2B5EF4-FFF2-40B4-BE49-F238E27FC236}">
                  <a16:creationId xmlns:a16="http://schemas.microsoft.com/office/drawing/2014/main" id="{F69F1F18-D0F2-4BEA-C67D-CE451F8CD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159">
              <a:extLst>
                <a:ext uri="{FF2B5EF4-FFF2-40B4-BE49-F238E27FC236}">
                  <a16:creationId xmlns:a16="http://schemas.microsoft.com/office/drawing/2014/main" id="{B787D2E9-8C23-BAC4-E42D-8CF0B070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160">
              <a:extLst>
                <a:ext uri="{FF2B5EF4-FFF2-40B4-BE49-F238E27FC236}">
                  <a16:creationId xmlns:a16="http://schemas.microsoft.com/office/drawing/2014/main" id="{C9F43A57-DB8D-B201-F4B8-160EDEC73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161">
              <a:extLst>
                <a:ext uri="{FF2B5EF4-FFF2-40B4-BE49-F238E27FC236}">
                  <a16:creationId xmlns:a16="http://schemas.microsoft.com/office/drawing/2014/main" id="{73675612-5D2E-9BE4-58BA-24B93398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162">
              <a:extLst>
                <a:ext uri="{FF2B5EF4-FFF2-40B4-BE49-F238E27FC236}">
                  <a16:creationId xmlns:a16="http://schemas.microsoft.com/office/drawing/2014/main" id="{D62CE97B-26AE-163C-CA79-134BA996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163">
              <a:extLst>
                <a:ext uri="{FF2B5EF4-FFF2-40B4-BE49-F238E27FC236}">
                  <a16:creationId xmlns:a16="http://schemas.microsoft.com/office/drawing/2014/main" id="{BD035FE6-D4CA-3CA6-5821-9749F0AC0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164">
              <a:extLst>
                <a:ext uri="{FF2B5EF4-FFF2-40B4-BE49-F238E27FC236}">
                  <a16:creationId xmlns:a16="http://schemas.microsoft.com/office/drawing/2014/main" id="{B9298761-6B8F-E6D2-4981-7F02C5508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165">
              <a:extLst>
                <a:ext uri="{FF2B5EF4-FFF2-40B4-BE49-F238E27FC236}">
                  <a16:creationId xmlns:a16="http://schemas.microsoft.com/office/drawing/2014/main" id="{CCFBBE3E-E2FB-9903-8336-B65F344E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166">
              <a:extLst>
                <a:ext uri="{FF2B5EF4-FFF2-40B4-BE49-F238E27FC236}">
                  <a16:creationId xmlns:a16="http://schemas.microsoft.com/office/drawing/2014/main" id="{47F01831-7D3C-C763-52B8-4E3732BCF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167">
              <a:extLst>
                <a:ext uri="{FF2B5EF4-FFF2-40B4-BE49-F238E27FC236}">
                  <a16:creationId xmlns:a16="http://schemas.microsoft.com/office/drawing/2014/main" id="{40D1C35A-5AEE-80F9-AB32-28FCEB6BE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168">
              <a:extLst>
                <a:ext uri="{FF2B5EF4-FFF2-40B4-BE49-F238E27FC236}">
                  <a16:creationId xmlns:a16="http://schemas.microsoft.com/office/drawing/2014/main" id="{7DC10235-9021-8909-865C-EBCD7B56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169">
              <a:extLst>
                <a:ext uri="{FF2B5EF4-FFF2-40B4-BE49-F238E27FC236}">
                  <a16:creationId xmlns:a16="http://schemas.microsoft.com/office/drawing/2014/main" id="{2FF82F85-04A2-1997-9AA1-0BA3BD1F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170">
              <a:extLst>
                <a:ext uri="{FF2B5EF4-FFF2-40B4-BE49-F238E27FC236}">
                  <a16:creationId xmlns:a16="http://schemas.microsoft.com/office/drawing/2014/main" id="{84F283F9-30A1-F65D-11F0-377510AE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171">
              <a:extLst>
                <a:ext uri="{FF2B5EF4-FFF2-40B4-BE49-F238E27FC236}">
                  <a16:creationId xmlns:a16="http://schemas.microsoft.com/office/drawing/2014/main" id="{3BBC8DA0-61E7-8C3C-6F47-FCEC819D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172">
              <a:extLst>
                <a:ext uri="{FF2B5EF4-FFF2-40B4-BE49-F238E27FC236}">
                  <a16:creationId xmlns:a16="http://schemas.microsoft.com/office/drawing/2014/main" id="{65F5C789-1DDB-45C3-D106-4011C3B8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173">
              <a:extLst>
                <a:ext uri="{FF2B5EF4-FFF2-40B4-BE49-F238E27FC236}">
                  <a16:creationId xmlns:a16="http://schemas.microsoft.com/office/drawing/2014/main" id="{E7BA7ABB-BE4F-9474-E493-8D1F6F47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174">
              <a:extLst>
                <a:ext uri="{FF2B5EF4-FFF2-40B4-BE49-F238E27FC236}">
                  <a16:creationId xmlns:a16="http://schemas.microsoft.com/office/drawing/2014/main" id="{9F33058C-84F8-C55A-D34E-44C0DDA6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175">
              <a:extLst>
                <a:ext uri="{FF2B5EF4-FFF2-40B4-BE49-F238E27FC236}">
                  <a16:creationId xmlns:a16="http://schemas.microsoft.com/office/drawing/2014/main" id="{B0A0A66A-E931-BAB2-1D65-FED10A3E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176">
              <a:extLst>
                <a:ext uri="{FF2B5EF4-FFF2-40B4-BE49-F238E27FC236}">
                  <a16:creationId xmlns:a16="http://schemas.microsoft.com/office/drawing/2014/main" id="{7849B5F8-9C5F-3CC7-ACA6-D0562A76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177">
              <a:extLst>
                <a:ext uri="{FF2B5EF4-FFF2-40B4-BE49-F238E27FC236}">
                  <a16:creationId xmlns:a16="http://schemas.microsoft.com/office/drawing/2014/main" id="{382CA48C-4270-1C87-4703-A721213F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178">
              <a:extLst>
                <a:ext uri="{FF2B5EF4-FFF2-40B4-BE49-F238E27FC236}">
                  <a16:creationId xmlns:a16="http://schemas.microsoft.com/office/drawing/2014/main" id="{36BBAAE7-1369-B1E7-74D5-7FF5B31E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179">
              <a:extLst>
                <a:ext uri="{FF2B5EF4-FFF2-40B4-BE49-F238E27FC236}">
                  <a16:creationId xmlns:a16="http://schemas.microsoft.com/office/drawing/2014/main" id="{CFFAAC8F-FF5F-A52F-8CE5-455879E17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180">
              <a:extLst>
                <a:ext uri="{FF2B5EF4-FFF2-40B4-BE49-F238E27FC236}">
                  <a16:creationId xmlns:a16="http://schemas.microsoft.com/office/drawing/2014/main" id="{246D37C3-A811-0E3B-50D9-A2E6FBD6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181">
              <a:extLst>
                <a:ext uri="{FF2B5EF4-FFF2-40B4-BE49-F238E27FC236}">
                  <a16:creationId xmlns:a16="http://schemas.microsoft.com/office/drawing/2014/main" id="{4077F8AF-55C0-8185-DC13-7CCAC850A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182">
              <a:extLst>
                <a:ext uri="{FF2B5EF4-FFF2-40B4-BE49-F238E27FC236}">
                  <a16:creationId xmlns:a16="http://schemas.microsoft.com/office/drawing/2014/main" id="{E7097155-DC5E-34DA-B445-60EF5E5E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183">
              <a:extLst>
                <a:ext uri="{FF2B5EF4-FFF2-40B4-BE49-F238E27FC236}">
                  <a16:creationId xmlns:a16="http://schemas.microsoft.com/office/drawing/2014/main" id="{7B5884D7-6FAC-944D-AF72-2C0B12697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184">
              <a:extLst>
                <a:ext uri="{FF2B5EF4-FFF2-40B4-BE49-F238E27FC236}">
                  <a16:creationId xmlns:a16="http://schemas.microsoft.com/office/drawing/2014/main" id="{5103FAB3-843E-D31C-07B7-97027C2D4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185">
              <a:extLst>
                <a:ext uri="{FF2B5EF4-FFF2-40B4-BE49-F238E27FC236}">
                  <a16:creationId xmlns:a16="http://schemas.microsoft.com/office/drawing/2014/main" id="{1D9B159F-A361-E8FB-9DAB-A2D6F8ED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186">
              <a:extLst>
                <a:ext uri="{FF2B5EF4-FFF2-40B4-BE49-F238E27FC236}">
                  <a16:creationId xmlns:a16="http://schemas.microsoft.com/office/drawing/2014/main" id="{9C0A08F6-66FC-B0FA-12C5-6CAF5638C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187">
              <a:extLst>
                <a:ext uri="{FF2B5EF4-FFF2-40B4-BE49-F238E27FC236}">
                  <a16:creationId xmlns:a16="http://schemas.microsoft.com/office/drawing/2014/main" id="{E80FECBE-081D-21E5-4E00-0786F407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188">
              <a:extLst>
                <a:ext uri="{FF2B5EF4-FFF2-40B4-BE49-F238E27FC236}">
                  <a16:creationId xmlns:a16="http://schemas.microsoft.com/office/drawing/2014/main" id="{56AA5A70-8629-17E9-C656-0CDD328D3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189">
              <a:extLst>
                <a:ext uri="{FF2B5EF4-FFF2-40B4-BE49-F238E27FC236}">
                  <a16:creationId xmlns:a16="http://schemas.microsoft.com/office/drawing/2014/main" id="{2702EEE8-F656-DAF7-6110-81D71D51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190">
              <a:extLst>
                <a:ext uri="{FF2B5EF4-FFF2-40B4-BE49-F238E27FC236}">
                  <a16:creationId xmlns:a16="http://schemas.microsoft.com/office/drawing/2014/main" id="{BA33CE2B-169C-5C1E-7DA0-EB8A10FD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191">
              <a:extLst>
                <a:ext uri="{FF2B5EF4-FFF2-40B4-BE49-F238E27FC236}">
                  <a16:creationId xmlns:a16="http://schemas.microsoft.com/office/drawing/2014/main" id="{EE44B567-120D-CB6A-E75E-96F0EC61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192">
              <a:extLst>
                <a:ext uri="{FF2B5EF4-FFF2-40B4-BE49-F238E27FC236}">
                  <a16:creationId xmlns:a16="http://schemas.microsoft.com/office/drawing/2014/main" id="{AEB51E71-249E-6A6D-DF02-12E83C6D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193">
              <a:extLst>
                <a:ext uri="{FF2B5EF4-FFF2-40B4-BE49-F238E27FC236}">
                  <a16:creationId xmlns:a16="http://schemas.microsoft.com/office/drawing/2014/main" id="{CBFCE127-6750-E0C9-9B60-AEFD5E784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194">
              <a:extLst>
                <a:ext uri="{FF2B5EF4-FFF2-40B4-BE49-F238E27FC236}">
                  <a16:creationId xmlns:a16="http://schemas.microsoft.com/office/drawing/2014/main" id="{1DCB324E-9D16-2A32-CCCF-AEBDF59F4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195">
              <a:extLst>
                <a:ext uri="{FF2B5EF4-FFF2-40B4-BE49-F238E27FC236}">
                  <a16:creationId xmlns:a16="http://schemas.microsoft.com/office/drawing/2014/main" id="{DF57CAEE-A1D6-2DE4-12EF-0026DF40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196">
              <a:extLst>
                <a:ext uri="{FF2B5EF4-FFF2-40B4-BE49-F238E27FC236}">
                  <a16:creationId xmlns:a16="http://schemas.microsoft.com/office/drawing/2014/main" id="{592531B9-1793-A313-E7B9-D6DB8AB8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197">
              <a:extLst>
                <a:ext uri="{FF2B5EF4-FFF2-40B4-BE49-F238E27FC236}">
                  <a16:creationId xmlns:a16="http://schemas.microsoft.com/office/drawing/2014/main" id="{264B73C5-66BF-012A-0B22-42FE435B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198">
              <a:extLst>
                <a:ext uri="{FF2B5EF4-FFF2-40B4-BE49-F238E27FC236}">
                  <a16:creationId xmlns:a16="http://schemas.microsoft.com/office/drawing/2014/main" id="{CF338E8D-BE7E-7B86-F82E-4F63B34A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199">
              <a:extLst>
                <a:ext uri="{FF2B5EF4-FFF2-40B4-BE49-F238E27FC236}">
                  <a16:creationId xmlns:a16="http://schemas.microsoft.com/office/drawing/2014/main" id="{531B27B3-FA56-F4E3-7FA8-9A6E00D6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200">
              <a:extLst>
                <a:ext uri="{FF2B5EF4-FFF2-40B4-BE49-F238E27FC236}">
                  <a16:creationId xmlns:a16="http://schemas.microsoft.com/office/drawing/2014/main" id="{4672171C-48D0-EE40-A0D5-3F60F325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201">
              <a:extLst>
                <a:ext uri="{FF2B5EF4-FFF2-40B4-BE49-F238E27FC236}">
                  <a16:creationId xmlns:a16="http://schemas.microsoft.com/office/drawing/2014/main" id="{1E815254-035C-75C5-5343-CF1815C0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202">
              <a:extLst>
                <a:ext uri="{FF2B5EF4-FFF2-40B4-BE49-F238E27FC236}">
                  <a16:creationId xmlns:a16="http://schemas.microsoft.com/office/drawing/2014/main" id="{97505092-CDC7-C8BF-621E-479FD9CF2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203">
              <a:extLst>
                <a:ext uri="{FF2B5EF4-FFF2-40B4-BE49-F238E27FC236}">
                  <a16:creationId xmlns:a16="http://schemas.microsoft.com/office/drawing/2014/main" id="{50FBB24D-98B0-26FF-4B43-034B90B69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204">
              <a:extLst>
                <a:ext uri="{FF2B5EF4-FFF2-40B4-BE49-F238E27FC236}">
                  <a16:creationId xmlns:a16="http://schemas.microsoft.com/office/drawing/2014/main" id="{6753C3B7-156B-FBB8-9FC6-4D36FB0FC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206">
              <a:extLst>
                <a:ext uri="{FF2B5EF4-FFF2-40B4-BE49-F238E27FC236}">
                  <a16:creationId xmlns:a16="http://schemas.microsoft.com/office/drawing/2014/main" id="{957F2CFD-28D6-987C-943A-DC0763FE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207">
              <a:extLst>
                <a:ext uri="{FF2B5EF4-FFF2-40B4-BE49-F238E27FC236}">
                  <a16:creationId xmlns:a16="http://schemas.microsoft.com/office/drawing/2014/main" id="{4489F2E4-9B15-5D74-62F2-FDC37BF22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208">
              <a:extLst>
                <a:ext uri="{FF2B5EF4-FFF2-40B4-BE49-F238E27FC236}">
                  <a16:creationId xmlns:a16="http://schemas.microsoft.com/office/drawing/2014/main" id="{3E139BB4-65A3-C8A1-9432-9F33119A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209">
              <a:extLst>
                <a:ext uri="{FF2B5EF4-FFF2-40B4-BE49-F238E27FC236}">
                  <a16:creationId xmlns:a16="http://schemas.microsoft.com/office/drawing/2014/main" id="{EA569632-1917-2403-18F2-7236844E4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210">
              <a:extLst>
                <a:ext uri="{FF2B5EF4-FFF2-40B4-BE49-F238E27FC236}">
                  <a16:creationId xmlns:a16="http://schemas.microsoft.com/office/drawing/2014/main" id="{0CFA02B9-71E5-49DC-E262-D6C63CE4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211">
              <a:extLst>
                <a:ext uri="{FF2B5EF4-FFF2-40B4-BE49-F238E27FC236}">
                  <a16:creationId xmlns:a16="http://schemas.microsoft.com/office/drawing/2014/main" id="{56EAE9BE-1BD3-8F6D-8EF0-63538909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212">
              <a:extLst>
                <a:ext uri="{FF2B5EF4-FFF2-40B4-BE49-F238E27FC236}">
                  <a16:creationId xmlns:a16="http://schemas.microsoft.com/office/drawing/2014/main" id="{6C2569D6-A02D-DF4C-ACC3-D9AF991AF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213">
              <a:extLst>
                <a:ext uri="{FF2B5EF4-FFF2-40B4-BE49-F238E27FC236}">
                  <a16:creationId xmlns:a16="http://schemas.microsoft.com/office/drawing/2014/main" id="{F2B1603C-E67E-0893-3386-D83C6DD9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214">
              <a:extLst>
                <a:ext uri="{FF2B5EF4-FFF2-40B4-BE49-F238E27FC236}">
                  <a16:creationId xmlns:a16="http://schemas.microsoft.com/office/drawing/2014/main" id="{6D312CF7-00BA-7583-3C12-C062D8B87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215">
              <a:extLst>
                <a:ext uri="{FF2B5EF4-FFF2-40B4-BE49-F238E27FC236}">
                  <a16:creationId xmlns:a16="http://schemas.microsoft.com/office/drawing/2014/main" id="{B2F1262A-2DE3-BF32-C93C-5516F6CC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216">
              <a:extLst>
                <a:ext uri="{FF2B5EF4-FFF2-40B4-BE49-F238E27FC236}">
                  <a16:creationId xmlns:a16="http://schemas.microsoft.com/office/drawing/2014/main" id="{75AC48A2-C5FE-C8CA-B649-608DB9C3D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217">
              <a:extLst>
                <a:ext uri="{FF2B5EF4-FFF2-40B4-BE49-F238E27FC236}">
                  <a16:creationId xmlns:a16="http://schemas.microsoft.com/office/drawing/2014/main" id="{4986871B-FDC2-A942-E240-4F7E85066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218">
              <a:extLst>
                <a:ext uri="{FF2B5EF4-FFF2-40B4-BE49-F238E27FC236}">
                  <a16:creationId xmlns:a16="http://schemas.microsoft.com/office/drawing/2014/main" id="{CFF6D6F6-E054-5F21-388F-CD7E9990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219">
              <a:extLst>
                <a:ext uri="{FF2B5EF4-FFF2-40B4-BE49-F238E27FC236}">
                  <a16:creationId xmlns:a16="http://schemas.microsoft.com/office/drawing/2014/main" id="{5F89E25B-1F32-871C-CFFF-AA57FAC80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220">
              <a:extLst>
                <a:ext uri="{FF2B5EF4-FFF2-40B4-BE49-F238E27FC236}">
                  <a16:creationId xmlns:a16="http://schemas.microsoft.com/office/drawing/2014/main" id="{9AC72F1B-5125-D76F-5D23-5E0133830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221">
              <a:extLst>
                <a:ext uri="{FF2B5EF4-FFF2-40B4-BE49-F238E27FC236}">
                  <a16:creationId xmlns:a16="http://schemas.microsoft.com/office/drawing/2014/main" id="{38F9D925-F93D-BD37-0183-FFDDFD57F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222">
              <a:extLst>
                <a:ext uri="{FF2B5EF4-FFF2-40B4-BE49-F238E27FC236}">
                  <a16:creationId xmlns:a16="http://schemas.microsoft.com/office/drawing/2014/main" id="{1AC16F7E-5FA3-450D-6AD8-5D5CEC26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223">
              <a:extLst>
                <a:ext uri="{FF2B5EF4-FFF2-40B4-BE49-F238E27FC236}">
                  <a16:creationId xmlns:a16="http://schemas.microsoft.com/office/drawing/2014/main" id="{D01CADDF-E306-FE62-0E2B-93B2D6FA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224">
              <a:extLst>
                <a:ext uri="{FF2B5EF4-FFF2-40B4-BE49-F238E27FC236}">
                  <a16:creationId xmlns:a16="http://schemas.microsoft.com/office/drawing/2014/main" id="{94164620-36CF-EE56-7BB7-E7B0E01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225">
              <a:extLst>
                <a:ext uri="{FF2B5EF4-FFF2-40B4-BE49-F238E27FC236}">
                  <a16:creationId xmlns:a16="http://schemas.microsoft.com/office/drawing/2014/main" id="{3E7C1B26-6D5E-B7DA-FAEB-209322E9D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226">
              <a:extLst>
                <a:ext uri="{FF2B5EF4-FFF2-40B4-BE49-F238E27FC236}">
                  <a16:creationId xmlns:a16="http://schemas.microsoft.com/office/drawing/2014/main" id="{68459EA5-145F-9547-EFC9-9307636F1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227">
              <a:extLst>
                <a:ext uri="{FF2B5EF4-FFF2-40B4-BE49-F238E27FC236}">
                  <a16:creationId xmlns:a16="http://schemas.microsoft.com/office/drawing/2014/main" id="{C5F8B0DC-B28C-4A27-3FA5-E8CC17A33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228">
              <a:extLst>
                <a:ext uri="{FF2B5EF4-FFF2-40B4-BE49-F238E27FC236}">
                  <a16:creationId xmlns:a16="http://schemas.microsoft.com/office/drawing/2014/main" id="{C0419575-9313-7F3E-5956-DBC177C3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229">
              <a:extLst>
                <a:ext uri="{FF2B5EF4-FFF2-40B4-BE49-F238E27FC236}">
                  <a16:creationId xmlns:a16="http://schemas.microsoft.com/office/drawing/2014/main" id="{46289903-5752-8851-EA71-21B435BC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230">
              <a:extLst>
                <a:ext uri="{FF2B5EF4-FFF2-40B4-BE49-F238E27FC236}">
                  <a16:creationId xmlns:a16="http://schemas.microsoft.com/office/drawing/2014/main" id="{4A6CCBDC-A68E-5849-67F0-9F11474D8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231">
              <a:extLst>
                <a:ext uri="{FF2B5EF4-FFF2-40B4-BE49-F238E27FC236}">
                  <a16:creationId xmlns:a16="http://schemas.microsoft.com/office/drawing/2014/main" id="{1EBBD4C0-90C8-B630-30E3-B08C4B742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232">
              <a:extLst>
                <a:ext uri="{FF2B5EF4-FFF2-40B4-BE49-F238E27FC236}">
                  <a16:creationId xmlns:a16="http://schemas.microsoft.com/office/drawing/2014/main" id="{4059B856-5DFC-B305-178E-97D830EF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233">
              <a:extLst>
                <a:ext uri="{FF2B5EF4-FFF2-40B4-BE49-F238E27FC236}">
                  <a16:creationId xmlns:a16="http://schemas.microsoft.com/office/drawing/2014/main" id="{CB5FAE35-550E-B0D0-458D-78BB97D1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234">
              <a:extLst>
                <a:ext uri="{FF2B5EF4-FFF2-40B4-BE49-F238E27FC236}">
                  <a16:creationId xmlns:a16="http://schemas.microsoft.com/office/drawing/2014/main" id="{5654A9C4-670E-DE61-9C01-30CDD09DE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235">
              <a:extLst>
                <a:ext uri="{FF2B5EF4-FFF2-40B4-BE49-F238E27FC236}">
                  <a16:creationId xmlns:a16="http://schemas.microsoft.com/office/drawing/2014/main" id="{2EA7AE9F-CEC8-3331-9209-2A17703D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236">
              <a:extLst>
                <a:ext uri="{FF2B5EF4-FFF2-40B4-BE49-F238E27FC236}">
                  <a16:creationId xmlns:a16="http://schemas.microsoft.com/office/drawing/2014/main" id="{AF3769DD-C997-D87D-5F3D-334798C0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237">
              <a:extLst>
                <a:ext uri="{FF2B5EF4-FFF2-40B4-BE49-F238E27FC236}">
                  <a16:creationId xmlns:a16="http://schemas.microsoft.com/office/drawing/2014/main" id="{82B8356A-EF8D-794F-263A-B7D82FD53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238">
              <a:extLst>
                <a:ext uri="{FF2B5EF4-FFF2-40B4-BE49-F238E27FC236}">
                  <a16:creationId xmlns:a16="http://schemas.microsoft.com/office/drawing/2014/main" id="{4ACA76DD-3AD7-448B-43A2-399CACA39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239">
              <a:extLst>
                <a:ext uri="{FF2B5EF4-FFF2-40B4-BE49-F238E27FC236}">
                  <a16:creationId xmlns:a16="http://schemas.microsoft.com/office/drawing/2014/main" id="{FFCA19E2-FEB9-C7D4-6369-838A4A40F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240">
              <a:extLst>
                <a:ext uri="{FF2B5EF4-FFF2-40B4-BE49-F238E27FC236}">
                  <a16:creationId xmlns:a16="http://schemas.microsoft.com/office/drawing/2014/main" id="{8B12ED1D-2977-5168-68AA-6B26859B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241">
              <a:extLst>
                <a:ext uri="{FF2B5EF4-FFF2-40B4-BE49-F238E27FC236}">
                  <a16:creationId xmlns:a16="http://schemas.microsoft.com/office/drawing/2014/main" id="{74B2899F-2DDC-5E99-EA00-7F96279A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242">
              <a:extLst>
                <a:ext uri="{FF2B5EF4-FFF2-40B4-BE49-F238E27FC236}">
                  <a16:creationId xmlns:a16="http://schemas.microsoft.com/office/drawing/2014/main" id="{62F76700-04A3-476E-B198-494B94C4F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243">
              <a:extLst>
                <a:ext uri="{FF2B5EF4-FFF2-40B4-BE49-F238E27FC236}">
                  <a16:creationId xmlns:a16="http://schemas.microsoft.com/office/drawing/2014/main" id="{5275E21C-443E-0D18-F8D5-AB1752991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244">
              <a:extLst>
                <a:ext uri="{FF2B5EF4-FFF2-40B4-BE49-F238E27FC236}">
                  <a16:creationId xmlns:a16="http://schemas.microsoft.com/office/drawing/2014/main" id="{68F5D77D-8E11-227D-640C-D04B62FAF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245">
              <a:extLst>
                <a:ext uri="{FF2B5EF4-FFF2-40B4-BE49-F238E27FC236}">
                  <a16:creationId xmlns:a16="http://schemas.microsoft.com/office/drawing/2014/main" id="{F62C3716-6F33-176A-CF89-F5FCE95B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246">
              <a:extLst>
                <a:ext uri="{FF2B5EF4-FFF2-40B4-BE49-F238E27FC236}">
                  <a16:creationId xmlns:a16="http://schemas.microsoft.com/office/drawing/2014/main" id="{AE395919-035E-EC3E-22BA-0F08DDB7B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247">
              <a:extLst>
                <a:ext uri="{FF2B5EF4-FFF2-40B4-BE49-F238E27FC236}">
                  <a16:creationId xmlns:a16="http://schemas.microsoft.com/office/drawing/2014/main" id="{B2816D7F-3B4E-FA30-DB9A-0FEA063E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248">
              <a:extLst>
                <a:ext uri="{FF2B5EF4-FFF2-40B4-BE49-F238E27FC236}">
                  <a16:creationId xmlns:a16="http://schemas.microsoft.com/office/drawing/2014/main" id="{71B0DB8C-A7D6-8F8E-642F-EF7AEA802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249">
              <a:extLst>
                <a:ext uri="{FF2B5EF4-FFF2-40B4-BE49-F238E27FC236}">
                  <a16:creationId xmlns:a16="http://schemas.microsoft.com/office/drawing/2014/main" id="{561D7FF1-6EC8-3C0F-EE6D-66E1BB6B2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250">
              <a:extLst>
                <a:ext uri="{FF2B5EF4-FFF2-40B4-BE49-F238E27FC236}">
                  <a16:creationId xmlns:a16="http://schemas.microsoft.com/office/drawing/2014/main" id="{AA91CA69-C021-D70F-3468-F55B2F04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251">
              <a:extLst>
                <a:ext uri="{FF2B5EF4-FFF2-40B4-BE49-F238E27FC236}">
                  <a16:creationId xmlns:a16="http://schemas.microsoft.com/office/drawing/2014/main" id="{547F9D0E-367C-DF92-E34B-F9F99257B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252">
              <a:extLst>
                <a:ext uri="{FF2B5EF4-FFF2-40B4-BE49-F238E27FC236}">
                  <a16:creationId xmlns:a16="http://schemas.microsoft.com/office/drawing/2014/main" id="{BEE33F90-E09F-1C7B-6BD1-5126CA98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253">
              <a:extLst>
                <a:ext uri="{FF2B5EF4-FFF2-40B4-BE49-F238E27FC236}">
                  <a16:creationId xmlns:a16="http://schemas.microsoft.com/office/drawing/2014/main" id="{F306F14B-8B8A-08C7-298E-9888D31DD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254">
              <a:extLst>
                <a:ext uri="{FF2B5EF4-FFF2-40B4-BE49-F238E27FC236}">
                  <a16:creationId xmlns:a16="http://schemas.microsoft.com/office/drawing/2014/main" id="{F222DF6D-D914-C959-5CD5-D7995315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255">
              <a:extLst>
                <a:ext uri="{FF2B5EF4-FFF2-40B4-BE49-F238E27FC236}">
                  <a16:creationId xmlns:a16="http://schemas.microsoft.com/office/drawing/2014/main" id="{5EF0301D-1EF0-2530-3C3A-CD42B784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256">
              <a:extLst>
                <a:ext uri="{FF2B5EF4-FFF2-40B4-BE49-F238E27FC236}">
                  <a16:creationId xmlns:a16="http://schemas.microsoft.com/office/drawing/2014/main" id="{70CBB3B4-DEEA-1334-A51A-7488278C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257">
              <a:extLst>
                <a:ext uri="{FF2B5EF4-FFF2-40B4-BE49-F238E27FC236}">
                  <a16:creationId xmlns:a16="http://schemas.microsoft.com/office/drawing/2014/main" id="{4D7016EA-D815-C1BC-F751-DE831AB68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258">
              <a:extLst>
                <a:ext uri="{FF2B5EF4-FFF2-40B4-BE49-F238E27FC236}">
                  <a16:creationId xmlns:a16="http://schemas.microsoft.com/office/drawing/2014/main" id="{F47AAECC-77B2-4D9E-7822-F575EEFA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259">
              <a:extLst>
                <a:ext uri="{FF2B5EF4-FFF2-40B4-BE49-F238E27FC236}">
                  <a16:creationId xmlns:a16="http://schemas.microsoft.com/office/drawing/2014/main" id="{CBDB5B40-0FCD-3FC9-6FD3-F0B76A5D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260">
              <a:extLst>
                <a:ext uri="{FF2B5EF4-FFF2-40B4-BE49-F238E27FC236}">
                  <a16:creationId xmlns:a16="http://schemas.microsoft.com/office/drawing/2014/main" id="{CFF1DFAF-3651-2E09-D230-BD8367B3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261">
              <a:extLst>
                <a:ext uri="{FF2B5EF4-FFF2-40B4-BE49-F238E27FC236}">
                  <a16:creationId xmlns:a16="http://schemas.microsoft.com/office/drawing/2014/main" id="{2E04F0C2-A4FE-BC8F-7B74-B7820D55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262">
              <a:extLst>
                <a:ext uri="{FF2B5EF4-FFF2-40B4-BE49-F238E27FC236}">
                  <a16:creationId xmlns:a16="http://schemas.microsoft.com/office/drawing/2014/main" id="{C1AEB3EF-52A4-AEFB-A2EE-73ABE2B0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263">
              <a:extLst>
                <a:ext uri="{FF2B5EF4-FFF2-40B4-BE49-F238E27FC236}">
                  <a16:creationId xmlns:a16="http://schemas.microsoft.com/office/drawing/2014/main" id="{CD34A82B-75F3-DA81-DD14-25AEB48AD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264">
              <a:extLst>
                <a:ext uri="{FF2B5EF4-FFF2-40B4-BE49-F238E27FC236}">
                  <a16:creationId xmlns:a16="http://schemas.microsoft.com/office/drawing/2014/main" id="{F4FE4420-72AA-9453-5BDF-47B404AB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265">
              <a:extLst>
                <a:ext uri="{FF2B5EF4-FFF2-40B4-BE49-F238E27FC236}">
                  <a16:creationId xmlns:a16="http://schemas.microsoft.com/office/drawing/2014/main" id="{FA074912-490F-0AE6-00EC-C2A81016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266">
              <a:extLst>
                <a:ext uri="{FF2B5EF4-FFF2-40B4-BE49-F238E27FC236}">
                  <a16:creationId xmlns:a16="http://schemas.microsoft.com/office/drawing/2014/main" id="{8B52ECC7-35A4-6984-2711-906B231F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267">
              <a:extLst>
                <a:ext uri="{FF2B5EF4-FFF2-40B4-BE49-F238E27FC236}">
                  <a16:creationId xmlns:a16="http://schemas.microsoft.com/office/drawing/2014/main" id="{59864746-BB96-6771-0B8C-03E1EFB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268">
              <a:extLst>
                <a:ext uri="{FF2B5EF4-FFF2-40B4-BE49-F238E27FC236}">
                  <a16:creationId xmlns:a16="http://schemas.microsoft.com/office/drawing/2014/main" id="{8F773D0B-F816-F33D-EF33-D88CE0BB5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269">
              <a:extLst>
                <a:ext uri="{FF2B5EF4-FFF2-40B4-BE49-F238E27FC236}">
                  <a16:creationId xmlns:a16="http://schemas.microsoft.com/office/drawing/2014/main" id="{B728DBF8-37C6-1B85-B191-562533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270">
              <a:extLst>
                <a:ext uri="{FF2B5EF4-FFF2-40B4-BE49-F238E27FC236}">
                  <a16:creationId xmlns:a16="http://schemas.microsoft.com/office/drawing/2014/main" id="{079278EC-F06D-7934-AB65-C882AD0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271">
              <a:extLst>
                <a:ext uri="{FF2B5EF4-FFF2-40B4-BE49-F238E27FC236}">
                  <a16:creationId xmlns:a16="http://schemas.microsoft.com/office/drawing/2014/main" id="{3DD5B0C8-296D-7AD4-EDB3-05FD735E2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272">
              <a:extLst>
                <a:ext uri="{FF2B5EF4-FFF2-40B4-BE49-F238E27FC236}">
                  <a16:creationId xmlns:a16="http://schemas.microsoft.com/office/drawing/2014/main" id="{7D625595-99CA-C8E8-E8B2-3A0B34204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273">
              <a:extLst>
                <a:ext uri="{FF2B5EF4-FFF2-40B4-BE49-F238E27FC236}">
                  <a16:creationId xmlns:a16="http://schemas.microsoft.com/office/drawing/2014/main" id="{5C0E317B-A297-409A-847A-CB8D0E28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274">
              <a:extLst>
                <a:ext uri="{FF2B5EF4-FFF2-40B4-BE49-F238E27FC236}">
                  <a16:creationId xmlns:a16="http://schemas.microsoft.com/office/drawing/2014/main" id="{2EF36829-45FE-62BF-FE9B-57186C1CE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275">
              <a:extLst>
                <a:ext uri="{FF2B5EF4-FFF2-40B4-BE49-F238E27FC236}">
                  <a16:creationId xmlns:a16="http://schemas.microsoft.com/office/drawing/2014/main" id="{1984AF61-29A8-2D48-C572-023A4D81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276">
              <a:extLst>
                <a:ext uri="{FF2B5EF4-FFF2-40B4-BE49-F238E27FC236}">
                  <a16:creationId xmlns:a16="http://schemas.microsoft.com/office/drawing/2014/main" id="{3015D821-8C5D-1F48-71BC-8ADB4D4C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277">
              <a:extLst>
                <a:ext uri="{FF2B5EF4-FFF2-40B4-BE49-F238E27FC236}">
                  <a16:creationId xmlns:a16="http://schemas.microsoft.com/office/drawing/2014/main" id="{AFCEA83D-07A8-7DCB-9600-AA3FB1DF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278">
              <a:extLst>
                <a:ext uri="{FF2B5EF4-FFF2-40B4-BE49-F238E27FC236}">
                  <a16:creationId xmlns:a16="http://schemas.microsoft.com/office/drawing/2014/main" id="{186A00E2-522C-2297-D918-48BD95417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279">
              <a:extLst>
                <a:ext uri="{FF2B5EF4-FFF2-40B4-BE49-F238E27FC236}">
                  <a16:creationId xmlns:a16="http://schemas.microsoft.com/office/drawing/2014/main" id="{09612573-7DFA-EE8C-8185-6C1C1A0B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280">
              <a:extLst>
                <a:ext uri="{FF2B5EF4-FFF2-40B4-BE49-F238E27FC236}">
                  <a16:creationId xmlns:a16="http://schemas.microsoft.com/office/drawing/2014/main" id="{257D9097-FAF6-AB98-530F-15BAEF99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281">
              <a:extLst>
                <a:ext uri="{FF2B5EF4-FFF2-40B4-BE49-F238E27FC236}">
                  <a16:creationId xmlns:a16="http://schemas.microsoft.com/office/drawing/2014/main" id="{570EA132-7607-0561-B106-263381EAA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282">
              <a:extLst>
                <a:ext uri="{FF2B5EF4-FFF2-40B4-BE49-F238E27FC236}">
                  <a16:creationId xmlns:a16="http://schemas.microsoft.com/office/drawing/2014/main" id="{900D7C90-BBA1-9254-2D7F-D2D61245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283">
              <a:extLst>
                <a:ext uri="{FF2B5EF4-FFF2-40B4-BE49-F238E27FC236}">
                  <a16:creationId xmlns:a16="http://schemas.microsoft.com/office/drawing/2014/main" id="{C33D2F73-5B15-BDC5-7F17-E72ED5E17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284">
              <a:extLst>
                <a:ext uri="{FF2B5EF4-FFF2-40B4-BE49-F238E27FC236}">
                  <a16:creationId xmlns:a16="http://schemas.microsoft.com/office/drawing/2014/main" id="{ADE212C8-DE00-CBA3-7C12-379C0614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285">
              <a:extLst>
                <a:ext uri="{FF2B5EF4-FFF2-40B4-BE49-F238E27FC236}">
                  <a16:creationId xmlns:a16="http://schemas.microsoft.com/office/drawing/2014/main" id="{6BCA6F13-78F4-9933-1C65-39CA7A8F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286">
              <a:extLst>
                <a:ext uri="{FF2B5EF4-FFF2-40B4-BE49-F238E27FC236}">
                  <a16:creationId xmlns:a16="http://schemas.microsoft.com/office/drawing/2014/main" id="{102A8F10-7190-337F-AB1B-5B8C48B3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287">
              <a:extLst>
                <a:ext uri="{FF2B5EF4-FFF2-40B4-BE49-F238E27FC236}">
                  <a16:creationId xmlns:a16="http://schemas.microsoft.com/office/drawing/2014/main" id="{A7167917-B806-A975-0D71-0FB746B9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Freeform 288">
              <a:extLst>
                <a:ext uri="{FF2B5EF4-FFF2-40B4-BE49-F238E27FC236}">
                  <a16:creationId xmlns:a16="http://schemas.microsoft.com/office/drawing/2014/main" id="{9510D6C2-E05A-31EA-55B5-7274129B0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289">
              <a:extLst>
                <a:ext uri="{FF2B5EF4-FFF2-40B4-BE49-F238E27FC236}">
                  <a16:creationId xmlns:a16="http://schemas.microsoft.com/office/drawing/2014/main" id="{BBD80F1A-B060-B7CD-58D6-285E251A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290">
              <a:extLst>
                <a:ext uri="{FF2B5EF4-FFF2-40B4-BE49-F238E27FC236}">
                  <a16:creationId xmlns:a16="http://schemas.microsoft.com/office/drawing/2014/main" id="{A07057FB-EB11-3856-B209-D9899F4E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291">
              <a:extLst>
                <a:ext uri="{FF2B5EF4-FFF2-40B4-BE49-F238E27FC236}">
                  <a16:creationId xmlns:a16="http://schemas.microsoft.com/office/drawing/2014/main" id="{1F156708-3E68-28D7-316D-116A19A9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292">
              <a:extLst>
                <a:ext uri="{FF2B5EF4-FFF2-40B4-BE49-F238E27FC236}">
                  <a16:creationId xmlns:a16="http://schemas.microsoft.com/office/drawing/2014/main" id="{67C45142-E307-0B99-D691-E15EFF6D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293">
              <a:extLst>
                <a:ext uri="{FF2B5EF4-FFF2-40B4-BE49-F238E27FC236}">
                  <a16:creationId xmlns:a16="http://schemas.microsoft.com/office/drawing/2014/main" id="{D27AB547-A627-8610-51BC-4479B00B0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294">
              <a:extLst>
                <a:ext uri="{FF2B5EF4-FFF2-40B4-BE49-F238E27FC236}">
                  <a16:creationId xmlns:a16="http://schemas.microsoft.com/office/drawing/2014/main" id="{58ED0657-1BF7-2609-BBA8-429C5273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295">
              <a:extLst>
                <a:ext uri="{FF2B5EF4-FFF2-40B4-BE49-F238E27FC236}">
                  <a16:creationId xmlns:a16="http://schemas.microsoft.com/office/drawing/2014/main" id="{23373BD0-AA50-30AE-9ABD-AD4AE564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296">
              <a:extLst>
                <a:ext uri="{FF2B5EF4-FFF2-40B4-BE49-F238E27FC236}">
                  <a16:creationId xmlns:a16="http://schemas.microsoft.com/office/drawing/2014/main" id="{46D642C9-BF46-3F1A-31D3-617AB9336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297">
              <a:extLst>
                <a:ext uri="{FF2B5EF4-FFF2-40B4-BE49-F238E27FC236}">
                  <a16:creationId xmlns:a16="http://schemas.microsoft.com/office/drawing/2014/main" id="{076D88DE-E71D-57C0-5EDD-D78EAAF3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298">
              <a:extLst>
                <a:ext uri="{FF2B5EF4-FFF2-40B4-BE49-F238E27FC236}">
                  <a16:creationId xmlns:a16="http://schemas.microsoft.com/office/drawing/2014/main" id="{3DB41B55-F60E-17A4-DC5F-41FC3012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299">
              <a:extLst>
                <a:ext uri="{FF2B5EF4-FFF2-40B4-BE49-F238E27FC236}">
                  <a16:creationId xmlns:a16="http://schemas.microsoft.com/office/drawing/2014/main" id="{3FB0F52E-49EB-92CF-D1E9-9AB4B4AB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300">
              <a:extLst>
                <a:ext uri="{FF2B5EF4-FFF2-40B4-BE49-F238E27FC236}">
                  <a16:creationId xmlns:a16="http://schemas.microsoft.com/office/drawing/2014/main" id="{09533965-F6CE-4FAB-1D6C-8B2A826CD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301">
              <a:extLst>
                <a:ext uri="{FF2B5EF4-FFF2-40B4-BE49-F238E27FC236}">
                  <a16:creationId xmlns:a16="http://schemas.microsoft.com/office/drawing/2014/main" id="{78645F67-80E1-3B74-BAE0-BBC13BDC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302">
              <a:extLst>
                <a:ext uri="{FF2B5EF4-FFF2-40B4-BE49-F238E27FC236}">
                  <a16:creationId xmlns:a16="http://schemas.microsoft.com/office/drawing/2014/main" id="{5F65BB39-3F3D-F759-5E1C-5B6E01B80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303">
              <a:extLst>
                <a:ext uri="{FF2B5EF4-FFF2-40B4-BE49-F238E27FC236}">
                  <a16:creationId xmlns:a16="http://schemas.microsoft.com/office/drawing/2014/main" id="{DD759D8E-9690-09DC-9E1B-C4C105B8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304">
              <a:extLst>
                <a:ext uri="{FF2B5EF4-FFF2-40B4-BE49-F238E27FC236}">
                  <a16:creationId xmlns:a16="http://schemas.microsoft.com/office/drawing/2014/main" id="{C1165E49-80CF-F306-A1A1-9FDF91F1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305">
              <a:extLst>
                <a:ext uri="{FF2B5EF4-FFF2-40B4-BE49-F238E27FC236}">
                  <a16:creationId xmlns:a16="http://schemas.microsoft.com/office/drawing/2014/main" id="{6E60A8C7-77D5-C1BE-B227-F4246D644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306">
              <a:extLst>
                <a:ext uri="{FF2B5EF4-FFF2-40B4-BE49-F238E27FC236}">
                  <a16:creationId xmlns:a16="http://schemas.microsoft.com/office/drawing/2014/main" id="{07810F8A-2963-8CDB-BC81-C306BFE5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307">
              <a:extLst>
                <a:ext uri="{FF2B5EF4-FFF2-40B4-BE49-F238E27FC236}">
                  <a16:creationId xmlns:a16="http://schemas.microsoft.com/office/drawing/2014/main" id="{3D6A93F1-51C8-4FB4-569F-FDF42C2B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308">
              <a:extLst>
                <a:ext uri="{FF2B5EF4-FFF2-40B4-BE49-F238E27FC236}">
                  <a16:creationId xmlns:a16="http://schemas.microsoft.com/office/drawing/2014/main" id="{6A7CC2E4-5F3C-2A15-918A-0EEBA3C1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309">
              <a:extLst>
                <a:ext uri="{FF2B5EF4-FFF2-40B4-BE49-F238E27FC236}">
                  <a16:creationId xmlns:a16="http://schemas.microsoft.com/office/drawing/2014/main" id="{4E21C76C-06C5-FB1A-3FFC-86B3FCAE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310">
              <a:extLst>
                <a:ext uri="{FF2B5EF4-FFF2-40B4-BE49-F238E27FC236}">
                  <a16:creationId xmlns:a16="http://schemas.microsoft.com/office/drawing/2014/main" id="{8B79BAF1-7EC2-7886-362C-C3DAC997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311">
              <a:extLst>
                <a:ext uri="{FF2B5EF4-FFF2-40B4-BE49-F238E27FC236}">
                  <a16:creationId xmlns:a16="http://schemas.microsoft.com/office/drawing/2014/main" id="{8F2FF4C4-3A50-E0E8-244A-6D58F98D3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312">
              <a:extLst>
                <a:ext uri="{FF2B5EF4-FFF2-40B4-BE49-F238E27FC236}">
                  <a16:creationId xmlns:a16="http://schemas.microsoft.com/office/drawing/2014/main" id="{756BDC5B-EBED-8D5E-87EF-75D4DF7B9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313">
              <a:extLst>
                <a:ext uri="{FF2B5EF4-FFF2-40B4-BE49-F238E27FC236}">
                  <a16:creationId xmlns:a16="http://schemas.microsoft.com/office/drawing/2014/main" id="{43EF4F66-372F-9E78-32F6-31C03003C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314">
              <a:extLst>
                <a:ext uri="{FF2B5EF4-FFF2-40B4-BE49-F238E27FC236}">
                  <a16:creationId xmlns:a16="http://schemas.microsoft.com/office/drawing/2014/main" id="{1B7672D4-6659-D904-5C22-71E3D0EAD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315">
              <a:extLst>
                <a:ext uri="{FF2B5EF4-FFF2-40B4-BE49-F238E27FC236}">
                  <a16:creationId xmlns:a16="http://schemas.microsoft.com/office/drawing/2014/main" id="{2860690A-5DFB-493C-2D44-52E1895A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316">
              <a:extLst>
                <a:ext uri="{FF2B5EF4-FFF2-40B4-BE49-F238E27FC236}">
                  <a16:creationId xmlns:a16="http://schemas.microsoft.com/office/drawing/2014/main" id="{0B6FF51F-F68D-3DAD-F962-7ED89355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317">
              <a:extLst>
                <a:ext uri="{FF2B5EF4-FFF2-40B4-BE49-F238E27FC236}">
                  <a16:creationId xmlns:a16="http://schemas.microsoft.com/office/drawing/2014/main" id="{CA7FBFA3-A706-0860-9DD5-4C94AABB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318">
              <a:extLst>
                <a:ext uri="{FF2B5EF4-FFF2-40B4-BE49-F238E27FC236}">
                  <a16:creationId xmlns:a16="http://schemas.microsoft.com/office/drawing/2014/main" id="{14638872-3145-F688-B6D2-07CD9320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319">
              <a:extLst>
                <a:ext uri="{FF2B5EF4-FFF2-40B4-BE49-F238E27FC236}">
                  <a16:creationId xmlns:a16="http://schemas.microsoft.com/office/drawing/2014/main" id="{B4B68A6E-D93C-BD3E-49FD-1FB809B4C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320">
              <a:extLst>
                <a:ext uri="{FF2B5EF4-FFF2-40B4-BE49-F238E27FC236}">
                  <a16:creationId xmlns:a16="http://schemas.microsoft.com/office/drawing/2014/main" id="{D5A6BCE3-B639-DE37-481F-9F507562B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321">
              <a:extLst>
                <a:ext uri="{FF2B5EF4-FFF2-40B4-BE49-F238E27FC236}">
                  <a16:creationId xmlns:a16="http://schemas.microsoft.com/office/drawing/2014/main" id="{5C4D9D08-A5C8-E713-A8D5-2D4E47EB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Freeform 322">
              <a:extLst>
                <a:ext uri="{FF2B5EF4-FFF2-40B4-BE49-F238E27FC236}">
                  <a16:creationId xmlns:a16="http://schemas.microsoft.com/office/drawing/2014/main" id="{AFACDEB2-D7D2-FCB3-B18C-43D5C3092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323">
              <a:extLst>
                <a:ext uri="{FF2B5EF4-FFF2-40B4-BE49-F238E27FC236}">
                  <a16:creationId xmlns:a16="http://schemas.microsoft.com/office/drawing/2014/main" id="{D74470DB-BF26-5EDC-E75D-8EBE73FC2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324">
              <a:extLst>
                <a:ext uri="{FF2B5EF4-FFF2-40B4-BE49-F238E27FC236}">
                  <a16:creationId xmlns:a16="http://schemas.microsoft.com/office/drawing/2014/main" id="{4BD2A20D-3830-9465-F399-8743AAE3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325">
              <a:extLst>
                <a:ext uri="{FF2B5EF4-FFF2-40B4-BE49-F238E27FC236}">
                  <a16:creationId xmlns:a16="http://schemas.microsoft.com/office/drawing/2014/main" id="{6187EE9A-6D49-01D8-5C13-7D55092A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326">
              <a:extLst>
                <a:ext uri="{FF2B5EF4-FFF2-40B4-BE49-F238E27FC236}">
                  <a16:creationId xmlns:a16="http://schemas.microsoft.com/office/drawing/2014/main" id="{AF6BCB41-BA48-0EDB-E120-919D4059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327">
              <a:extLst>
                <a:ext uri="{FF2B5EF4-FFF2-40B4-BE49-F238E27FC236}">
                  <a16:creationId xmlns:a16="http://schemas.microsoft.com/office/drawing/2014/main" id="{DD1228FD-AF7B-2C3C-FFF6-A85690AF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328">
              <a:extLst>
                <a:ext uri="{FF2B5EF4-FFF2-40B4-BE49-F238E27FC236}">
                  <a16:creationId xmlns:a16="http://schemas.microsoft.com/office/drawing/2014/main" id="{23E72F98-AC6C-9112-43E4-9EAE224E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329">
              <a:extLst>
                <a:ext uri="{FF2B5EF4-FFF2-40B4-BE49-F238E27FC236}">
                  <a16:creationId xmlns:a16="http://schemas.microsoft.com/office/drawing/2014/main" id="{E952926B-7CD7-17FB-BF63-E832A7B2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330">
              <a:extLst>
                <a:ext uri="{FF2B5EF4-FFF2-40B4-BE49-F238E27FC236}">
                  <a16:creationId xmlns:a16="http://schemas.microsoft.com/office/drawing/2014/main" id="{387CE537-D382-8061-D873-4D5B9AF3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331">
              <a:extLst>
                <a:ext uri="{FF2B5EF4-FFF2-40B4-BE49-F238E27FC236}">
                  <a16:creationId xmlns:a16="http://schemas.microsoft.com/office/drawing/2014/main" id="{722B7462-5B4A-A086-1F0A-B7C849E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332">
              <a:extLst>
                <a:ext uri="{FF2B5EF4-FFF2-40B4-BE49-F238E27FC236}">
                  <a16:creationId xmlns:a16="http://schemas.microsoft.com/office/drawing/2014/main" id="{74915FC3-C438-2C85-95E8-F8B50B0B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333">
              <a:extLst>
                <a:ext uri="{FF2B5EF4-FFF2-40B4-BE49-F238E27FC236}">
                  <a16:creationId xmlns:a16="http://schemas.microsoft.com/office/drawing/2014/main" id="{B64127EF-1514-8343-CB0A-DB77622C8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334">
              <a:extLst>
                <a:ext uri="{FF2B5EF4-FFF2-40B4-BE49-F238E27FC236}">
                  <a16:creationId xmlns:a16="http://schemas.microsoft.com/office/drawing/2014/main" id="{E796AA15-F393-F5AF-3C3E-FA059F06E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335">
              <a:extLst>
                <a:ext uri="{FF2B5EF4-FFF2-40B4-BE49-F238E27FC236}">
                  <a16:creationId xmlns:a16="http://schemas.microsoft.com/office/drawing/2014/main" id="{9E98DE45-AAE8-10CE-A3BC-8D8637C06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336">
              <a:extLst>
                <a:ext uri="{FF2B5EF4-FFF2-40B4-BE49-F238E27FC236}">
                  <a16:creationId xmlns:a16="http://schemas.microsoft.com/office/drawing/2014/main" id="{ACF71124-E51C-EAF0-67E8-9CED15FB1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337">
              <a:extLst>
                <a:ext uri="{FF2B5EF4-FFF2-40B4-BE49-F238E27FC236}">
                  <a16:creationId xmlns:a16="http://schemas.microsoft.com/office/drawing/2014/main" id="{A35672F8-67F9-41A1-7283-A015CFF7D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338">
              <a:extLst>
                <a:ext uri="{FF2B5EF4-FFF2-40B4-BE49-F238E27FC236}">
                  <a16:creationId xmlns:a16="http://schemas.microsoft.com/office/drawing/2014/main" id="{6070B87B-5154-215D-1E24-FC6ABF40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339">
              <a:extLst>
                <a:ext uri="{FF2B5EF4-FFF2-40B4-BE49-F238E27FC236}">
                  <a16:creationId xmlns:a16="http://schemas.microsoft.com/office/drawing/2014/main" id="{DDCF5989-4DC7-01E5-63DD-886A0EC1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340">
              <a:extLst>
                <a:ext uri="{FF2B5EF4-FFF2-40B4-BE49-F238E27FC236}">
                  <a16:creationId xmlns:a16="http://schemas.microsoft.com/office/drawing/2014/main" id="{C15EE64E-3563-50D5-C015-578C7D88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341">
              <a:extLst>
                <a:ext uri="{FF2B5EF4-FFF2-40B4-BE49-F238E27FC236}">
                  <a16:creationId xmlns:a16="http://schemas.microsoft.com/office/drawing/2014/main" id="{CF863557-8195-E081-D060-B92A9EB1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342">
              <a:extLst>
                <a:ext uri="{FF2B5EF4-FFF2-40B4-BE49-F238E27FC236}">
                  <a16:creationId xmlns:a16="http://schemas.microsoft.com/office/drawing/2014/main" id="{78A0B3D6-1AFE-4370-EA10-A83C2B58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343">
              <a:extLst>
                <a:ext uri="{FF2B5EF4-FFF2-40B4-BE49-F238E27FC236}">
                  <a16:creationId xmlns:a16="http://schemas.microsoft.com/office/drawing/2014/main" id="{0FCFFFE6-4CBA-526C-E80B-9D4DE06FC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344">
              <a:extLst>
                <a:ext uri="{FF2B5EF4-FFF2-40B4-BE49-F238E27FC236}">
                  <a16:creationId xmlns:a16="http://schemas.microsoft.com/office/drawing/2014/main" id="{A102ED3E-1D67-C8A9-8C96-861E68E2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345">
              <a:extLst>
                <a:ext uri="{FF2B5EF4-FFF2-40B4-BE49-F238E27FC236}">
                  <a16:creationId xmlns:a16="http://schemas.microsoft.com/office/drawing/2014/main" id="{8E4D566B-3E02-9905-7D71-6A57882C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346">
              <a:extLst>
                <a:ext uri="{FF2B5EF4-FFF2-40B4-BE49-F238E27FC236}">
                  <a16:creationId xmlns:a16="http://schemas.microsoft.com/office/drawing/2014/main" id="{EC2CCF7F-A3CF-14F0-7215-D9FA14B4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347">
              <a:extLst>
                <a:ext uri="{FF2B5EF4-FFF2-40B4-BE49-F238E27FC236}">
                  <a16:creationId xmlns:a16="http://schemas.microsoft.com/office/drawing/2014/main" id="{40B07F75-C1CE-6AB1-CBBF-6A8D208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348">
              <a:extLst>
                <a:ext uri="{FF2B5EF4-FFF2-40B4-BE49-F238E27FC236}">
                  <a16:creationId xmlns:a16="http://schemas.microsoft.com/office/drawing/2014/main" id="{C04FDEDA-2603-CB0A-1821-666E7329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349">
              <a:extLst>
                <a:ext uri="{FF2B5EF4-FFF2-40B4-BE49-F238E27FC236}">
                  <a16:creationId xmlns:a16="http://schemas.microsoft.com/office/drawing/2014/main" id="{7352FC93-D85F-DC91-321A-59497FB2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350">
              <a:extLst>
                <a:ext uri="{FF2B5EF4-FFF2-40B4-BE49-F238E27FC236}">
                  <a16:creationId xmlns:a16="http://schemas.microsoft.com/office/drawing/2014/main" id="{FE6DD36F-967F-2C3F-959C-5410353C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351">
              <a:extLst>
                <a:ext uri="{FF2B5EF4-FFF2-40B4-BE49-F238E27FC236}">
                  <a16:creationId xmlns:a16="http://schemas.microsoft.com/office/drawing/2014/main" id="{7D113C14-A0D4-B7FE-ED3E-5B26188C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352">
              <a:extLst>
                <a:ext uri="{FF2B5EF4-FFF2-40B4-BE49-F238E27FC236}">
                  <a16:creationId xmlns:a16="http://schemas.microsoft.com/office/drawing/2014/main" id="{DDF42C1B-711C-DA2A-7B41-ABFCBC80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353">
              <a:extLst>
                <a:ext uri="{FF2B5EF4-FFF2-40B4-BE49-F238E27FC236}">
                  <a16:creationId xmlns:a16="http://schemas.microsoft.com/office/drawing/2014/main" id="{6A3338F8-DEEB-4005-E32B-086A9B91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354">
              <a:extLst>
                <a:ext uri="{FF2B5EF4-FFF2-40B4-BE49-F238E27FC236}">
                  <a16:creationId xmlns:a16="http://schemas.microsoft.com/office/drawing/2014/main" id="{1BA58E0E-0670-C30A-3A8A-1F524161E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355">
              <a:extLst>
                <a:ext uri="{FF2B5EF4-FFF2-40B4-BE49-F238E27FC236}">
                  <a16:creationId xmlns:a16="http://schemas.microsoft.com/office/drawing/2014/main" id="{C23E8787-434A-AC54-D948-7A1D67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356">
              <a:extLst>
                <a:ext uri="{FF2B5EF4-FFF2-40B4-BE49-F238E27FC236}">
                  <a16:creationId xmlns:a16="http://schemas.microsoft.com/office/drawing/2014/main" id="{F9AA85B8-1638-066D-E36B-43249E330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357">
              <a:extLst>
                <a:ext uri="{FF2B5EF4-FFF2-40B4-BE49-F238E27FC236}">
                  <a16:creationId xmlns:a16="http://schemas.microsoft.com/office/drawing/2014/main" id="{60102143-7915-5569-C167-23E95A82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358">
              <a:extLst>
                <a:ext uri="{FF2B5EF4-FFF2-40B4-BE49-F238E27FC236}">
                  <a16:creationId xmlns:a16="http://schemas.microsoft.com/office/drawing/2014/main" id="{C28197A3-91FC-4CC7-7D61-8D5037AA0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359">
              <a:extLst>
                <a:ext uri="{FF2B5EF4-FFF2-40B4-BE49-F238E27FC236}">
                  <a16:creationId xmlns:a16="http://schemas.microsoft.com/office/drawing/2014/main" id="{41A7AB5C-9ABF-9076-48FD-74F505E2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360">
              <a:extLst>
                <a:ext uri="{FF2B5EF4-FFF2-40B4-BE49-F238E27FC236}">
                  <a16:creationId xmlns:a16="http://schemas.microsoft.com/office/drawing/2014/main" id="{23B282B9-8E35-98D9-5829-059C8008D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361">
              <a:extLst>
                <a:ext uri="{FF2B5EF4-FFF2-40B4-BE49-F238E27FC236}">
                  <a16:creationId xmlns:a16="http://schemas.microsoft.com/office/drawing/2014/main" id="{CF8372E7-F0F0-EF89-99F7-83FC5856A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362">
              <a:extLst>
                <a:ext uri="{FF2B5EF4-FFF2-40B4-BE49-F238E27FC236}">
                  <a16:creationId xmlns:a16="http://schemas.microsoft.com/office/drawing/2014/main" id="{B9CFE265-1F8F-A8CF-6F60-47472871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363">
              <a:extLst>
                <a:ext uri="{FF2B5EF4-FFF2-40B4-BE49-F238E27FC236}">
                  <a16:creationId xmlns:a16="http://schemas.microsoft.com/office/drawing/2014/main" id="{1BE49716-A358-C02D-128A-DE801460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364">
              <a:extLst>
                <a:ext uri="{FF2B5EF4-FFF2-40B4-BE49-F238E27FC236}">
                  <a16:creationId xmlns:a16="http://schemas.microsoft.com/office/drawing/2014/main" id="{E8EFA3EB-6303-0420-B0AA-52C69DE1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365">
              <a:extLst>
                <a:ext uri="{FF2B5EF4-FFF2-40B4-BE49-F238E27FC236}">
                  <a16:creationId xmlns:a16="http://schemas.microsoft.com/office/drawing/2014/main" id="{03AC93AA-9016-A6A9-899A-64F7A4AD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366">
              <a:extLst>
                <a:ext uri="{FF2B5EF4-FFF2-40B4-BE49-F238E27FC236}">
                  <a16:creationId xmlns:a16="http://schemas.microsoft.com/office/drawing/2014/main" id="{E429730A-C799-1736-51AA-4AB68ED7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367">
              <a:extLst>
                <a:ext uri="{FF2B5EF4-FFF2-40B4-BE49-F238E27FC236}">
                  <a16:creationId xmlns:a16="http://schemas.microsoft.com/office/drawing/2014/main" id="{A1259572-9910-685B-05EE-27DEBA7F5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368">
              <a:extLst>
                <a:ext uri="{FF2B5EF4-FFF2-40B4-BE49-F238E27FC236}">
                  <a16:creationId xmlns:a16="http://schemas.microsoft.com/office/drawing/2014/main" id="{A069964D-89FE-DB77-12EF-5A7541CE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369">
              <a:extLst>
                <a:ext uri="{FF2B5EF4-FFF2-40B4-BE49-F238E27FC236}">
                  <a16:creationId xmlns:a16="http://schemas.microsoft.com/office/drawing/2014/main" id="{6BCD7565-1DC1-1921-F7BB-3A043D2B3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370">
              <a:extLst>
                <a:ext uri="{FF2B5EF4-FFF2-40B4-BE49-F238E27FC236}">
                  <a16:creationId xmlns:a16="http://schemas.microsoft.com/office/drawing/2014/main" id="{E65DDDDA-03E1-E868-6EA4-A7C7DEF76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371">
              <a:extLst>
                <a:ext uri="{FF2B5EF4-FFF2-40B4-BE49-F238E27FC236}">
                  <a16:creationId xmlns:a16="http://schemas.microsoft.com/office/drawing/2014/main" id="{2E0B7F40-D132-5BAF-D106-3B520206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372">
              <a:extLst>
                <a:ext uri="{FF2B5EF4-FFF2-40B4-BE49-F238E27FC236}">
                  <a16:creationId xmlns:a16="http://schemas.microsoft.com/office/drawing/2014/main" id="{905D0DFE-0D60-DB5C-3B20-21D9B421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373">
              <a:extLst>
                <a:ext uri="{FF2B5EF4-FFF2-40B4-BE49-F238E27FC236}">
                  <a16:creationId xmlns:a16="http://schemas.microsoft.com/office/drawing/2014/main" id="{BAA7B0CB-3328-65C4-18C5-818B26E2C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374">
              <a:extLst>
                <a:ext uri="{FF2B5EF4-FFF2-40B4-BE49-F238E27FC236}">
                  <a16:creationId xmlns:a16="http://schemas.microsoft.com/office/drawing/2014/main" id="{6FF91178-8B4C-E859-7620-D3EE21E6C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375">
              <a:extLst>
                <a:ext uri="{FF2B5EF4-FFF2-40B4-BE49-F238E27FC236}">
                  <a16:creationId xmlns:a16="http://schemas.microsoft.com/office/drawing/2014/main" id="{E8CCE687-C260-1F78-29F6-3641CC2B0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376">
              <a:extLst>
                <a:ext uri="{FF2B5EF4-FFF2-40B4-BE49-F238E27FC236}">
                  <a16:creationId xmlns:a16="http://schemas.microsoft.com/office/drawing/2014/main" id="{1E370B08-7B56-24D2-4C7E-33561B31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377">
              <a:extLst>
                <a:ext uri="{FF2B5EF4-FFF2-40B4-BE49-F238E27FC236}">
                  <a16:creationId xmlns:a16="http://schemas.microsoft.com/office/drawing/2014/main" id="{7788E2B0-5514-9DA6-DA50-4A799D15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378">
              <a:extLst>
                <a:ext uri="{FF2B5EF4-FFF2-40B4-BE49-F238E27FC236}">
                  <a16:creationId xmlns:a16="http://schemas.microsoft.com/office/drawing/2014/main" id="{4CA84A0B-9B72-3ED7-7AED-D6987DC57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379">
              <a:extLst>
                <a:ext uri="{FF2B5EF4-FFF2-40B4-BE49-F238E27FC236}">
                  <a16:creationId xmlns:a16="http://schemas.microsoft.com/office/drawing/2014/main" id="{568F154C-6520-92DD-7C00-915D093CA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380">
              <a:extLst>
                <a:ext uri="{FF2B5EF4-FFF2-40B4-BE49-F238E27FC236}">
                  <a16:creationId xmlns:a16="http://schemas.microsoft.com/office/drawing/2014/main" id="{6428B21C-A741-FC5E-1721-74029F0F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381">
              <a:extLst>
                <a:ext uri="{FF2B5EF4-FFF2-40B4-BE49-F238E27FC236}">
                  <a16:creationId xmlns:a16="http://schemas.microsoft.com/office/drawing/2014/main" id="{9DD6FD8B-FEF6-3F5F-F481-7C0FC4A4F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382">
              <a:extLst>
                <a:ext uri="{FF2B5EF4-FFF2-40B4-BE49-F238E27FC236}">
                  <a16:creationId xmlns:a16="http://schemas.microsoft.com/office/drawing/2014/main" id="{58E96EE5-2DB9-9306-D368-C051E2EED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383">
              <a:extLst>
                <a:ext uri="{FF2B5EF4-FFF2-40B4-BE49-F238E27FC236}">
                  <a16:creationId xmlns:a16="http://schemas.microsoft.com/office/drawing/2014/main" id="{82B0428A-5F47-919B-505E-E1890ADE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384">
              <a:extLst>
                <a:ext uri="{FF2B5EF4-FFF2-40B4-BE49-F238E27FC236}">
                  <a16:creationId xmlns:a16="http://schemas.microsoft.com/office/drawing/2014/main" id="{C261FE51-C2C6-0B1A-B571-E6CB113E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385">
              <a:extLst>
                <a:ext uri="{FF2B5EF4-FFF2-40B4-BE49-F238E27FC236}">
                  <a16:creationId xmlns:a16="http://schemas.microsoft.com/office/drawing/2014/main" id="{31482184-1FE6-3C8D-6D28-B4EA2BBC4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386">
              <a:extLst>
                <a:ext uri="{FF2B5EF4-FFF2-40B4-BE49-F238E27FC236}">
                  <a16:creationId xmlns:a16="http://schemas.microsoft.com/office/drawing/2014/main" id="{46DDFF9D-5B70-B0BD-B055-0328B70E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387">
              <a:extLst>
                <a:ext uri="{FF2B5EF4-FFF2-40B4-BE49-F238E27FC236}">
                  <a16:creationId xmlns:a16="http://schemas.microsoft.com/office/drawing/2014/main" id="{91AE0357-1FDA-51CE-9D88-FFB2B1D21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388">
              <a:extLst>
                <a:ext uri="{FF2B5EF4-FFF2-40B4-BE49-F238E27FC236}">
                  <a16:creationId xmlns:a16="http://schemas.microsoft.com/office/drawing/2014/main" id="{8F32D53F-CC07-59B2-E2DB-32B413D86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389">
              <a:extLst>
                <a:ext uri="{FF2B5EF4-FFF2-40B4-BE49-F238E27FC236}">
                  <a16:creationId xmlns:a16="http://schemas.microsoft.com/office/drawing/2014/main" id="{FE8BE477-2796-1072-3558-EC7A24A7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390">
              <a:extLst>
                <a:ext uri="{FF2B5EF4-FFF2-40B4-BE49-F238E27FC236}">
                  <a16:creationId xmlns:a16="http://schemas.microsoft.com/office/drawing/2014/main" id="{CDADA7A6-C839-D3FC-ACC2-C2F8F051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391">
              <a:extLst>
                <a:ext uri="{FF2B5EF4-FFF2-40B4-BE49-F238E27FC236}">
                  <a16:creationId xmlns:a16="http://schemas.microsoft.com/office/drawing/2014/main" id="{7DCE938B-D4AB-7477-EE71-4DCA5ED6F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392">
              <a:extLst>
                <a:ext uri="{FF2B5EF4-FFF2-40B4-BE49-F238E27FC236}">
                  <a16:creationId xmlns:a16="http://schemas.microsoft.com/office/drawing/2014/main" id="{CCA3231A-0ABA-CD41-0385-153188583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393">
              <a:extLst>
                <a:ext uri="{FF2B5EF4-FFF2-40B4-BE49-F238E27FC236}">
                  <a16:creationId xmlns:a16="http://schemas.microsoft.com/office/drawing/2014/main" id="{1CD71104-60E9-5AC4-8CD3-9D5792AB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394">
              <a:extLst>
                <a:ext uri="{FF2B5EF4-FFF2-40B4-BE49-F238E27FC236}">
                  <a16:creationId xmlns:a16="http://schemas.microsoft.com/office/drawing/2014/main" id="{546CB31C-FE49-22F5-0494-37DB11BF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395">
              <a:extLst>
                <a:ext uri="{FF2B5EF4-FFF2-40B4-BE49-F238E27FC236}">
                  <a16:creationId xmlns:a16="http://schemas.microsoft.com/office/drawing/2014/main" id="{8BBB6133-6099-57E3-F543-96FF1849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396">
              <a:extLst>
                <a:ext uri="{FF2B5EF4-FFF2-40B4-BE49-F238E27FC236}">
                  <a16:creationId xmlns:a16="http://schemas.microsoft.com/office/drawing/2014/main" id="{42FA9CB4-FE96-6620-0C88-64394EDF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Rectangle 397">
              <a:extLst>
                <a:ext uri="{FF2B5EF4-FFF2-40B4-BE49-F238E27FC236}">
                  <a16:creationId xmlns:a16="http://schemas.microsoft.com/office/drawing/2014/main" id="{2BACD2BA-1279-F1D7-A68E-0F000B46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398">
              <a:extLst>
                <a:ext uri="{FF2B5EF4-FFF2-40B4-BE49-F238E27FC236}">
                  <a16:creationId xmlns:a16="http://schemas.microsoft.com/office/drawing/2014/main" id="{A240BA5C-07C3-AC83-4679-3839B800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399">
              <a:extLst>
                <a:ext uri="{FF2B5EF4-FFF2-40B4-BE49-F238E27FC236}">
                  <a16:creationId xmlns:a16="http://schemas.microsoft.com/office/drawing/2014/main" id="{AD4EB976-9AFF-A319-A4EB-A59549E1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400">
              <a:extLst>
                <a:ext uri="{FF2B5EF4-FFF2-40B4-BE49-F238E27FC236}">
                  <a16:creationId xmlns:a16="http://schemas.microsoft.com/office/drawing/2014/main" id="{9B66D0B5-8652-597E-7F5B-408B74D4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401">
              <a:extLst>
                <a:ext uri="{FF2B5EF4-FFF2-40B4-BE49-F238E27FC236}">
                  <a16:creationId xmlns:a16="http://schemas.microsoft.com/office/drawing/2014/main" id="{651C374A-8251-8E96-84BB-CE11A7BEC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402">
              <a:extLst>
                <a:ext uri="{FF2B5EF4-FFF2-40B4-BE49-F238E27FC236}">
                  <a16:creationId xmlns:a16="http://schemas.microsoft.com/office/drawing/2014/main" id="{B7E0A4A3-7B8D-95C4-B524-F6B650AA4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403">
              <a:extLst>
                <a:ext uri="{FF2B5EF4-FFF2-40B4-BE49-F238E27FC236}">
                  <a16:creationId xmlns:a16="http://schemas.microsoft.com/office/drawing/2014/main" id="{0A3E4A4A-9A4A-09E8-D471-ABCF09EE2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404">
              <a:extLst>
                <a:ext uri="{FF2B5EF4-FFF2-40B4-BE49-F238E27FC236}">
                  <a16:creationId xmlns:a16="http://schemas.microsoft.com/office/drawing/2014/main" id="{5630056F-DD7F-6A86-27A5-3E2DE41D6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405">
              <a:extLst>
                <a:ext uri="{FF2B5EF4-FFF2-40B4-BE49-F238E27FC236}">
                  <a16:creationId xmlns:a16="http://schemas.microsoft.com/office/drawing/2014/main" id="{5E5F37D6-8E91-A896-A88B-D9273DC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407">
              <a:extLst>
                <a:ext uri="{FF2B5EF4-FFF2-40B4-BE49-F238E27FC236}">
                  <a16:creationId xmlns:a16="http://schemas.microsoft.com/office/drawing/2014/main" id="{8D6CEF59-45E3-5188-A871-016B6F0C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408">
              <a:extLst>
                <a:ext uri="{FF2B5EF4-FFF2-40B4-BE49-F238E27FC236}">
                  <a16:creationId xmlns:a16="http://schemas.microsoft.com/office/drawing/2014/main" id="{374D4D2E-EF9D-4460-BB66-B8FE21AE1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409">
              <a:extLst>
                <a:ext uri="{FF2B5EF4-FFF2-40B4-BE49-F238E27FC236}">
                  <a16:creationId xmlns:a16="http://schemas.microsoft.com/office/drawing/2014/main" id="{A8E59AF1-64ED-925E-23BD-2945B8D3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410">
              <a:extLst>
                <a:ext uri="{FF2B5EF4-FFF2-40B4-BE49-F238E27FC236}">
                  <a16:creationId xmlns:a16="http://schemas.microsoft.com/office/drawing/2014/main" id="{65F46169-327C-3235-F380-00C095DF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411">
              <a:extLst>
                <a:ext uri="{FF2B5EF4-FFF2-40B4-BE49-F238E27FC236}">
                  <a16:creationId xmlns:a16="http://schemas.microsoft.com/office/drawing/2014/main" id="{3128B73D-F389-D341-C380-2069A2987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412">
              <a:extLst>
                <a:ext uri="{FF2B5EF4-FFF2-40B4-BE49-F238E27FC236}">
                  <a16:creationId xmlns:a16="http://schemas.microsoft.com/office/drawing/2014/main" id="{E769079F-4DC6-1220-E94C-A1129FBBE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413">
              <a:extLst>
                <a:ext uri="{FF2B5EF4-FFF2-40B4-BE49-F238E27FC236}">
                  <a16:creationId xmlns:a16="http://schemas.microsoft.com/office/drawing/2014/main" id="{5F0519CE-4004-B258-5936-F7EB70A9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414">
              <a:extLst>
                <a:ext uri="{FF2B5EF4-FFF2-40B4-BE49-F238E27FC236}">
                  <a16:creationId xmlns:a16="http://schemas.microsoft.com/office/drawing/2014/main" id="{57CC8F3A-E76B-4BD0-7B87-7C8276381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415">
              <a:extLst>
                <a:ext uri="{FF2B5EF4-FFF2-40B4-BE49-F238E27FC236}">
                  <a16:creationId xmlns:a16="http://schemas.microsoft.com/office/drawing/2014/main" id="{C9C39276-6F1C-0A38-493B-51D7F71A4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416">
              <a:extLst>
                <a:ext uri="{FF2B5EF4-FFF2-40B4-BE49-F238E27FC236}">
                  <a16:creationId xmlns:a16="http://schemas.microsoft.com/office/drawing/2014/main" id="{4D0B1189-DE6B-C5F3-CE7B-EADA5D2B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417">
              <a:extLst>
                <a:ext uri="{FF2B5EF4-FFF2-40B4-BE49-F238E27FC236}">
                  <a16:creationId xmlns:a16="http://schemas.microsoft.com/office/drawing/2014/main" id="{991F71E6-39C3-B64E-85AF-2A462F41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418">
              <a:extLst>
                <a:ext uri="{FF2B5EF4-FFF2-40B4-BE49-F238E27FC236}">
                  <a16:creationId xmlns:a16="http://schemas.microsoft.com/office/drawing/2014/main" id="{7790EA4B-59FA-91AE-5DEA-6D2E5A73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419">
              <a:extLst>
                <a:ext uri="{FF2B5EF4-FFF2-40B4-BE49-F238E27FC236}">
                  <a16:creationId xmlns:a16="http://schemas.microsoft.com/office/drawing/2014/main" id="{AB160939-2745-28D6-DA37-EE1E93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420">
              <a:extLst>
                <a:ext uri="{FF2B5EF4-FFF2-40B4-BE49-F238E27FC236}">
                  <a16:creationId xmlns:a16="http://schemas.microsoft.com/office/drawing/2014/main" id="{9EC31B4B-5A4B-C9CA-7B58-B88C34CD6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421">
              <a:extLst>
                <a:ext uri="{FF2B5EF4-FFF2-40B4-BE49-F238E27FC236}">
                  <a16:creationId xmlns:a16="http://schemas.microsoft.com/office/drawing/2014/main" id="{730F4D9A-9A91-6922-8176-700451713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422">
              <a:extLst>
                <a:ext uri="{FF2B5EF4-FFF2-40B4-BE49-F238E27FC236}">
                  <a16:creationId xmlns:a16="http://schemas.microsoft.com/office/drawing/2014/main" id="{B303DBAF-ACCC-705E-3192-B2699C42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423">
              <a:extLst>
                <a:ext uri="{FF2B5EF4-FFF2-40B4-BE49-F238E27FC236}">
                  <a16:creationId xmlns:a16="http://schemas.microsoft.com/office/drawing/2014/main" id="{A17FCE47-E328-20D2-C01E-45EA72FD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424">
              <a:extLst>
                <a:ext uri="{FF2B5EF4-FFF2-40B4-BE49-F238E27FC236}">
                  <a16:creationId xmlns:a16="http://schemas.microsoft.com/office/drawing/2014/main" id="{E713CD33-4E1A-6258-238F-FDBA35D7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425">
              <a:extLst>
                <a:ext uri="{FF2B5EF4-FFF2-40B4-BE49-F238E27FC236}">
                  <a16:creationId xmlns:a16="http://schemas.microsoft.com/office/drawing/2014/main" id="{84A6D4B8-3F82-268E-1177-31A46ED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426">
              <a:extLst>
                <a:ext uri="{FF2B5EF4-FFF2-40B4-BE49-F238E27FC236}">
                  <a16:creationId xmlns:a16="http://schemas.microsoft.com/office/drawing/2014/main" id="{0BE5404E-C05C-D453-8891-A962E6D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427">
              <a:extLst>
                <a:ext uri="{FF2B5EF4-FFF2-40B4-BE49-F238E27FC236}">
                  <a16:creationId xmlns:a16="http://schemas.microsoft.com/office/drawing/2014/main" id="{D19EB354-D881-0B0F-ED02-FFD48874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428">
              <a:extLst>
                <a:ext uri="{FF2B5EF4-FFF2-40B4-BE49-F238E27FC236}">
                  <a16:creationId xmlns:a16="http://schemas.microsoft.com/office/drawing/2014/main" id="{3A4F9ABC-A379-13AD-865F-87D89D0E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429">
              <a:extLst>
                <a:ext uri="{FF2B5EF4-FFF2-40B4-BE49-F238E27FC236}">
                  <a16:creationId xmlns:a16="http://schemas.microsoft.com/office/drawing/2014/main" id="{71B3CA38-5BB8-BAFA-30AA-CFC64ADD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430">
              <a:extLst>
                <a:ext uri="{FF2B5EF4-FFF2-40B4-BE49-F238E27FC236}">
                  <a16:creationId xmlns:a16="http://schemas.microsoft.com/office/drawing/2014/main" id="{39E7BAF8-9606-9983-BBAF-AD1AECBD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431">
              <a:extLst>
                <a:ext uri="{FF2B5EF4-FFF2-40B4-BE49-F238E27FC236}">
                  <a16:creationId xmlns:a16="http://schemas.microsoft.com/office/drawing/2014/main" id="{40ED38FA-C6A1-7BF7-14B3-37DFF88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Rectangle 432">
              <a:extLst>
                <a:ext uri="{FF2B5EF4-FFF2-40B4-BE49-F238E27FC236}">
                  <a16:creationId xmlns:a16="http://schemas.microsoft.com/office/drawing/2014/main" id="{06990C2F-6DA7-3FB0-BE29-393DCD98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433">
              <a:extLst>
                <a:ext uri="{FF2B5EF4-FFF2-40B4-BE49-F238E27FC236}">
                  <a16:creationId xmlns:a16="http://schemas.microsoft.com/office/drawing/2014/main" id="{461DFCDE-E781-463F-9263-1B2DC2263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434">
              <a:extLst>
                <a:ext uri="{FF2B5EF4-FFF2-40B4-BE49-F238E27FC236}">
                  <a16:creationId xmlns:a16="http://schemas.microsoft.com/office/drawing/2014/main" id="{4A7E6977-3240-4BE9-492A-29E816EF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435">
              <a:extLst>
                <a:ext uri="{FF2B5EF4-FFF2-40B4-BE49-F238E27FC236}">
                  <a16:creationId xmlns:a16="http://schemas.microsoft.com/office/drawing/2014/main" id="{47B41190-8BD1-B615-358A-5AC27F3C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436">
              <a:extLst>
                <a:ext uri="{FF2B5EF4-FFF2-40B4-BE49-F238E27FC236}">
                  <a16:creationId xmlns:a16="http://schemas.microsoft.com/office/drawing/2014/main" id="{F3BBCFD3-05C3-AAEB-8ABA-DE2E0189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437">
              <a:extLst>
                <a:ext uri="{FF2B5EF4-FFF2-40B4-BE49-F238E27FC236}">
                  <a16:creationId xmlns:a16="http://schemas.microsoft.com/office/drawing/2014/main" id="{C5AB129D-8366-2DC3-715A-D5215DA2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438">
              <a:extLst>
                <a:ext uri="{FF2B5EF4-FFF2-40B4-BE49-F238E27FC236}">
                  <a16:creationId xmlns:a16="http://schemas.microsoft.com/office/drawing/2014/main" id="{76B5E3EF-CD7D-77D0-1E2F-36F9C3C4F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439">
              <a:extLst>
                <a:ext uri="{FF2B5EF4-FFF2-40B4-BE49-F238E27FC236}">
                  <a16:creationId xmlns:a16="http://schemas.microsoft.com/office/drawing/2014/main" id="{118C2941-37B8-9D74-E17F-66703D27B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440">
              <a:extLst>
                <a:ext uri="{FF2B5EF4-FFF2-40B4-BE49-F238E27FC236}">
                  <a16:creationId xmlns:a16="http://schemas.microsoft.com/office/drawing/2014/main" id="{1A7FE053-72B7-560B-F303-D1E1DB0C0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441">
              <a:extLst>
                <a:ext uri="{FF2B5EF4-FFF2-40B4-BE49-F238E27FC236}">
                  <a16:creationId xmlns:a16="http://schemas.microsoft.com/office/drawing/2014/main" id="{21B232B1-CA80-2E16-E1F6-2FFF662C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442">
              <a:extLst>
                <a:ext uri="{FF2B5EF4-FFF2-40B4-BE49-F238E27FC236}">
                  <a16:creationId xmlns:a16="http://schemas.microsoft.com/office/drawing/2014/main" id="{B977D2DD-8EB4-5055-6166-8DCE7886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443">
              <a:extLst>
                <a:ext uri="{FF2B5EF4-FFF2-40B4-BE49-F238E27FC236}">
                  <a16:creationId xmlns:a16="http://schemas.microsoft.com/office/drawing/2014/main" id="{BEECFAAC-9B43-575D-670F-3AFDB77D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444">
              <a:extLst>
                <a:ext uri="{FF2B5EF4-FFF2-40B4-BE49-F238E27FC236}">
                  <a16:creationId xmlns:a16="http://schemas.microsoft.com/office/drawing/2014/main" id="{0503F9D9-D86F-E638-C08C-B1F4B581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445">
              <a:extLst>
                <a:ext uri="{FF2B5EF4-FFF2-40B4-BE49-F238E27FC236}">
                  <a16:creationId xmlns:a16="http://schemas.microsoft.com/office/drawing/2014/main" id="{398506B5-ED4E-C2A3-CE28-59A56276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446">
              <a:extLst>
                <a:ext uri="{FF2B5EF4-FFF2-40B4-BE49-F238E27FC236}">
                  <a16:creationId xmlns:a16="http://schemas.microsoft.com/office/drawing/2014/main" id="{67017276-F267-849A-07EB-F9EA3360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447">
              <a:extLst>
                <a:ext uri="{FF2B5EF4-FFF2-40B4-BE49-F238E27FC236}">
                  <a16:creationId xmlns:a16="http://schemas.microsoft.com/office/drawing/2014/main" id="{F36E8794-FF49-795A-79A5-05DBB299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448">
              <a:extLst>
                <a:ext uri="{FF2B5EF4-FFF2-40B4-BE49-F238E27FC236}">
                  <a16:creationId xmlns:a16="http://schemas.microsoft.com/office/drawing/2014/main" id="{3AAD0A03-3905-8397-67B9-49B50625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449">
              <a:extLst>
                <a:ext uri="{FF2B5EF4-FFF2-40B4-BE49-F238E27FC236}">
                  <a16:creationId xmlns:a16="http://schemas.microsoft.com/office/drawing/2014/main" id="{86E46070-3CD9-521B-2966-23B07E734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450">
              <a:extLst>
                <a:ext uri="{FF2B5EF4-FFF2-40B4-BE49-F238E27FC236}">
                  <a16:creationId xmlns:a16="http://schemas.microsoft.com/office/drawing/2014/main" id="{9F27192A-E17F-DE25-FCBB-AF6CD75E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451">
              <a:extLst>
                <a:ext uri="{FF2B5EF4-FFF2-40B4-BE49-F238E27FC236}">
                  <a16:creationId xmlns:a16="http://schemas.microsoft.com/office/drawing/2014/main" id="{7C1983FF-2FB8-00AB-8C3F-A340AAAD8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452">
              <a:extLst>
                <a:ext uri="{FF2B5EF4-FFF2-40B4-BE49-F238E27FC236}">
                  <a16:creationId xmlns:a16="http://schemas.microsoft.com/office/drawing/2014/main" id="{BE8907B6-46A2-FA46-860B-D1EA9F7FE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453">
              <a:extLst>
                <a:ext uri="{FF2B5EF4-FFF2-40B4-BE49-F238E27FC236}">
                  <a16:creationId xmlns:a16="http://schemas.microsoft.com/office/drawing/2014/main" id="{4E68FBAC-D8FF-B18E-7E1C-8DE619FA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454">
              <a:extLst>
                <a:ext uri="{FF2B5EF4-FFF2-40B4-BE49-F238E27FC236}">
                  <a16:creationId xmlns:a16="http://schemas.microsoft.com/office/drawing/2014/main" id="{19312B1E-5B99-6A75-5EF8-88EA528D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455">
              <a:extLst>
                <a:ext uri="{FF2B5EF4-FFF2-40B4-BE49-F238E27FC236}">
                  <a16:creationId xmlns:a16="http://schemas.microsoft.com/office/drawing/2014/main" id="{5343DD14-0CB0-DA4B-C006-6A87CCF38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456">
              <a:extLst>
                <a:ext uri="{FF2B5EF4-FFF2-40B4-BE49-F238E27FC236}">
                  <a16:creationId xmlns:a16="http://schemas.microsoft.com/office/drawing/2014/main" id="{4DD8F1F6-D071-C162-9E53-621B62EE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457">
              <a:extLst>
                <a:ext uri="{FF2B5EF4-FFF2-40B4-BE49-F238E27FC236}">
                  <a16:creationId xmlns:a16="http://schemas.microsoft.com/office/drawing/2014/main" id="{2EDE2747-58DF-9F2D-D173-A52E69ED1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458">
              <a:extLst>
                <a:ext uri="{FF2B5EF4-FFF2-40B4-BE49-F238E27FC236}">
                  <a16:creationId xmlns:a16="http://schemas.microsoft.com/office/drawing/2014/main" id="{C823C306-CC83-9363-2011-95F57635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459">
              <a:extLst>
                <a:ext uri="{FF2B5EF4-FFF2-40B4-BE49-F238E27FC236}">
                  <a16:creationId xmlns:a16="http://schemas.microsoft.com/office/drawing/2014/main" id="{8802B850-EBB0-468D-C75C-E9A0E13A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460">
              <a:extLst>
                <a:ext uri="{FF2B5EF4-FFF2-40B4-BE49-F238E27FC236}">
                  <a16:creationId xmlns:a16="http://schemas.microsoft.com/office/drawing/2014/main" id="{1E0F689B-63CE-2C4D-2C70-81688A16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461">
              <a:extLst>
                <a:ext uri="{FF2B5EF4-FFF2-40B4-BE49-F238E27FC236}">
                  <a16:creationId xmlns:a16="http://schemas.microsoft.com/office/drawing/2014/main" id="{2881B34D-81AE-DA83-0570-C2058B0F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462">
              <a:extLst>
                <a:ext uri="{FF2B5EF4-FFF2-40B4-BE49-F238E27FC236}">
                  <a16:creationId xmlns:a16="http://schemas.microsoft.com/office/drawing/2014/main" id="{D8D95078-0C13-6FF7-A1B3-B2C5BC40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463">
              <a:extLst>
                <a:ext uri="{FF2B5EF4-FFF2-40B4-BE49-F238E27FC236}">
                  <a16:creationId xmlns:a16="http://schemas.microsoft.com/office/drawing/2014/main" id="{C3BDD3DA-FEE6-E8EB-A2BE-E46AE6DC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464">
              <a:extLst>
                <a:ext uri="{FF2B5EF4-FFF2-40B4-BE49-F238E27FC236}">
                  <a16:creationId xmlns:a16="http://schemas.microsoft.com/office/drawing/2014/main" id="{2BCAD908-3150-F6A6-B96B-3193A5B2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465">
              <a:extLst>
                <a:ext uri="{FF2B5EF4-FFF2-40B4-BE49-F238E27FC236}">
                  <a16:creationId xmlns:a16="http://schemas.microsoft.com/office/drawing/2014/main" id="{84B808B9-132D-D463-0BA1-87454E98A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466">
              <a:extLst>
                <a:ext uri="{FF2B5EF4-FFF2-40B4-BE49-F238E27FC236}">
                  <a16:creationId xmlns:a16="http://schemas.microsoft.com/office/drawing/2014/main" id="{52C78AF5-23D2-A167-4799-150DFEE9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467">
              <a:extLst>
                <a:ext uri="{FF2B5EF4-FFF2-40B4-BE49-F238E27FC236}">
                  <a16:creationId xmlns:a16="http://schemas.microsoft.com/office/drawing/2014/main" id="{23F3C0A9-D8A6-F9F0-E9BB-5F874AF93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468">
              <a:extLst>
                <a:ext uri="{FF2B5EF4-FFF2-40B4-BE49-F238E27FC236}">
                  <a16:creationId xmlns:a16="http://schemas.microsoft.com/office/drawing/2014/main" id="{75F47483-3931-EE1D-70AC-670B44C64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469">
              <a:extLst>
                <a:ext uri="{FF2B5EF4-FFF2-40B4-BE49-F238E27FC236}">
                  <a16:creationId xmlns:a16="http://schemas.microsoft.com/office/drawing/2014/main" id="{D662FE60-7C74-8D81-24D6-C9B3EB2D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470">
              <a:extLst>
                <a:ext uri="{FF2B5EF4-FFF2-40B4-BE49-F238E27FC236}">
                  <a16:creationId xmlns:a16="http://schemas.microsoft.com/office/drawing/2014/main" id="{D5A49887-AC86-3916-DC7C-F64AF3DE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471">
              <a:extLst>
                <a:ext uri="{FF2B5EF4-FFF2-40B4-BE49-F238E27FC236}">
                  <a16:creationId xmlns:a16="http://schemas.microsoft.com/office/drawing/2014/main" id="{EFB6AA77-B4A9-4022-C412-C0EC24029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472">
              <a:extLst>
                <a:ext uri="{FF2B5EF4-FFF2-40B4-BE49-F238E27FC236}">
                  <a16:creationId xmlns:a16="http://schemas.microsoft.com/office/drawing/2014/main" id="{6185CA0D-7235-43FA-044F-3D26662D2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473">
              <a:extLst>
                <a:ext uri="{FF2B5EF4-FFF2-40B4-BE49-F238E27FC236}">
                  <a16:creationId xmlns:a16="http://schemas.microsoft.com/office/drawing/2014/main" id="{FAEDC687-8DBB-035E-DC3C-58EBC4FA3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474">
              <a:extLst>
                <a:ext uri="{FF2B5EF4-FFF2-40B4-BE49-F238E27FC236}">
                  <a16:creationId xmlns:a16="http://schemas.microsoft.com/office/drawing/2014/main" id="{BCAD5817-D144-2D1F-5C72-301C1E62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475">
              <a:extLst>
                <a:ext uri="{FF2B5EF4-FFF2-40B4-BE49-F238E27FC236}">
                  <a16:creationId xmlns:a16="http://schemas.microsoft.com/office/drawing/2014/main" id="{0DEFF5DD-45E6-8EA7-9C04-33FAC21D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476">
              <a:extLst>
                <a:ext uri="{FF2B5EF4-FFF2-40B4-BE49-F238E27FC236}">
                  <a16:creationId xmlns:a16="http://schemas.microsoft.com/office/drawing/2014/main" id="{EF73A593-9FC4-02E2-3E82-2DF477B2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477">
              <a:extLst>
                <a:ext uri="{FF2B5EF4-FFF2-40B4-BE49-F238E27FC236}">
                  <a16:creationId xmlns:a16="http://schemas.microsoft.com/office/drawing/2014/main" id="{79B3AE7E-3C89-121F-29EB-0C420819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478">
              <a:extLst>
                <a:ext uri="{FF2B5EF4-FFF2-40B4-BE49-F238E27FC236}">
                  <a16:creationId xmlns:a16="http://schemas.microsoft.com/office/drawing/2014/main" id="{E804F749-A2F0-47DA-8640-57F4C58FE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479">
              <a:extLst>
                <a:ext uri="{FF2B5EF4-FFF2-40B4-BE49-F238E27FC236}">
                  <a16:creationId xmlns:a16="http://schemas.microsoft.com/office/drawing/2014/main" id="{618D882D-E8D3-7F96-1A60-C58819E5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480">
              <a:extLst>
                <a:ext uri="{FF2B5EF4-FFF2-40B4-BE49-F238E27FC236}">
                  <a16:creationId xmlns:a16="http://schemas.microsoft.com/office/drawing/2014/main" id="{F412CF5A-E0AC-8977-D422-EF17A40F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481">
              <a:extLst>
                <a:ext uri="{FF2B5EF4-FFF2-40B4-BE49-F238E27FC236}">
                  <a16:creationId xmlns:a16="http://schemas.microsoft.com/office/drawing/2014/main" id="{38828837-4FF9-DE84-C3F0-814BAE40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482">
              <a:extLst>
                <a:ext uri="{FF2B5EF4-FFF2-40B4-BE49-F238E27FC236}">
                  <a16:creationId xmlns:a16="http://schemas.microsoft.com/office/drawing/2014/main" id="{8CF39963-DC5C-9F7D-6893-0C88C862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483">
              <a:extLst>
                <a:ext uri="{FF2B5EF4-FFF2-40B4-BE49-F238E27FC236}">
                  <a16:creationId xmlns:a16="http://schemas.microsoft.com/office/drawing/2014/main" id="{1E6D2E5A-8591-DE31-3676-16D18242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484">
              <a:extLst>
                <a:ext uri="{FF2B5EF4-FFF2-40B4-BE49-F238E27FC236}">
                  <a16:creationId xmlns:a16="http://schemas.microsoft.com/office/drawing/2014/main" id="{ED57EA04-B140-CA56-D789-B5CF1C493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485">
              <a:extLst>
                <a:ext uri="{FF2B5EF4-FFF2-40B4-BE49-F238E27FC236}">
                  <a16:creationId xmlns:a16="http://schemas.microsoft.com/office/drawing/2014/main" id="{06FBAC61-B13B-D6BA-C7BE-61CFBB5D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486">
              <a:extLst>
                <a:ext uri="{FF2B5EF4-FFF2-40B4-BE49-F238E27FC236}">
                  <a16:creationId xmlns:a16="http://schemas.microsoft.com/office/drawing/2014/main" id="{AF4CF651-B6D8-6121-4AEE-4734DBC61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487">
              <a:extLst>
                <a:ext uri="{FF2B5EF4-FFF2-40B4-BE49-F238E27FC236}">
                  <a16:creationId xmlns:a16="http://schemas.microsoft.com/office/drawing/2014/main" id="{D64BA9AF-6A7C-A98D-A398-40A0AF256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488">
              <a:extLst>
                <a:ext uri="{FF2B5EF4-FFF2-40B4-BE49-F238E27FC236}">
                  <a16:creationId xmlns:a16="http://schemas.microsoft.com/office/drawing/2014/main" id="{FA6A67E2-06EA-62B0-6C98-1C2E91075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489">
              <a:extLst>
                <a:ext uri="{FF2B5EF4-FFF2-40B4-BE49-F238E27FC236}">
                  <a16:creationId xmlns:a16="http://schemas.microsoft.com/office/drawing/2014/main" id="{E913A8CE-31BC-D691-F3B1-99DECF0B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490">
              <a:extLst>
                <a:ext uri="{FF2B5EF4-FFF2-40B4-BE49-F238E27FC236}">
                  <a16:creationId xmlns:a16="http://schemas.microsoft.com/office/drawing/2014/main" id="{21F32767-1A72-17C6-D931-34D4A1AD2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491">
              <a:extLst>
                <a:ext uri="{FF2B5EF4-FFF2-40B4-BE49-F238E27FC236}">
                  <a16:creationId xmlns:a16="http://schemas.microsoft.com/office/drawing/2014/main" id="{C13616DD-F2C9-8BA2-4FAE-7DB3AFAE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492">
              <a:extLst>
                <a:ext uri="{FF2B5EF4-FFF2-40B4-BE49-F238E27FC236}">
                  <a16:creationId xmlns:a16="http://schemas.microsoft.com/office/drawing/2014/main" id="{A46720B2-F472-D66A-9F14-1F607FB58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493">
              <a:extLst>
                <a:ext uri="{FF2B5EF4-FFF2-40B4-BE49-F238E27FC236}">
                  <a16:creationId xmlns:a16="http://schemas.microsoft.com/office/drawing/2014/main" id="{E77D4843-E546-D554-DB69-8677F741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494">
              <a:extLst>
                <a:ext uri="{FF2B5EF4-FFF2-40B4-BE49-F238E27FC236}">
                  <a16:creationId xmlns:a16="http://schemas.microsoft.com/office/drawing/2014/main" id="{E1BBFA6A-2456-C388-65EA-DA4BD9E4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495">
              <a:extLst>
                <a:ext uri="{FF2B5EF4-FFF2-40B4-BE49-F238E27FC236}">
                  <a16:creationId xmlns:a16="http://schemas.microsoft.com/office/drawing/2014/main" id="{7B1AA464-D75D-2125-9A17-FA5DF180C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496">
              <a:extLst>
                <a:ext uri="{FF2B5EF4-FFF2-40B4-BE49-F238E27FC236}">
                  <a16:creationId xmlns:a16="http://schemas.microsoft.com/office/drawing/2014/main" id="{D2D891FF-DB8E-FC72-ABE4-86C53B34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497">
              <a:extLst>
                <a:ext uri="{FF2B5EF4-FFF2-40B4-BE49-F238E27FC236}">
                  <a16:creationId xmlns:a16="http://schemas.microsoft.com/office/drawing/2014/main" id="{5FB56282-FFE4-1E7E-0172-62845FEB0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498">
              <a:extLst>
                <a:ext uri="{FF2B5EF4-FFF2-40B4-BE49-F238E27FC236}">
                  <a16:creationId xmlns:a16="http://schemas.microsoft.com/office/drawing/2014/main" id="{837767CF-F77F-4FE0-31A7-9F5EA92E8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499">
              <a:extLst>
                <a:ext uri="{FF2B5EF4-FFF2-40B4-BE49-F238E27FC236}">
                  <a16:creationId xmlns:a16="http://schemas.microsoft.com/office/drawing/2014/main" id="{8FABC06E-0917-7B81-44FD-5F7DA03A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500">
              <a:extLst>
                <a:ext uri="{FF2B5EF4-FFF2-40B4-BE49-F238E27FC236}">
                  <a16:creationId xmlns:a16="http://schemas.microsoft.com/office/drawing/2014/main" id="{161D2CBC-153A-9853-DEEA-6A4ADE13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501">
              <a:extLst>
                <a:ext uri="{FF2B5EF4-FFF2-40B4-BE49-F238E27FC236}">
                  <a16:creationId xmlns:a16="http://schemas.microsoft.com/office/drawing/2014/main" id="{6E83499C-6978-D889-38B8-905CFD253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502">
              <a:extLst>
                <a:ext uri="{FF2B5EF4-FFF2-40B4-BE49-F238E27FC236}">
                  <a16:creationId xmlns:a16="http://schemas.microsoft.com/office/drawing/2014/main" id="{FF91A76A-1B42-F437-622E-A767CA68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503">
              <a:extLst>
                <a:ext uri="{FF2B5EF4-FFF2-40B4-BE49-F238E27FC236}">
                  <a16:creationId xmlns:a16="http://schemas.microsoft.com/office/drawing/2014/main" id="{5A543CF3-8939-C9EE-AEF7-E004B2D6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504">
              <a:extLst>
                <a:ext uri="{FF2B5EF4-FFF2-40B4-BE49-F238E27FC236}">
                  <a16:creationId xmlns:a16="http://schemas.microsoft.com/office/drawing/2014/main" id="{D50B2F29-A774-B5CF-D0FA-8CD7FECFF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505">
              <a:extLst>
                <a:ext uri="{FF2B5EF4-FFF2-40B4-BE49-F238E27FC236}">
                  <a16:creationId xmlns:a16="http://schemas.microsoft.com/office/drawing/2014/main" id="{DA2686A6-7ABB-A74E-4086-58BC98F4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506">
              <a:extLst>
                <a:ext uri="{FF2B5EF4-FFF2-40B4-BE49-F238E27FC236}">
                  <a16:creationId xmlns:a16="http://schemas.microsoft.com/office/drawing/2014/main" id="{53A8E4C4-375E-3DE4-15C8-91E2BC06F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507">
              <a:extLst>
                <a:ext uri="{FF2B5EF4-FFF2-40B4-BE49-F238E27FC236}">
                  <a16:creationId xmlns:a16="http://schemas.microsoft.com/office/drawing/2014/main" id="{C13EB3FF-AA69-DC03-C4D5-598FBEB23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508">
              <a:extLst>
                <a:ext uri="{FF2B5EF4-FFF2-40B4-BE49-F238E27FC236}">
                  <a16:creationId xmlns:a16="http://schemas.microsoft.com/office/drawing/2014/main" id="{E743C699-6DD9-EAAC-3C86-DDB51DA1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509">
              <a:extLst>
                <a:ext uri="{FF2B5EF4-FFF2-40B4-BE49-F238E27FC236}">
                  <a16:creationId xmlns:a16="http://schemas.microsoft.com/office/drawing/2014/main" id="{7031F2E7-2B64-7470-4CFB-82CAE8769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510">
              <a:extLst>
                <a:ext uri="{FF2B5EF4-FFF2-40B4-BE49-F238E27FC236}">
                  <a16:creationId xmlns:a16="http://schemas.microsoft.com/office/drawing/2014/main" id="{D46AC4DE-AB03-1648-447A-6907B30B5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511">
              <a:extLst>
                <a:ext uri="{FF2B5EF4-FFF2-40B4-BE49-F238E27FC236}">
                  <a16:creationId xmlns:a16="http://schemas.microsoft.com/office/drawing/2014/main" id="{06653A72-5F86-92FC-A1DF-3F805E5D0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512">
              <a:extLst>
                <a:ext uri="{FF2B5EF4-FFF2-40B4-BE49-F238E27FC236}">
                  <a16:creationId xmlns:a16="http://schemas.microsoft.com/office/drawing/2014/main" id="{BF1C09FC-81D4-CBA3-5F6A-98E73719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513">
              <a:extLst>
                <a:ext uri="{FF2B5EF4-FFF2-40B4-BE49-F238E27FC236}">
                  <a16:creationId xmlns:a16="http://schemas.microsoft.com/office/drawing/2014/main" id="{F1D66F10-B231-E4B8-456C-0C41D087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514">
              <a:extLst>
                <a:ext uri="{FF2B5EF4-FFF2-40B4-BE49-F238E27FC236}">
                  <a16:creationId xmlns:a16="http://schemas.microsoft.com/office/drawing/2014/main" id="{8981D947-E914-71B2-F3DA-01EF41E9E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515">
              <a:extLst>
                <a:ext uri="{FF2B5EF4-FFF2-40B4-BE49-F238E27FC236}">
                  <a16:creationId xmlns:a16="http://schemas.microsoft.com/office/drawing/2014/main" id="{C63DCC58-40D7-10CD-CA24-A900384D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516">
              <a:extLst>
                <a:ext uri="{FF2B5EF4-FFF2-40B4-BE49-F238E27FC236}">
                  <a16:creationId xmlns:a16="http://schemas.microsoft.com/office/drawing/2014/main" id="{EA8017AF-6C10-37F8-8854-E40F40AC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517">
              <a:extLst>
                <a:ext uri="{FF2B5EF4-FFF2-40B4-BE49-F238E27FC236}">
                  <a16:creationId xmlns:a16="http://schemas.microsoft.com/office/drawing/2014/main" id="{CA7128CB-F1A5-C303-0B4F-6241CC896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518">
              <a:extLst>
                <a:ext uri="{FF2B5EF4-FFF2-40B4-BE49-F238E27FC236}">
                  <a16:creationId xmlns:a16="http://schemas.microsoft.com/office/drawing/2014/main" id="{679686DE-8731-1421-C48F-2947B7FF3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519">
              <a:extLst>
                <a:ext uri="{FF2B5EF4-FFF2-40B4-BE49-F238E27FC236}">
                  <a16:creationId xmlns:a16="http://schemas.microsoft.com/office/drawing/2014/main" id="{5C05F1FD-4292-1D4A-9CBB-EB6BC3469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520">
              <a:extLst>
                <a:ext uri="{FF2B5EF4-FFF2-40B4-BE49-F238E27FC236}">
                  <a16:creationId xmlns:a16="http://schemas.microsoft.com/office/drawing/2014/main" id="{346D3ABC-C579-5D86-8EDC-3A980D4C8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521">
              <a:extLst>
                <a:ext uri="{FF2B5EF4-FFF2-40B4-BE49-F238E27FC236}">
                  <a16:creationId xmlns:a16="http://schemas.microsoft.com/office/drawing/2014/main" id="{67AE586E-0013-63AA-AE85-B124C312D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522">
              <a:extLst>
                <a:ext uri="{FF2B5EF4-FFF2-40B4-BE49-F238E27FC236}">
                  <a16:creationId xmlns:a16="http://schemas.microsoft.com/office/drawing/2014/main" id="{60632A8C-5905-412E-D750-E397425DD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Rectangle 523">
              <a:extLst>
                <a:ext uri="{FF2B5EF4-FFF2-40B4-BE49-F238E27FC236}">
                  <a16:creationId xmlns:a16="http://schemas.microsoft.com/office/drawing/2014/main" id="{FE043459-6F96-B470-89CC-99881812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524">
              <a:extLst>
                <a:ext uri="{FF2B5EF4-FFF2-40B4-BE49-F238E27FC236}">
                  <a16:creationId xmlns:a16="http://schemas.microsoft.com/office/drawing/2014/main" id="{0F37840B-7871-232F-9080-D4B8F6F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525">
              <a:extLst>
                <a:ext uri="{FF2B5EF4-FFF2-40B4-BE49-F238E27FC236}">
                  <a16:creationId xmlns:a16="http://schemas.microsoft.com/office/drawing/2014/main" id="{EB70EB82-089D-690D-34A4-57E8CB1A4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526">
              <a:extLst>
                <a:ext uri="{FF2B5EF4-FFF2-40B4-BE49-F238E27FC236}">
                  <a16:creationId xmlns:a16="http://schemas.microsoft.com/office/drawing/2014/main" id="{E0046566-FE0F-75BC-C540-AD961E9A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527">
              <a:extLst>
                <a:ext uri="{FF2B5EF4-FFF2-40B4-BE49-F238E27FC236}">
                  <a16:creationId xmlns:a16="http://schemas.microsoft.com/office/drawing/2014/main" id="{ED42483B-2B0D-76D1-FF8B-830FD467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528">
              <a:extLst>
                <a:ext uri="{FF2B5EF4-FFF2-40B4-BE49-F238E27FC236}">
                  <a16:creationId xmlns:a16="http://schemas.microsoft.com/office/drawing/2014/main" id="{538F55AD-48DC-0CAC-2F0A-2E6CD6A1F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529">
              <a:extLst>
                <a:ext uri="{FF2B5EF4-FFF2-40B4-BE49-F238E27FC236}">
                  <a16:creationId xmlns:a16="http://schemas.microsoft.com/office/drawing/2014/main" id="{4BED762B-AAC3-21F9-C8EB-DF5CF4D9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530">
              <a:extLst>
                <a:ext uri="{FF2B5EF4-FFF2-40B4-BE49-F238E27FC236}">
                  <a16:creationId xmlns:a16="http://schemas.microsoft.com/office/drawing/2014/main" id="{C886A79D-7C09-F8F8-5B25-BBB9B177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531">
              <a:extLst>
                <a:ext uri="{FF2B5EF4-FFF2-40B4-BE49-F238E27FC236}">
                  <a16:creationId xmlns:a16="http://schemas.microsoft.com/office/drawing/2014/main" id="{FA6BCAD6-F4D5-4EC9-30F4-9C4039388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532">
              <a:extLst>
                <a:ext uri="{FF2B5EF4-FFF2-40B4-BE49-F238E27FC236}">
                  <a16:creationId xmlns:a16="http://schemas.microsoft.com/office/drawing/2014/main" id="{B6E3BE5B-8E60-1DD3-8ACF-9FB125BA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533">
              <a:extLst>
                <a:ext uri="{FF2B5EF4-FFF2-40B4-BE49-F238E27FC236}">
                  <a16:creationId xmlns:a16="http://schemas.microsoft.com/office/drawing/2014/main" id="{62BCAC1A-BE14-5B4D-F5CF-A854B8AC9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534">
              <a:extLst>
                <a:ext uri="{FF2B5EF4-FFF2-40B4-BE49-F238E27FC236}">
                  <a16:creationId xmlns:a16="http://schemas.microsoft.com/office/drawing/2014/main" id="{A1E04A01-6F13-D628-EFA0-07BDD8B7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535">
              <a:extLst>
                <a:ext uri="{FF2B5EF4-FFF2-40B4-BE49-F238E27FC236}">
                  <a16:creationId xmlns:a16="http://schemas.microsoft.com/office/drawing/2014/main" id="{0808348C-AC62-CE72-E2D1-2F005396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536">
              <a:extLst>
                <a:ext uri="{FF2B5EF4-FFF2-40B4-BE49-F238E27FC236}">
                  <a16:creationId xmlns:a16="http://schemas.microsoft.com/office/drawing/2014/main" id="{1199C6FA-499F-ECDE-C3C7-708B79E2D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537">
              <a:extLst>
                <a:ext uri="{FF2B5EF4-FFF2-40B4-BE49-F238E27FC236}">
                  <a16:creationId xmlns:a16="http://schemas.microsoft.com/office/drawing/2014/main" id="{0521E1F7-DDF1-2E92-3929-7AFEE5DD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538">
              <a:extLst>
                <a:ext uri="{FF2B5EF4-FFF2-40B4-BE49-F238E27FC236}">
                  <a16:creationId xmlns:a16="http://schemas.microsoft.com/office/drawing/2014/main" id="{4D91C79C-D5D2-0479-B9B4-6DD3FD3F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539">
              <a:extLst>
                <a:ext uri="{FF2B5EF4-FFF2-40B4-BE49-F238E27FC236}">
                  <a16:creationId xmlns:a16="http://schemas.microsoft.com/office/drawing/2014/main" id="{255433E8-BFD0-AA44-4566-866620EA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540">
              <a:extLst>
                <a:ext uri="{FF2B5EF4-FFF2-40B4-BE49-F238E27FC236}">
                  <a16:creationId xmlns:a16="http://schemas.microsoft.com/office/drawing/2014/main" id="{78A6840E-FB0F-22A9-65CF-2184AD6B7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541">
              <a:extLst>
                <a:ext uri="{FF2B5EF4-FFF2-40B4-BE49-F238E27FC236}">
                  <a16:creationId xmlns:a16="http://schemas.microsoft.com/office/drawing/2014/main" id="{73456B88-224D-49A8-1766-185964EEE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542">
              <a:extLst>
                <a:ext uri="{FF2B5EF4-FFF2-40B4-BE49-F238E27FC236}">
                  <a16:creationId xmlns:a16="http://schemas.microsoft.com/office/drawing/2014/main" id="{D4B7B9F3-C09B-DE26-E918-E1E0403B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543">
              <a:extLst>
                <a:ext uri="{FF2B5EF4-FFF2-40B4-BE49-F238E27FC236}">
                  <a16:creationId xmlns:a16="http://schemas.microsoft.com/office/drawing/2014/main" id="{6801862C-ECBD-5B9F-A794-59BB0202D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544">
              <a:extLst>
                <a:ext uri="{FF2B5EF4-FFF2-40B4-BE49-F238E27FC236}">
                  <a16:creationId xmlns:a16="http://schemas.microsoft.com/office/drawing/2014/main" id="{C402EF4A-E3D5-78D3-699B-9E729A40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545">
              <a:extLst>
                <a:ext uri="{FF2B5EF4-FFF2-40B4-BE49-F238E27FC236}">
                  <a16:creationId xmlns:a16="http://schemas.microsoft.com/office/drawing/2014/main" id="{B674ADA7-0AF3-F7D1-62B8-D431A5F8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546">
              <a:extLst>
                <a:ext uri="{FF2B5EF4-FFF2-40B4-BE49-F238E27FC236}">
                  <a16:creationId xmlns:a16="http://schemas.microsoft.com/office/drawing/2014/main" id="{6C581799-13C4-2444-E1BB-58017D58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547">
              <a:extLst>
                <a:ext uri="{FF2B5EF4-FFF2-40B4-BE49-F238E27FC236}">
                  <a16:creationId xmlns:a16="http://schemas.microsoft.com/office/drawing/2014/main" id="{652A6776-CC19-532B-C54B-55305C5C1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548">
              <a:extLst>
                <a:ext uri="{FF2B5EF4-FFF2-40B4-BE49-F238E27FC236}">
                  <a16:creationId xmlns:a16="http://schemas.microsoft.com/office/drawing/2014/main" id="{AE0F6273-CBD2-D536-7F37-F63F52ED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549">
              <a:extLst>
                <a:ext uri="{FF2B5EF4-FFF2-40B4-BE49-F238E27FC236}">
                  <a16:creationId xmlns:a16="http://schemas.microsoft.com/office/drawing/2014/main" id="{DE5FB6C9-99F9-3A42-13F8-FE0DCB7FA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550">
              <a:extLst>
                <a:ext uri="{FF2B5EF4-FFF2-40B4-BE49-F238E27FC236}">
                  <a16:creationId xmlns:a16="http://schemas.microsoft.com/office/drawing/2014/main" id="{C6EC3F71-3FDF-8D19-C4D6-E24C6AE2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551">
              <a:extLst>
                <a:ext uri="{FF2B5EF4-FFF2-40B4-BE49-F238E27FC236}">
                  <a16:creationId xmlns:a16="http://schemas.microsoft.com/office/drawing/2014/main" id="{B641087C-CE04-3ADD-2D22-32CE4B53D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552">
              <a:extLst>
                <a:ext uri="{FF2B5EF4-FFF2-40B4-BE49-F238E27FC236}">
                  <a16:creationId xmlns:a16="http://schemas.microsoft.com/office/drawing/2014/main" id="{B19E0436-4008-837A-B13B-FCFEB22F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553">
              <a:extLst>
                <a:ext uri="{FF2B5EF4-FFF2-40B4-BE49-F238E27FC236}">
                  <a16:creationId xmlns:a16="http://schemas.microsoft.com/office/drawing/2014/main" id="{47ECF038-396B-D4C0-3F9B-684930E12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554">
              <a:extLst>
                <a:ext uri="{FF2B5EF4-FFF2-40B4-BE49-F238E27FC236}">
                  <a16:creationId xmlns:a16="http://schemas.microsoft.com/office/drawing/2014/main" id="{0401381D-A39D-756E-C882-7F93D08E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555">
              <a:extLst>
                <a:ext uri="{FF2B5EF4-FFF2-40B4-BE49-F238E27FC236}">
                  <a16:creationId xmlns:a16="http://schemas.microsoft.com/office/drawing/2014/main" id="{071E439B-3817-DD72-4824-2CB33411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556">
              <a:extLst>
                <a:ext uri="{FF2B5EF4-FFF2-40B4-BE49-F238E27FC236}">
                  <a16:creationId xmlns:a16="http://schemas.microsoft.com/office/drawing/2014/main" id="{ED5D0953-1385-75F9-B396-95C111FB7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557">
              <a:extLst>
                <a:ext uri="{FF2B5EF4-FFF2-40B4-BE49-F238E27FC236}">
                  <a16:creationId xmlns:a16="http://schemas.microsoft.com/office/drawing/2014/main" id="{DFEC9DC9-2B4E-B258-545E-5C34FAEAD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558">
              <a:extLst>
                <a:ext uri="{FF2B5EF4-FFF2-40B4-BE49-F238E27FC236}">
                  <a16:creationId xmlns:a16="http://schemas.microsoft.com/office/drawing/2014/main" id="{5E773A49-4641-5C08-A3C8-CA4A8443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559">
              <a:extLst>
                <a:ext uri="{FF2B5EF4-FFF2-40B4-BE49-F238E27FC236}">
                  <a16:creationId xmlns:a16="http://schemas.microsoft.com/office/drawing/2014/main" id="{ACE2DDD3-3815-6BF1-43C2-7C20E148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560">
              <a:extLst>
                <a:ext uri="{FF2B5EF4-FFF2-40B4-BE49-F238E27FC236}">
                  <a16:creationId xmlns:a16="http://schemas.microsoft.com/office/drawing/2014/main" id="{ACD5F970-890B-8D89-41C2-0100D95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561">
              <a:extLst>
                <a:ext uri="{FF2B5EF4-FFF2-40B4-BE49-F238E27FC236}">
                  <a16:creationId xmlns:a16="http://schemas.microsoft.com/office/drawing/2014/main" id="{1099768F-B7DC-083E-9D1C-857D913C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562">
              <a:extLst>
                <a:ext uri="{FF2B5EF4-FFF2-40B4-BE49-F238E27FC236}">
                  <a16:creationId xmlns:a16="http://schemas.microsoft.com/office/drawing/2014/main" id="{54460AB2-7EED-A19E-BD8A-AFD3C437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563">
              <a:extLst>
                <a:ext uri="{FF2B5EF4-FFF2-40B4-BE49-F238E27FC236}">
                  <a16:creationId xmlns:a16="http://schemas.microsoft.com/office/drawing/2014/main" id="{A1CE13C6-618B-83C1-8066-8830403D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564">
              <a:extLst>
                <a:ext uri="{FF2B5EF4-FFF2-40B4-BE49-F238E27FC236}">
                  <a16:creationId xmlns:a16="http://schemas.microsoft.com/office/drawing/2014/main" id="{56575DBC-6C5C-BAFC-5E55-7AD3430C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565">
              <a:extLst>
                <a:ext uri="{FF2B5EF4-FFF2-40B4-BE49-F238E27FC236}">
                  <a16:creationId xmlns:a16="http://schemas.microsoft.com/office/drawing/2014/main" id="{DDBC4D94-9523-8A1D-609F-4432E3B9A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566">
              <a:extLst>
                <a:ext uri="{FF2B5EF4-FFF2-40B4-BE49-F238E27FC236}">
                  <a16:creationId xmlns:a16="http://schemas.microsoft.com/office/drawing/2014/main" id="{414D204D-960F-D5A8-0CA9-FB6D7330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567">
              <a:extLst>
                <a:ext uri="{FF2B5EF4-FFF2-40B4-BE49-F238E27FC236}">
                  <a16:creationId xmlns:a16="http://schemas.microsoft.com/office/drawing/2014/main" id="{D2E85CD4-567E-572F-8BB6-47FD99F2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568">
              <a:extLst>
                <a:ext uri="{FF2B5EF4-FFF2-40B4-BE49-F238E27FC236}">
                  <a16:creationId xmlns:a16="http://schemas.microsoft.com/office/drawing/2014/main" id="{8D586B93-3FC3-DEFD-6D54-9C847573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569">
              <a:extLst>
                <a:ext uri="{FF2B5EF4-FFF2-40B4-BE49-F238E27FC236}">
                  <a16:creationId xmlns:a16="http://schemas.microsoft.com/office/drawing/2014/main" id="{4A054C53-B628-CBB6-9434-F3BFFE4C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570">
              <a:extLst>
                <a:ext uri="{FF2B5EF4-FFF2-40B4-BE49-F238E27FC236}">
                  <a16:creationId xmlns:a16="http://schemas.microsoft.com/office/drawing/2014/main" id="{ACD79277-CFAA-E9A7-75F3-E0E0F4394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571">
              <a:extLst>
                <a:ext uri="{FF2B5EF4-FFF2-40B4-BE49-F238E27FC236}">
                  <a16:creationId xmlns:a16="http://schemas.microsoft.com/office/drawing/2014/main" id="{D4B8D52E-7544-024F-3D67-0E83E815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572">
              <a:extLst>
                <a:ext uri="{FF2B5EF4-FFF2-40B4-BE49-F238E27FC236}">
                  <a16:creationId xmlns:a16="http://schemas.microsoft.com/office/drawing/2014/main" id="{BF5F146F-E693-8392-1E0D-462314E5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573">
              <a:extLst>
                <a:ext uri="{FF2B5EF4-FFF2-40B4-BE49-F238E27FC236}">
                  <a16:creationId xmlns:a16="http://schemas.microsoft.com/office/drawing/2014/main" id="{9875B622-EFE2-7130-5246-91CD4789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574">
              <a:extLst>
                <a:ext uri="{FF2B5EF4-FFF2-40B4-BE49-F238E27FC236}">
                  <a16:creationId xmlns:a16="http://schemas.microsoft.com/office/drawing/2014/main" id="{2669F781-4D1D-762A-250A-B00EF4D39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575">
              <a:extLst>
                <a:ext uri="{FF2B5EF4-FFF2-40B4-BE49-F238E27FC236}">
                  <a16:creationId xmlns:a16="http://schemas.microsoft.com/office/drawing/2014/main" id="{607F1C23-6F4D-2863-770B-C7A5C036F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576">
              <a:extLst>
                <a:ext uri="{FF2B5EF4-FFF2-40B4-BE49-F238E27FC236}">
                  <a16:creationId xmlns:a16="http://schemas.microsoft.com/office/drawing/2014/main" id="{870FC668-CD11-9DD4-BFD2-7033F4F6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577">
              <a:extLst>
                <a:ext uri="{FF2B5EF4-FFF2-40B4-BE49-F238E27FC236}">
                  <a16:creationId xmlns:a16="http://schemas.microsoft.com/office/drawing/2014/main" id="{E7BC01B6-3C49-E574-1234-17CD34F0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578">
              <a:extLst>
                <a:ext uri="{FF2B5EF4-FFF2-40B4-BE49-F238E27FC236}">
                  <a16:creationId xmlns:a16="http://schemas.microsoft.com/office/drawing/2014/main" id="{530E3947-5D62-6E99-2D9F-0ECCAABF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579">
              <a:extLst>
                <a:ext uri="{FF2B5EF4-FFF2-40B4-BE49-F238E27FC236}">
                  <a16:creationId xmlns:a16="http://schemas.microsoft.com/office/drawing/2014/main" id="{32216A7B-DD2A-1073-4BAF-947DFBCE9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580">
              <a:extLst>
                <a:ext uri="{FF2B5EF4-FFF2-40B4-BE49-F238E27FC236}">
                  <a16:creationId xmlns:a16="http://schemas.microsoft.com/office/drawing/2014/main" id="{D0C2B625-BB0A-FA30-833D-6FBF58E7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581">
              <a:extLst>
                <a:ext uri="{FF2B5EF4-FFF2-40B4-BE49-F238E27FC236}">
                  <a16:creationId xmlns:a16="http://schemas.microsoft.com/office/drawing/2014/main" id="{173BAB94-EC9B-0714-6336-1A3B7BDBB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582">
              <a:extLst>
                <a:ext uri="{FF2B5EF4-FFF2-40B4-BE49-F238E27FC236}">
                  <a16:creationId xmlns:a16="http://schemas.microsoft.com/office/drawing/2014/main" id="{3A465DF7-943D-FD05-30D8-B7366CF9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583">
              <a:extLst>
                <a:ext uri="{FF2B5EF4-FFF2-40B4-BE49-F238E27FC236}">
                  <a16:creationId xmlns:a16="http://schemas.microsoft.com/office/drawing/2014/main" id="{CFC66CEB-9740-5373-CE5F-34F7E05F6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584">
              <a:extLst>
                <a:ext uri="{FF2B5EF4-FFF2-40B4-BE49-F238E27FC236}">
                  <a16:creationId xmlns:a16="http://schemas.microsoft.com/office/drawing/2014/main" id="{606EBCB9-FFB2-E1E1-F479-15EB4B6AA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585">
              <a:extLst>
                <a:ext uri="{FF2B5EF4-FFF2-40B4-BE49-F238E27FC236}">
                  <a16:creationId xmlns:a16="http://schemas.microsoft.com/office/drawing/2014/main" id="{226F2EC4-3E6F-4EE7-C03E-8B2F3371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586">
              <a:extLst>
                <a:ext uri="{FF2B5EF4-FFF2-40B4-BE49-F238E27FC236}">
                  <a16:creationId xmlns:a16="http://schemas.microsoft.com/office/drawing/2014/main" id="{D13DEDE3-9C91-A4FA-5654-151E37B0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587">
              <a:extLst>
                <a:ext uri="{FF2B5EF4-FFF2-40B4-BE49-F238E27FC236}">
                  <a16:creationId xmlns:a16="http://schemas.microsoft.com/office/drawing/2014/main" id="{EF3D6624-9029-C41B-4A00-FE4EA103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588">
              <a:extLst>
                <a:ext uri="{FF2B5EF4-FFF2-40B4-BE49-F238E27FC236}">
                  <a16:creationId xmlns:a16="http://schemas.microsoft.com/office/drawing/2014/main" id="{52A30D19-0782-2289-42E5-E3027298F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589">
              <a:extLst>
                <a:ext uri="{FF2B5EF4-FFF2-40B4-BE49-F238E27FC236}">
                  <a16:creationId xmlns:a16="http://schemas.microsoft.com/office/drawing/2014/main" id="{F957CB92-2F6E-411A-D20D-8D7EF6BEF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590">
              <a:extLst>
                <a:ext uri="{FF2B5EF4-FFF2-40B4-BE49-F238E27FC236}">
                  <a16:creationId xmlns:a16="http://schemas.microsoft.com/office/drawing/2014/main" id="{E2F7AE5D-1A7F-7092-48BA-BB4C8740D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591">
              <a:extLst>
                <a:ext uri="{FF2B5EF4-FFF2-40B4-BE49-F238E27FC236}">
                  <a16:creationId xmlns:a16="http://schemas.microsoft.com/office/drawing/2014/main" id="{20588F6B-8C09-8C77-0CEF-3891005A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592">
              <a:extLst>
                <a:ext uri="{FF2B5EF4-FFF2-40B4-BE49-F238E27FC236}">
                  <a16:creationId xmlns:a16="http://schemas.microsoft.com/office/drawing/2014/main" id="{A57086D3-AEC4-3F23-6E18-4EB5A97C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593">
              <a:extLst>
                <a:ext uri="{FF2B5EF4-FFF2-40B4-BE49-F238E27FC236}">
                  <a16:creationId xmlns:a16="http://schemas.microsoft.com/office/drawing/2014/main" id="{B6CE1EE7-F79D-C05B-DFEB-A2F55610E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594">
              <a:extLst>
                <a:ext uri="{FF2B5EF4-FFF2-40B4-BE49-F238E27FC236}">
                  <a16:creationId xmlns:a16="http://schemas.microsoft.com/office/drawing/2014/main" id="{F1DE3574-45A6-8AC1-C80B-753B46D6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595">
              <a:extLst>
                <a:ext uri="{FF2B5EF4-FFF2-40B4-BE49-F238E27FC236}">
                  <a16:creationId xmlns:a16="http://schemas.microsoft.com/office/drawing/2014/main" id="{682E3319-DC90-470B-805C-A7878AACA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596">
              <a:extLst>
                <a:ext uri="{FF2B5EF4-FFF2-40B4-BE49-F238E27FC236}">
                  <a16:creationId xmlns:a16="http://schemas.microsoft.com/office/drawing/2014/main" id="{A74FB54B-BB19-6781-F7E6-ED1F3975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597">
              <a:extLst>
                <a:ext uri="{FF2B5EF4-FFF2-40B4-BE49-F238E27FC236}">
                  <a16:creationId xmlns:a16="http://schemas.microsoft.com/office/drawing/2014/main" id="{2B2124AF-7A02-7AF8-534E-1BD410E09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598">
              <a:extLst>
                <a:ext uri="{FF2B5EF4-FFF2-40B4-BE49-F238E27FC236}">
                  <a16:creationId xmlns:a16="http://schemas.microsoft.com/office/drawing/2014/main" id="{0B06F77C-A937-0189-73B3-0DDAF57A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599">
              <a:extLst>
                <a:ext uri="{FF2B5EF4-FFF2-40B4-BE49-F238E27FC236}">
                  <a16:creationId xmlns:a16="http://schemas.microsoft.com/office/drawing/2014/main" id="{4DECD5AC-A83A-146E-20BD-C920B05B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600">
              <a:extLst>
                <a:ext uri="{FF2B5EF4-FFF2-40B4-BE49-F238E27FC236}">
                  <a16:creationId xmlns:a16="http://schemas.microsoft.com/office/drawing/2014/main" id="{8A25761A-FEA3-E580-9457-E490ACDC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601">
              <a:extLst>
                <a:ext uri="{FF2B5EF4-FFF2-40B4-BE49-F238E27FC236}">
                  <a16:creationId xmlns:a16="http://schemas.microsoft.com/office/drawing/2014/main" id="{BE4F3913-B1A3-83BF-54C6-C5AF32E3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602">
              <a:extLst>
                <a:ext uri="{FF2B5EF4-FFF2-40B4-BE49-F238E27FC236}">
                  <a16:creationId xmlns:a16="http://schemas.microsoft.com/office/drawing/2014/main" id="{D03F4855-961F-F458-B809-22A6DC1E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603">
              <a:extLst>
                <a:ext uri="{FF2B5EF4-FFF2-40B4-BE49-F238E27FC236}">
                  <a16:creationId xmlns:a16="http://schemas.microsoft.com/office/drawing/2014/main" id="{82B77A91-ABCD-7EA8-2F45-838B6A4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604">
              <a:extLst>
                <a:ext uri="{FF2B5EF4-FFF2-40B4-BE49-F238E27FC236}">
                  <a16:creationId xmlns:a16="http://schemas.microsoft.com/office/drawing/2014/main" id="{E3B1C62D-7F55-633C-4BE3-9B27A5435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605">
              <a:extLst>
                <a:ext uri="{FF2B5EF4-FFF2-40B4-BE49-F238E27FC236}">
                  <a16:creationId xmlns:a16="http://schemas.microsoft.com/office/drawing/2014/main" id="{3BC34F58-45F4-00C2-A1D1-CEE48D27D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606">
              <a:extLst>
                <a:ext uri="{FF2B5EF4-FFF2-40B4-BE49-F238E27FC236}">
                  <a16:creationId xmlns:a16="http://schemas.microsoft.com/office/drawing/2014/main" id="{C9134154-8566-EA3F-2703-33D2CC07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608">
              <a:extLst>
                <a:ext uri="{FF2B5EF4-FFF2-40B4-BE49-F238E27FC236}">
                  <a16:creationId xmlns:a16="http://schemas.microsoft.com/office/drawing/2014/main" id="{F81DA18A-E142-D392-D765-C09F508D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609">
              <a:extLst>
                <a:ext uri="{FF2B5EF4-FFF2-40B4-BE49-F238E27FC236}">
                  <a16:creationId xmlns:a16="http://schemas.microsoft.com/office/drawing/2014/main" id="{C789451D-4564-BFA0-D13F-5DDEAF5F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610">
              <a:extLst>
                <a:ext uri="{FF2B5EF4-FFF2-40B4-BE49-F238E27FC236}">
                  <a16:creationId xmlns:a16="http://schemas.microsoft.com/office/drawing/2014/main" id="{AC482D5A-5CF2-B344-11AF-34A68F76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611">
              <a:extLst>
                <a:ext uri="{FF2B5EF4-FFF2-40B4-BE49-F238E27FC236}">
                  <a16:creationId xmlns:a16="http://schemas.microsoft.com/office/drawing/2014/main" id="{8354E267-D747-8CCD-ECC2-2AA6E5DA0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612">
              <a:extLst>
                <a:ext uri="{FF2B5EF4-FFF2-40B4-BE49-F238E27FC236}">
                  <a16:creationId xmlns:a16="http://schemas.microsoft.com/office/drawing/2014/main" id="{A111CDBA-F213-D41F-EB53-E66854E25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613">
              <a:extLst>
                <a:ext uri="{FF2B5EF4-FFF2-40B4-BE49-F238E27FC236}">
                  <a16:creationId xmlns:a16="http://schemas.microsoft.com/office/drawing/2014/main" id="{87F22AAE-D612-EC48-9F59-B90CF49C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614">
              <a:extLst>
                <a:ext uri="{FF2B5EF4-FFF2-40B4-BE49-F238E27FC236}">
                  <a16:creationId xmlns:a16="http://schemas.microsoft.com/office/drawing/2014/main" id="{DBDA42D4-D09C-13AB-3E25-6DD416BB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615">
              <a:extLst>
                <a:ext uri="{FF2B5EF4-FFF2-40B4-BE49-F238E27FC236}">
                  <a16:creationId xmlns:a16="http://schemas.microsoft.com/office/drawing/2014/main" id="{83F133E3-1C8E-6EFC-AFBC-BA9C5BDB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616">
              <a:extLst>
                <a:ext uri="{FF2B5EF4-FFF2-40B4-BE49-F238E27FC236}">
                  <a16:creationId xmlns:a16="http://schemas.microsoft.com/office/drawing/2014/main" id="{D05BCBFB-FA03-6688-964A-B7199210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617">
              <a:extLst>
                <a:ext uri="{FF2B5EF4-FFF2-40B4-BE49-F238E27FC236}">
                  <a16:creationId xmlns:a16="http://schemas.microsoft.com/office/drawing/2014/main" id="{7A58EAD0-ADBE-D3FB-FFE0-5B12FBBF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618">
              <a:extLst>
                <a:ext uri="{FF2B5EF4-FFF2-40B4-BE49-F238E27FC236}">
                  <a16:creationId xmlns:a16="http://schemas.microsoft.com/office/drawing/2014/main" id="{C5D28FE5-2080-79DD-E06A-A6436CBAA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619">
              <a:extLst>
                <a:ext uri="{FF2B5EF4-FFF2-40B4-BE49-F238E27FC236}">
                  <a16:creationId xmlns:a16="http://schemas.microsoft.com/office/drawing/2014/main" id="{67AA0FE2-9846-7B38-405F-E57BCB9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620">
              <a:extLst>
                <a:ext uri="{FF2B5EF4-FFF2-40B4-BE49-F238E27FC236}">
                  <a16:creationId xmlns:a16="http://schemas.microsoft.com/office/drawing/2014/main" id="{72E0C081-8CF5-3B77-D6EA-9C25FB1A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621">
              <a:extLst>
                <a:ext uri="{FF2B5EF4-FFF2-40B4-BE49-F238E27FC236}">
                  <a16:creationId xmlns:a16="http://schemas.microsoft.com/office/drawing/2014/main" id="{3BB424DA-AD1D-E091-925E-AEED9EA9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622">
              <a:extLst>
                <a:ext uri="{FF2B5EF4-FFF2-40B4-BE49-F238E27FC236}">
                  <a16:creationId xmlns:a16="http://schemas.microsoft.com/office/drawing/2014/main" id="{189996E4-66B5-983B-0EA8-D3C89E05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623">
              <a:extLst>
                <a:ext uri="{FF2B5EF4-FFF2-40B4-BE49-F238E27FC236}">
                  <a16:creationId xmlns:a16="http://schemas.microsoft.com/office/drawing/2014/main" id="{FCEA0140-A4CD-27D2-FBB3-839C7B20A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624">
              <a:extLst>
                <a:ext uri="{FF2B5EF4-FFF2-40B4-BE49-F238E27FC236}">
                  <a16:creationId xmlns:a16="http://schemas.microsoft.com/office/drawing/2014/main" id="{A8A51567-E868-7C37-5272-31D40410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625">
              <a:extLst>
                <a:ext uri="{FF2B5EF4-FFF2-40B4-BE49-F238E27FC236}">
                  <a16:creationId xmlns:a16="http://schemas.microsoft.com/office/drawing/2014/main" id="{2DF4D36D-8309-3FF3-6D0E-7977A8B1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626">
              <a:extLst>
                <a:ext uri="{FF2B5EF4-FFF2-40B4-BE49-F238E27FC236}">
                  <a16:creationId xmlns:a16="http://schemas.microsoft.com/office/drawing/2014/main" id="{AC28CA7C-7064-F14C-D148-74BD652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627">
              <a:extLst>
                <a:ext uri="{FF2B5EF4-FFF2-40B4-BE49-F238E27FC236}">
                  <a16:creationId xmlns:a16="http://schemas.microsoft.com/office/drawing/2014/main" id="{10385894-3F0B-90B4-23FD-BFC4D87A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628">
              <a:extLst>
                <a:ext uri="{FF2B5EF4-FFF2-40B4-BE49-F238E27FC236}">
                  <a16:creationId xmlns:a16="http://schemas.microsoft.com/office/drawing/2014/main" id="{7A831BF9-BB2F-73BC-9130-6B749F6E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629">
              <a:extLst>
                <a:ext uri="{FF2B5EF4-FFF2-40B4-BE49-F238E27FC236}">
                  <a16:creationId xmlns:a16="http://schemas.microsoft.com/office/drawing/2014/main" id="{BFCD03F4-2E10-E1F3-7AED-22635783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630">
              <a:extLst>
                <a:ext uri="{FF2B5EF4-FFF2-40B4-BE49-F238E27FC236}">
                  <a16:creationId xmlns:a16="http://schemas.microsoft.com/office/drawing/2014/main" id="{E9B11337-2D3B-63A6-AAC0-A98C43BE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631">
              <a:extLst>
                <a:ext uri="{FF2B5EF4-FFF2-40B4-BE49-F238E27FC236}">
                  <a16:creationId xmlns:a16="http://schemas.microsoft.com/office/drawing/2014/main" id="{E2A0038C-F5AD-4848-A39C-E6AD4ECC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32">
              <a:extLst>
                <a:ext uri="{FF2B5EF4-FFF2-40B4-BE49-F238E27FC236}">
                  <a16:creationId xmlns:a16="http://schemas.microsoft.com/office/drawing/2014/main" id="{618C4A57-0521-0E13-FC3C-3AA73D6E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633">
              <a:extLst>
                <a:ext uri="{FF2B5EF4-FFF2-40B4-BE49-F238E27FC236}">
                  <a16:creationId xmlns:a16="http://schemas.microsoft.com/office/drawing/2014/main" id="{FC350423-172B-0998-4775-CF47D3BA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634">
              <a:extLst>
                <a:ext uri="{FF2B5EF4-FFF2-40B4-BE49-F238E27FC236}">
                  <a16:creationId xmlns:a16="http://schemas.microsoft.com/office/drawing/2014/main" id="{B0D493D3-508F-F6ED-F66E-6230CB672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635">
              <a:extLst>
                <a:ext uri="{FF2B5EF4-FFF2-40B4-BE49-F238E27FC236}">
                  <a16:creationId xmlns:a16="http://schemas.microsoft.com/office/drawing/2014/main" id="{CC7603BF-E4E0-BADB-FBD7-82BEB231E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636">
              <a:extLst>
                <a:ext uri="{FF2B5EF4-FFF2-40B4-BE49-F238E27FC236}">
                  <a16:creationId xmlns:a16="http://schemas.microsoft.com/office/drawing/2014/main" id="{143490FE-AAF2-AF3D-9F91-674F13D5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637">
              <a:extLst>
                <a:ext uri="{FF2B5EF4-FFF2-40B4-BE49-F238E27FC236}">
                  <a16:creationId xmlns:a16="http://schemas.microsoft.com/office/drawing/2014/main" id="{FECC1E1E-45C7-29CA-0422-E1769D87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38">
              <a:extLst>
                <a:ext uri="{FF2B5EF4-FFF2-40B4-BE49-F238E27FC236}">
                  <a16:creationId xmlns:a16="http://schemas.microsoft.com/office/drawing/2014/main" id="{F0EBDA3F-E68E-DF29-C5CD-133BC8293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39">
              <a:extLst>
                <a:ext uri="{FF2B5EF4-FFF2-40B4-BE49-F238E27FC236}">
                  <a16:creationId xmlns:a16="http://schemas.microsoft.com/office/drawing/2014/main" id="{0D8A35CF-536A-665B-2208-28E56370A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640">
              <a:extLst>
                <a:ext uri="{FF2B5EF4-FFF2-40B4-BE49-F238E27FC236}">
                  <a16:creationId xmlns:a16="http://schemas.microsoft.com/office/drawing/2014/main" id="{0D8840F3-C786-98C9-7EA9-E2B0710F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641">
              <a:extLst>
                <a:ext uri="{FF2B5EF4-FFF2-40B4-BE49-F238E27FC236}">
                  <a16:creationId xmlns:a16="http://schemas.microsoft.com/office/drawing/2014/main" id="{D4E23556-1145-E397-444E-383A9A8EB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642">
              <a:extLst>
                <a:ext uri="{FF2B5EF4-FFF2-40B4-BE49-F238E27FC236}">
                  <a16:creationId xmlns:a16="http://schemas.microsoft.com/office/drawing/2014/main" id="{37E21F95-0334-9D5C-C2AE-AE7330AA6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43">
              <a:extLst>
                <a:ext uri="{FF2B5EF4-FFF2-40B4-BE49-F238E27FC236}">
                  <a16:creationId xmlns:a16="http://schemas.microsoft.com/office/drawing/2014/main" id="{224742B5-960C-D0B4-8E4C-66AB296C8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44">
              <a:extLst>
                <a:ext uri="{FF2B5EF4-FFF2-40B4-BE49-F238E27FC236}">
                  <a16:creationId xmlns:a16="http://schemas.microsoft.com/office/drawing/2014/main" id="{FF152AD3-8CD6-C2EB-FE85-B44A233F1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645">
              <a:extLst>
                <a:ext uri="{FF2B5EF4-FFF2-40B4-BE49-F238E27FC236}">
                  <a16:creationId xmlns:a16="http://schemas.microsoft.com/office/drawing/2014/main" id="{E59D3302-DACF-D2F6-A27A-030B87DD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46">
              <a:extLst>
                <a:ext uri="{FF2B5EF4-FFF2-40B4-BE49-F238E27FC236}">
                  <a16:creationId xmlns:a16="http://schemas.microsoft.com/office/drawing/2014/main" id="{5467B7F8-36EF-7C66-D1FD-0C9CF324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47">
              <a:extLst>
                <a:ext uri="{FF2B5EF4-FFF2-40B4-BE49-F238E27FC236}">
                  <a16:creationId xmlns:a16="http://schemas.microsoft.com/office/drawing/2014/main" id="{B7D28430-4C11-50BA-647D-7EAF178B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648">
              <a:extLst>
                <a:ext uri="{FF2B5EF4-FFF2-40B4-BE49-F238E27FC236}">
                  <a16:creationId xmlns:a16="http://schemas.microsoft.com/office/drawing/2014/main" id="{A870B5B6-268A-2DC9-5A78-904DE9895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649">
              <a:extLst>
                <a:ext uri="{FF2B5EF4-FFF2-40B4-BE49-F238E27FC236}">
                  <a16:creationId xmlns:a16="http://schemas.microsoft.com/office/drawing/2014/main" id="{20E60FEC-4987-55A8-C8E6-8F243761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650">
              <a:extLst>
                <a:ext uri="{FF2B5EF4-FFF2-40B4-BE49-F238E27FC236}">
                  <a16:creationId xmlns:a16="http://schemas.microsoft.com/office/drawing/2014/main" id="{BE5C8258-B7FC-452A-08F7-BE2D227A2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651">
              <a:extLst>
                <a:ext uri="{FF2B5EF4-FFF2-40B4-BE49-F238E27FC236}">
                  <a16:creationId xmlns:a16="http://schemas.microsoft.com/office/drawing/2014/main" id="{D2927D0B-A727-628B-2D53-A947372C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652">
              <a:extLst>
                <a:ext uri="{FF2B5EF4-FFF2-40B4-BE49-F238E27FC236}">
                  <a16:creationId xmlns:a16="http://schemas.microsoft.com/office/drawing/2014/main" id="{69ACF2DA-848B-7ED2-DBBD-6D792C6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653">
              <a:extLst>
                <a:ext uri="{FF2B5EF4-FFF2-40B4-BE49-F238E27FC236}">
                  <a16:creationId xmlns:a16="http://schemas.microsoft.com/office/drawing/2014/main" id="{11A4A6C8-A663-AAC8-023E-BD87E5A4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654">
              <a:extLst>
                <a:ext uri="{FF2B5EF4-FFF2-40B4-BE49-F238E27FC236}">
                  <a16:creationId xmlns:a16="http://schemas.microsoft.com/office/drawing/2014/main" id="{1A809470-A732-67FD-0A4F-15B8A65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655">
              <a:extLst>
                <a:ext uri="{FF2B5EF4-FFF2-40B4-BE49-F238E27FC236}">
                  <a16:creationId xmlns:a16="http://schemas.microsoft.com/office/drawing/2014/main" id="{D9F1E494-439A-6A87-606E-48265C999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656">
              <a:extLst>
                <a:ext uri="{FF2B5EF4-FFF2-40B4-BE49-F238E27FC236}">
                  <a16:creationId xmlns:a16="http://schemas.microsoft.com/office/drawing/2014/main" id="{78EA811A-A704-D5BB-FD0B-9A033EE7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657">
              <a:extLst>
                <a:ext uri="{FF2B5EF4-FFF2-40B4-BE49-F238E27FC236}">
                  <a16:creationId xmlns:a16="http://schemas.microsoft.com/office/drawing/2014/main" id="{CA6C8B45-F685-2DA5-CD21-DF016D38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658">
              <a:extLst>
                <a:ext uri="{FF2B5EF4-FFF2-40B4-BE49-F238E27FC236}">
                  <a16:creationId xmlns:a16="http://schemas.microsoft.com/office/drawing/2014/main" id="{16B80991-F9B2-8ED2-4F86-DAAB407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659">
              <a:extLst>
                <a:ext uri="{FF2B5EF4-FFF2-40B4-BE49-F238E27FC236}">
                  <a16:creationId xmlns:a16="http://schemas.microsoft.com/office/drawing/2014/main" id="{7EDFFAA7-8924-8EB2-89EA-3E961B3C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660">
              <a:extLst>
                <a:ext uri="{FF2B5EF4-FFF2-40B4-BE49-F238E27FC236}">
                  <a16:creationId xmlns:a16="http://schemas.microsoft.com/office/drawing/2014/main" id="{A13C8EDE-A313-E5AB-1BCD-58E9B2DF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661">
              <a:extLst>
                <a:ext uri="{FF2B5EF4-FFF2-40B4-BE49-F238E27FC236}">
                  <a16:creationId xmlns:a16="http://schemas.microsoft.com/office/drawing/2014/main" id="{B66C95DE-D82B-85F6-AD27-209449D9D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662">
              <a:extLst>
                <a:ext uri="{FF2B5EF4-FFF2-40B4-BE49-F238E27FC236}">
                  <a16:creationId xmlns:a16="http://schemas.microsoft.com/office/drawing/2014/main" id="{8980FF97-FF40-EE70-4737-8F74BB1E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663">
              <a:extLst>
                <a:ext uri="{FF2B5EF4-FFF2-40B4-BE49-F238E27FC236}">
                  <a16:creationId xmlns:a16="http://schemas.microsoft.com/office/drawing/2014/main" id="{D7CDA935-6C36-422E-8217-4BD5E3326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664">
              <a:extLst>
                <a:ext uri="{FF2B5EF4-FFF2-40B4-BE49-F238E27FC236}">
                  <a16:creationId xmlns:a16="http://schemas.microsoft.com/office/drawing/2014/main" id="{33D632A6-30E3-01D0-4A0F-5C7F46E8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665">
              <a:extLst>
                <a:ext uri="{FF2B5EF4-FFF2-40B4-BE49-F238E27FC236}">
                  <a16:creationId xmlns:a16="http://schemas.microsoft.com/office/drawing/2014/main" id="{0D98938C-409C-8E3D-723E-B5EF64AAA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666">
              <a:extLst>
                <a:ext uri="{FF2B5EF4-FFF2-40B4-BE49-F238E27FC236}">
                  <a16:creationId xmlns:a16="http://schemas.microsoft.com/office/drawing/2014/main" id="{9F4CA615-1AB0-ED53-D775-478069EC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667">
              <a:extLst>
                <a:ext uri="{FF2B5EF4-FFF2-40B4-BE49-F238E27FC236}">
                  <a16:creationId xmlns:a16="http://schemas.microsoft.com/office/drawing/2014/main" id="{DBF70914-D9E0-F1C7-7E2E-9D44AFE18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668">
              <a:extLst>
                <a:ext uri="{FF2B5EF4-FFF2-40B4-BE49-F238E27FC236}">
                  <a16:creationId xmlns:a16="http://schemas.microsoft.com/office/drawing/2014/main" id="{51191E0B-5CB4-8A8B-A65D-E51EA535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669">
              <a:extLst>
                <a:ext uri="{FF2B5EF4-FFF2-40B4-BE49-F238E27FC236}">
                  <a16:creationId xmlns:a16="http://schemas.microsoft.com/office/drawing/2014/main" id="{EF5578AC-B4FA-436C-8EC7-9BF8219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670">
              <a:extLst>
                <a:ext uri="{FF2B5EF4-FFF2-40B4-BE49-F238E27FC236}">
                  <a16:creationId xmlns:a16="http://schemas.microsoft.com/office/drawing/2014/main" id="{B47FEB0D-480F-3F46-4B61-2E99ADA0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671">
              <a:extLst>
                <a:ext uri="{FF2B5EF4-FFF2-40B4-BE49-F238E27FC236}">
                  <a16:creationId xmlns:a16="http://schemas.microsoft.com/office/drawing/2014/main" id="{EF94F241-6080-66D1-A5B1-1F2D3485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672">
              <a:extLst>
                <a:ext uri="{FF2B5EF4-FFF2-40B4-BE49-F238E27FC236}">
                  <a16:creationId xmlns:a16="http://schemas.microsoft.com/office/drawing/2014/main" id="{F816E58C-D195-951D-B42A-A658C2EB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673">
              <a:extLst>
                <a:ext uri="{FF2B5EF4-FFF2-40B4-BE49-F238E27FC236}">
                  <a16:creationId xmlns:a16="http://schemas.microsoft.com/office/drawing/2014/main" id="{57833A6C-57A5-F1F3-7273-F1E625D0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674">
              <a:extLst>
                <a:ext uri="{FF2B5EF4-FFF2-40B4-BE49-F238E27FC236}">
                  <a16:creationId xmlns:a16="http://schemas.microsoft.com/office/drawing/2014/main" id="{4FED1705-C79A-0C5D-6CC7-240F2A8E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675">
              <a:extLst>
                <a:ext uri="{FF2B5EF4-FFF2-40B4-BE49-F238E27FC236}">
                  <a16:creationId xmlns:a16="http://schemas.microsoft.com/office/drawing/2014/main" id="{C14BF361-D678-683C-9D53-F07D1FE0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676">
              <a:extLst>
                <a:ext uri="{FF2B5EF4-FFF2-40B4-BE49-F238E27FC236}">
                  <a16:creationId xmlns:a16="http://schemas.microsoft.com/office/drawing/2014/main" id="{D81EFD38-2263-27E2-E6BE-6F184A716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6C0D022F-380C-9E91-DD0E-897FCC66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0118241-1D8B-F93F-7F9F-7155D37A2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969F494C-4BCE-5050-8B37-EF18FB2F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680">
              <a:extLst>
                <a:ext uri="{FF2B5EF4-FFF2-40B4-BE49-F238E27FC236}">
                  <a16:creationId xmlns:a16="http://schemas.microsoft.com/office/drawing/2014/main" id="{152BF915-B1FC-5E3F-9625-C09BB2E7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681">
              <a:extLst>
                <a:ext uri="{FF2B5EF4-FFF2-40B4-BE49-F238E27FC236}">
                  <a16:creationId xmlns:a16="http://schemas.microsoft.com/office/drawing/2014/main" id="{483DB385-A44D-055E-81D4-21A56E52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682">
              <a:extLst>
                <a:ext uri="{FF2B5EF4-FFF2-40B4-BE49-F238E27FC236}">
                  <a16:creationId xmlns:a16="http://schemas.microsoft.com/office/drawing/2014/main" id="{E186AF3D-09BA-9DDC-1865-B8814CEDE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683">
              <a:extLst>
                <a:ext uri="{FF2B5EF4-FFF2-40B4-BE49-F238E27FC236}">
                  <a16:creationId xmlns:a16="http://schemas.microsoft.com/office/drawing/2014/main" id="{2ED5DE95-8AFE-BA91-EFEF-383006355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684">
              <a:extLst>
                <a:ext uri="{FF2B5EF4-FFF2-40B4-BE49-F238E27FC236}">
                  <a16:creationId xmlns:a16="http://schemas.microsoft.com/office/drawing/2014/main" id="{09CBDBFC-E50F-0659-F1F4-E1407B934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685">
              <a:extLst>
                <a:ext uri="{FF2B5EF4-FFF2-40B4-BE49-F238E27FC236}">
                  <a16:creationId xmlns:a16="http://schemas.microsoft.com/office/drawing/2014/main" id="{0D27AC18-FCCD-5FB0-CD34-800658D6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686">
              <a:extLst>
                <a:ext uri="{FF2B5EF4-FFF2-40B4-BE49-F238E27FC236}">
                  <a16:creationId xmlns:a16="http://schemas.microsoft.com/office/drawing/2014/main" id="{FB7DE2E3-75EA-C7FB-148B-361CEDE5A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687">
              <a:extLst>
                <a:ext uri="{FF2B5EF4-FFF2-40B4-BE49-F238E27FC236}">
                  <a16:creationId xmlns:a16="http://schemas.microsoft.com/office/drawing/2014/main" id="{3E7D1E35-2B25-872E-019B-A5C2A297D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688">
              <a:extLst>
                <a:ext uri="{FF2B5EF4-FFF2-40B4-BE49-F238E27FC236}">
                  <a16:creationId xmlns:a16="http://schemas.microsoft.com/office/drawing/2014/main" id="{A53457F4-E6FB-75F8-A7B1-1E791EF7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689">
              <a:extLst>
                <a:ext uri="{FF2B5EF4-FFF2-40B4-BE49-F238E27FC236}">
                  <a16:creationId xmlns:a16="http://schemas.microsoft.com/office/drawing/2014/main" id="{A01E1A89-D7FE-9EB0-6BB4-EEE21407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690">
              <a:extLst>
                <a:ext uri="{FF2B5EF4-FFF2-40B4-BE49-F238E27FC236}">
                  <a16:creationId xmlns:a16="http://schemas.microsoft.com/office/drawing/2014/main" id="{A00A4B95-8D3F-7868-D70E-D267E8D3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691">
              <a:extLst>
                <a:ext uri="{FF2B5EF4-FFF2-40B4-BE49-F238E27FC236}">
                  <a16:creationId xmlns:a16="http://schemas.microsoft.com/office/drawing/2014/main" id="{889D8067-66EA-8BAA-5D61-26BF2FD6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692">
              <a:extLst>
                <a:ext uri="{FF2B5EF4-FFF2-40B4-BE49-F238E27FC236}">
                  <a16:creationId xmlns:a16="http://schemas.microsoft.com/office/drawing/2014/main" id="{99B39CA3-2E8D-4CA9-0C5B-B0E1BF62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693">
              <a:extLst>
                <a:ext uri="{FF2B5EF4-FFF2-40B4-BE49-F238E27FC236}">
                  <a16:creationId xmlns:a16="http://schemas.microsoft.com/office/drawing/2014/main" id="{71DB0318-D68A-E090-F3FA-0498D364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694">
              <a:extLst>
                <a:ext uri="{FF2B5EF4-FFF2-40B4-BE49-F238E27FC236}">
                  <a16:creationId xmlns:a16="http://schemas.microsoft.com/office/drawing/2014/main" id="{C94BC53D-A36C-9002-83AF-A21E875AA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695">
              <a:extLst>
                <a:ext uri="{FF2B5EF4-FFF2-40B4-BE49-F238E27FC236}">
                  <a16:creationId xmlns:a16="http://schemas.microsoft.com/office/drawing/2014/main" id="{CFA33C34-E903-5888-8016-401695E0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96">
              <a:extLst>
                <a:ext uri="{FF2B5EF4-FFF2-40B4-BE49-F238E27FC236}">
                  <a16:creationId xmlns:a16="http://schemas.microsoft.com/office/drawing/2014/main" id="{B74560DA-849F-70E7-846E-67841DF6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697">
              <a:extLst>
                <a:ext uri="{FF2B5EF4-FFF2-40B4-BE49-F238E27FC236}">
                  <a16:creationId xmlns:a16="http://schemas.microsoft.com/office/drawing/2014/main" id="{3CDA959B-2C3F-F1A8-064E-82CC5338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698">
              <a:extLst>
                <a:ext uri="{FF2B5EF4-FFF2-40B4-BE49-F238E27FC236}">
                  <a16:creationId xmlns:a16="http://schemas.microsoft.com/office/drawing/2014/main" id="{94FF2079-04F0-D05C-19FB-47E7EFC3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699">
              <a:extLst>
                <a:ext uri="{FF2B5EF4-FFF2-40B4-BE49-F238E27FC236}">
                  <a16:creationId xmlns:a16="http://schemas.microsoft.com/office/drawing/2014/main" id="{2B344300-B9C4-75F4-1289-196A2C82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700">
              <a:extLst>
                <a:ext uri="{FF2B5EF4-FFF2-40B4-BE49-F238E27FC236}">
                  <a16:creationId xmlns:a16="http://schemas.microsoft.com/office/drawing/2014/main" id="{FC93778A-C036-A410-0C6B-0A11361B9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701">
              <a:extLst>
                <a:ext uri="{FF2B5EF4-FFF2-40B4-BE49-F238E27FC236}">
                  <a16:creationId xmlns:a16="http://schemas.microsoft.com/office/drawing/2014/main" id="{FE29BFC4-A7C4-BAC3-5B3B-16E3398AB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702">
              <a:extLst>
                <a:ext uri="{FF2B5EF4-FFF2-40B4-BE49-F238E27FC236}">
                  <a16:creationId xmlns:a16="http://schemas.microsoft.com/office/drawing/2014/main" id="{18B02267-DD7C-9FD1-DC4D-F16C0692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703">
              <a:extLst>
                <a:ext uri="{FF2B5EF4-FFF2-40B4-BE49-F238E27FC236}">
                  <a16:creationId xmlns:a16="http://schemas.microsoft.com/office/drawing/2014/main" id="{9A157154-6566-9940-C20F-E5251E0A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704">
              <a:extLst>
                <a:ext uri="{FF2B5EF4-FFF2-40B4-BE49-F238E27FC236}">
                  <a16:creationId xmlns:a16="http://schemas.microsoft.com/office/drawing/2014/main" id="{AE492685-6417-4410-5BAB-403C4019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705">
              <a:extLst>
                <a:ext uri="{FF2B5EF4-FFF2-40B4-BE49-F238E27FC236}">
                  <a16:creationId xmlns:a16="http://schemas.microsoft.com/office/drawing/2014/main" id="{AADE7529-2823-D906-CBB8-529B460E3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706">
              <a:extLst>
                <a:ext uri="{FF2B5EF4-FFF2-40B4-BE49-F238E27FC236}">
                  <a16:creationId xmlns:a16="http://schemas.microsoft.com/office/drawing/2014/main" id="{1B53FD6F-065F-AD91-2D1C-0C323CBF4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707">
              <a:extLst>
                <a:ext uri="{FF2B5EF4-FFF2-40B4-BE49-F238E27FC236}">
                  <a16:creationId xmlns:a16="http://schemas.microsoft.com/office/drawing/2014/main" id="{E6254CCB-89D3-5433-100B-CAC9E126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708">
              <a:extLst>
                <a:ext uri="{FF2B5EF4-FFF2-40B4-BE49-F238E27FC236}">
                  <a16:creationId xmlns:a16="http://schemas.microsoft.com/office/drawing/2014/main" id="{C007484E-763D-AD8F-60C7-1D75F379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709">
              <a:extLst>
                <a:ext uri="{FF2B5EF4-FFF2-40B4-BE49-F238E27FC236}">
                  <a16:creationId xmlns:a16="http://schemas.microsoft.com/office/drawing/2014/main" id="{8EDA6055-2B4A-CB75-0CCC-9CBC2073C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710">
              <a:extLst>
                <a:ext uri="{FF2B5EF4-FFF2-40B4-BE49-F238E27FC236}">
                  <a16:creationId xmlns:a16="http://schemas.microsoft.com/office/drawing/2014/main" id="{B375853F-973A-EBA5-A830-05BB7AB6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711">
              <a:extLst>
                <a:ext uri="{FF2B5EF4-FFF2-40B4-BE49-F238E27FC236}">
                  <a16:creationId xmlns:a16="http://schemas.microsoft.com/office/drawing/2014/main" id="{CB1EE918-06B3-61DC-725F-867C7391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712">
              <a:extLst>
                <a:ext uri="{FF2B5EF4-FFF2-40B4-BE49-F238E27FC236}">
                  <a16:creationId xmlns:a16="http://schemas.microsoft.com/office/drawing/2014/main" id="{FCF5EB7D-DD9B-ED60-0F83-C4C80E38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713">
              <a:extLst>
                <a:ext uri="{FF2B5EF4-FFF2-40B4-BE49-F238E27FC236}">
                  <a16:creationId xmlns:a16="http://schemas.microsoft.com/office/drawing/2014/main" id="{7C0B65FD-F9B4-1B1E-DD2A-47F4D1DD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714">
              <a:extLst>
                <a:ext uri="{FF2B5EF4-FFF2-40B4-BE49-F238E27FC236}">
                  <a16:creationId xmlns:a16="http://schemas.microsoft.com/office/drawing/2014/main" id="{37B36D88-3519-7683-ACA2-FBBEBC42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715">
              <a:extLst>
                <a:ext uri="{FF2B5EF4-FFF2-40B4-BE49-F238E27FC236}">
                  <a16:creationId xmlns:a16="http://schemas.microsoft.com/office/drawing/2014/main" id="{412CCC60-5D54-5FEB-28A3-EA0FE2F2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716">
              <a:extLst>
                <a:ext uri="{FF2B5EF4-FFF2-40B4-BE49-F238E27FC236}">
                  <a16:creationId xmlns:a16="http://schemas.microsoft.com/office/drawing/2014/main" id="{1DDDB4DB-B457-2A54-E155-F27B61B40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717">
              <a:extLst>
                <a:ext uri="{FF2B5EF4-FFF2-40B4-BE49-F238E27FC236}">
                  <a16:creationId xmlns:a16="http://schemas.microsoft.com/office/drawing/2014/main" id="{CF35C9FD-73F6-7B94-A4C4-8C6B19DC1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718">
              <a:extLst>
                <a:ext uri="{FF2B5EF4-FFF2-40B4-BE49-F238E27FC236}">
                  <a16:creationId xmlns:a16="http://schemas.microsoft.com/office/drawing/2014/main" id="{1D2D6AA6-EF20-C02F-0F26-5C9706FA6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719">
              <a:extLst>
                <a:ext uri="{FF2B5EF4-FFF2-40B4-BE49-F238E27FC236}">
                  <a16:creationId xmlns:a16="http://schemas.microsoft.com/office/drawing/2014/main" id="{A9D8E38D-BF37-7F67-3930-603BAAD0F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720">
              <a:extLst>
                <a:ext uri="{FF2B5EF4-FFF2-40B4-BE49-F238E27FC236}">
                  <a16:creationId xmlns:a16="http://schemas.microsoft.com/office/drawing/2014/main" id="{6798FF22-4680-12D4-060C-80FD9913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721">
              <a:extLst>
                <a:ext uri="{FF2B5EF4-FFF2-40B4-BE49-F238E27FC236}">
                  <a16:creationId xmlns:a16="http://schemas.microsoft.com/office/drawing/2014/main" id="{1DC7E124-4E72-A480-99BC-470BA7D3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722">
              <a:extLst>
                <a:ext uri="{FF2B5EF4-FFF2-40B4-BE49-F238E27FC236}">
                  <a16:creationId xmlns:a16="http://schemas.microsoft.com/office/drawing/2014/main" id="{2331197C-8D24-D182-B0AA-BB4C2DF49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723">
              <a:extLst>
                <a:ext uri="{FF2B5EF4-FFF2-40B4-BE49-F238E27FC236}">
                  <a16:creationId xmlns:a16="http://schemas.microsoft.com/office/drawing/2014/main" id="{4F7CDD7A-33AD-0946-6B28-95F764CC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724">
              <a:extLst>
                <a:ext uri="{FF2B5EF4-FFF2-40B4-BE49-F238E27FC236}">
                  <a16:creationId xmlns:a16="http://schemas.microsoft.com/office/drawing/2014/main" id="{D15F02CB-50C2-B84F-4118-819713D7D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6" name="Freeform 725">
              <a:extLst>
                <a:ext uri="{FF2B5EF4-FFF2-40B4-BE49-F238E27FC236}">
                  <a16:creationId xmlns:a16="http://schemas.microsoft.com/office/drawing/2014/main" id="{42C5C406-F2EE-9316-25BD-D9194497B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7" name="Freeform 726">
              <a:extLst>
                <a:ext uri="{FF2B5EF4-FFF2-40B4-BE49-F238E27FC236}">
                  <a16:creationId xmlns:a16="http://schemas.microsoft.com/office/drawing/2014/main" id="{7ABE8864-590E-8658-5499-F59DAC5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727">
              <a:extLst>
                <a:ext uri="{FF2B5EF4-FFF2-40B4-BE49-F238E27FC236}">
                  <a16:creationId xmlns:a16="http://schemas.microsoft.com/office/drawing/2014/main" id="{0B19B5E1-00EE-8D44-BB02-399210B73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728">
              <a:extLst>
                <a:ext uri="{FF2B5EF4-FFF2-40B4-BE49-F238E27FC236}">
                  <a16:creationId xmlns:a16="http://schemas.microsoft.com/office/drawing/2014/main" id="{BF0FF21F-51DF-D9AF-DE2E-95FF18B46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729">
              <a:extLst>
                <a:ext uri="{FF2B5EF4-FFF2-40B4-BE49-F238E27FC236}">
                  <a16:creationId xmlns:a16="http://schemas.microsoft.com/office/drawing/2014/main" id="{AE322D6E-521A-3762-9989-499D3D49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730">
              <a:extLst>
                <a:ext uri="{FF2B5EF4-FFF2-40B4-BE49-F238E27FC236}">
                  <a16:creationId xmlns:a16="http://schemas.microsoft.com/office/drawing/2014/main" id="{E8D00EE5-E84F-DC3E-6EDA-8272F222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731">
              <a:extLst>
                <a:ext uri="{FF2B5EF4-FFF2-40B4-BE49-F238E27FC236}">
                  <a16:creationId xmlns:a16="http://schemas.microsoft.com/office/drawing/2014/main" id="{DCDDB7A1-1741-148C-C1A0-72603D93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732">
              <a:extLst>
                <a:ext uri="{FF2B5EF4-FFF2-40B4-BE49-F238E27FC236}">
                  <a16:creationId xmlns:a16="http://schemas.microsoft.com/office/drawing/2014/main" id="{49395117-8FE8-6914-026B-96CE1E44C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733">
              <a:extLst>
                <a:ext uri="{FF2B5EF4-FFF2-40B4-BE49-F238E27FC236}">
                  <a16:creationId xmlns:a16="http://schemas.microsoft.com/office/drawing/2014/main" id="{B14ECE0B-5364-891B-2F18-AFB9D1E0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734">
              <a:extLst>
                <a:ext uri="{FF2B5EF4-FFF2-40B4-BE49-F238E27FC236}">
                  <a16:creationId xmlns:a16="http://schemas.microsoft.com/office/drawing/2014/main" id="{1B020E9D-483A-16AA-7DA9-1F0604A8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735">
              <a:extLst>
                <a:ext uri="{FF2B5EF4-FFF2-40B4-BE49-F238E27FC236}">
                  <a16:creationId xmlns:a16="http://schemas.microsoft.com/office/drawing/2014/main" id="{7061B3E6-178D-2755-99A5-7B4A205D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736">
              <a:extLst>
                <a:ext uri="{FF2B5EF4-FFF2-40B4-BE49-F238E27FC236}">
                  <a16:creationId xmlns:a16="http://schemas.microsoft.com/office/drawing/2014/main" id="{D9997422-E779-0AFB-176F-07E8EDB6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737">
              <a:extLst>
                <a:ext uri="{FF2B5EF4-FFF2-40B4-BE49-F238E27FC236}">
                  <a16:creationId xmlns:a16="http://schemas.microsoft.com/office/drawing/2014/main" id="{52A33DAB-F458-4F0B-4108-23BB2CEC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9" name="Freeform 738">
              <a:extLst>
                <a:ext uri="{FF2B5EF4-FFF2-40B4-BE49-F238E27FC236}">
                  <a16:creationId xmlns:a16="http://schemas.microsoft.com/office/drawing/2014/main" id="{FB9CBCD4-2BF1-C7D8-16AF-3726E1302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" name="Freeform 739">
              <a:extLst>
                <a:ext uri="{FF2B5EF4-FFF2-40B4-BE49-F238E27FC236}">
                  <a16:creationId xmlns:a16="http://schemas.microsoft.com/office/drawing/2014/main" id="{C75A4EA0-7779-3206-51C4-770F68FF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" name="Freeform 740">
              <a:extLst>
                <a:ext uri="{FF2B5EF4-FFF2-40B4-BE49-F238E27FC236}">
                  <a16:creationId xmlns:a16="http://schemas.microsoft.com/office/drawing/2014/main" id="{1CA7FB0B-7CE1-F40D-0525-F71CDD6A2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2" name="Freeform 741">
              <a:extLst>
                <a:ext uri="{FF2B5EF4-FFF2-40B4-BE49-F238E27FC236}">
                  <a16:creationId xmlns:a16="http://schemas.microsoft.com/office/drawing/2014/main" id="{B70F5AC8-E19B-6F67-4DA3-D2C3E994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3" name="Freeform 742">
              <a:extLst>
                <a:ext uri="{FF2B5EF4-FFF2-40B4-BE49-F238E27FC236}">
                  <a16:creationId xmlns:a16="http://schemas.microsoft.com/office/drawing/2014/main" id="{0845571C-DB87-6F24-3433-89690571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4" name="Freeform 743">
              <a:extLst>
                <a:ext uri="{FF2B5EF4-FFF2-40B4-BE49-F238E27FC236}">
                  <a16:creationId xmlns:a16="http://schemas.microsoft.com/office/drawing/2014/main" id="{CFF5B912-B1AA-A5A3-2D17-D24424823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5" name="Freeform 744">
              <a:extLst>
                <a:ext uri="{FF2B5EF4-FFF2-40B4-BE49-F238E27FC236}">
                  <a16:creationId xmlns:a16="http://schemas.microsoft.com/office/drawing/2014/main" id="{89CCC0A2-8C62-7FF8-9C6B-9B2F6E462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6" name="Freeform 745">
              <a:extLst>
                <a:ext uri="{FF2B5EF4-FFF2-40B4-BE49-F238E27FC236}">
                  <a16:creationId xmlns:a16="http://schemas.microsoft.com/office/drawing/2014/main" id="{893353C9-B916-188B-293D-2EFC1ECC9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7" name="Freeform 746">
              <a:extLst>
                <a:ext uri="{FF2B5EF4-FFF2-40B4-BE49-F238E27FC236}">
                  <a16:creationId xmlns:a16="http://schemas.microsoft.com/office/drawing/2014/main" id="{6F1D5CA4-F434-3C9D-D2C8-2F9F0B0B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8" name="Freeform 747">
              <a:extLst>
                <a:ext uri="{FF2B5EF4-FFF2-40B4-BE49-F238E27FC236}">
                  <a16:creationId xmlns:a16="http://schemas.microsoft.com/office/drawing/2014/main" id="{75EC4812-E66B-4A3F-94CF-53ACD94B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9" name="Freeform 748">
              <a:extLst>
                <a:ext uri="{FF2B5EF4-FFF2-40B4-BE49-F238E27FC236}">
                  <a16:creationId xmlns:a16="http://schemas.microsoft.com/office/drawing/2014/main" id="{071EA34A-D6D5-4F85-0CCF-3C468695E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" name="Freeform 749">
              <a:extLst>
                <a:ext uri="{FF2B5EF4-FFF2-40B4-BE49-F238E27FC236}">
                  <a16:creationId xmlns:a16="http://schemas.microsoft.com/office/drawing/2014/main" id="{BFC6CFD9-B626-54AF-5453-C71207A39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" name="Freeform 750">
              <a:extLst>
                <a:ext uri="{FF2B5EF4-FFF2-40B4-BE49-F238E27FC236}">
                  <a16:creationId xmlns:a16="http://schemas.microsoft.com/office/drawing/2014/main" id="{17EA1CAD-9E8E-C43A-FD7C-BC5A6BA6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2" name="Freeform 751">
              <a:extLst>
                <a:ext uri="{FF2B5EF4-FFF2-40B4-BE49-F238E27FC236}">
                  <a16:creationId xmlns:a16="http://schemas.microsoft.com/office/drawing/2014/main" id="{92FD0D55-F0E9-9F11-847B-3D87C75A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3" name="Freeform 752">
              <a:extLst>
                <a:ext uri="{FF2B5EF4-FFF2-40B4-BE49-F238E27FC236}">
                  <a16:creationId xmlns:a16="http://schemas.microsoft.com/office/drawing/2014/main" id="{9B4EABD9-8B0A-58CC-AFB4-6249D1CFC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4" name="Freeform 753">
              <a:extLst>
                <a:ext uri="{FF2B5EF4-FFF2-40B4-BE49-F238E27FC236}">
                  <a16:creationId xmlns:a16="http://schemas.microsoft.com/office/drawing/2014/main" id="{749753B4-3E53-0B33-8452-53417BA3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5" name="Freeform 754">
              <a:extLst>
                <a:ext uri="{FF2B5EF4-FFF2-40B4-BE49-F238E27FC236}">
                  <a16:creationId xmlns:a16="http://schemas.microsoft.com/office/drawing/2014/main" id="{37BD33BB-307C-127D-7075-A9B3865C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6" name="Freeform 755">
              <a:extLst>
                <a:ext uri="{FF2B5EF4-FFF2-40B4-BE49-F238E27FC236}">
                  <a16:creationId xmlns:a16="http://schemas.microsoft.com/office/drawing/2014/main" id="{99DE3139-E64A-0674-6164-8481304D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7" name="Freeform 756">
              <a:extLst>
                <a:ext uri="{FF2B5EF4-FFF2-40B4-BE49-F238E27FC236}">
                  <a16:creationId xmlns:a16="http://schemas.microsoft.com/office/drawing/2014/main" id="{3FFAF320-167F-DDD6-20B8-853F65912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8" name="Freeform 757">
              <a:extLst>
                <a:ext uri="{FF2B5EF4-FFF2-40B4-BE49-F238E27FC236}">
                  <a16:creationId xmlns:a16="http://schemas.microsoft.com/office/drawing/2014/main" id="{229B289A-1FF9-0E34-0631-BC39B7C4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9" name="Freeform 758">
              <a:extLst>
                <a:ext uri="{FF2B5EF4-FFF2-40B4-BE49-F238E27FC236}">
                  <a16:creationId xmlns:a16="http://schemas.microsoft.com/office/drawing/2014/main" id="{CD3273AC-E564-793A-4C07-16F1830A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0" name="Freeform 759">
              <a:extLst>
                <a:ext uri="{FF2B5EF4-FFF2-40B4-BE49-F238E27FC236}">
                  <a16:creationId xmlns:a16="http://schemas.microsoft.com/office/drawing/2014/main" id="{A1AFBA02-1291-F7A7-03E3-4D65F10EA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" name="Freeform 760">
              <a:extLst>
                <a:ext uri="{FF2B5EF4-FFF2-40B4-BE49-F238E27FC236}">
                  <a16:creationId xmlns:a16="http://schemas.microsoft.com/office/drawing/2014/main" id="{4F38E1F1-B3EB-9C98-1107-94380D90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" name="Freeform 761">
              <a:extLst>
                <a:ext uri="{FF2B5EF4-FFF2-40B4-BE49-F238E27FC236}">
                  <a16:creationId xmlns:a16="http://schemas.microsoft.com/office/drawing/2014/main" id="{503224FE-6233-0CFD-EB65-B766B33D8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3" name="Freeform 762">
              <a:extLst>
                <a:ext uri="{FF2B5EF4-FFF2-40B4-BE49-F238E27FC236}">
                  <a16:creationId xmlns:a16="http://schemas.microsoft.com/office/drawing/2014/main" id="{9CE16B68-3781-7104-6274-90291A81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4" name="Freeform 763">
              <a:extLst>
                <a:ext uri="{FF2B5EF4-FFF2-40B4-BE49-F238E27FC236}">
                  <a16:creationId xmlns:a16="http://schemas.microsoft.com/office/drawing/2014/main" id="{44C2E622-33A3-DAB7-97A6-F764BA6E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5" name="Freeform 764">
              <a:extLst>
                <a:ext uri="{FF2B5EF4-FFF2-40B4-BE49-F238E27FC236}">
                  <a16:creationId xmlns:a16="http://schemas.microsoft.com/office/drawing/2014/main" id="{7F48ABF5-14BF-DA1D-651A-CB21D0858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6" name="Freeform 765">
              <a:extLst>
                <a:ext uri="{FF2B5EF4-FFF2-40B4-BE49-F238E27FC236}">
                  <a16:creationId xmlns:a16="http://schemas.microsoft.com/office/drawing/2014/main" id="{682CF576-E300-BD5C-DBD0-749439995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7" name="Freeform 766">
              <a:extLst>
                <a:ext uri="{FF2B5EF4-FFF2-40B4-BE49-F238E27FC236}">
                  <a16:creationId xmlns:a16="http://schemas.microsoft.com/office/drawing/2014/main" id="{94DF71AF-5E7D-4B14-0B6F-A8EA1D4F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8" name="Freeform 767">
              <a:extLst>
                <a:ext uri="{FF2B5EF4-FFF2-40B4-BE49-F238E27FC236}">
                  <a16:creationId xmlns:a16="http://schemas.microsoft.com/office/drawing/2014/main" id="{0C060E55-6237-8774-DF30-D72D89DBF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9" name="Freeform 768">
              <a:extLst>
                <a:ext uri="{FF2B5EF4-FFF2-40B4-BE49-F238E27FC236}">
                  <a16:creationId xmlns:a16="http://schemas.microsoft.com/office/drawing/2014/main" id="{ACA1DE8C-82B6-1698-72C7-56F78066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0" name="Freeform 769">
              <a:extLst>
                <a:ext uri="{FF2B5EF4-FFF2-40B4-BE49-F238E27FC236}">
                  <a16:creationId xmlns:a16="http://schemas.microsoft.com/office/drawing/2014/main" id="{B32A73E8-D95E-1BDC-34EC-6AD19596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" name="Freeform 770">
              <a:extLst>
                <a:ext uri="{FF2B5EF4-FFF2-40B4-BE49-F238E27FC236}">
                  <a16:creationId xmlns:a16="http://schemas.microsoft.com/office/drawing/2014/main" id="{D9EF246B-1E57-7ABE-CE4C-96DD0AC40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2" name="Freeform 771">
              <a:extLst>
                <a:ext uri="{FF2B5EF4-FFF2-40B4-BE49-F238E27FC236}">
                  <a16:creationId xmlns:a16="http://schemas.microsoft.com/office/drawing/2014/main" id="{E148E190-4DF1-A9A1-79F8-9C6D10186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3" name="Freeform 772">
              <a:extLst>
                <a:ext uri="{FF2B5EF4-FFF2-40B4-BE49-F238E27FC236}">
                  <a16:creationId xmlns:a16="http://schemas.microsoft.com/office/drawing/2014/main" id="{95E622A7-8B7A-6330-6D2E-33D00865D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4" name="Freeform 773">
              <a:extLst>
                <a:ext uri="{FF2B5EF4-FFF2-40B4-BE49-F238E27FC236}">
                  <a16:creationId xmlns:a16="http://schemas.microsoft.com/office/drawing/2014/main" id="{C740CE5D-D8AE-CF3F-AA14-4C4BF74C4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5" name="Freeform 774">
              <a:extLst>
                <a:ext uri="{FF2B5EF4-FFF2-40B4-BE49-F238E27FC236}">
                  <a16:creationId xmlns:a16="http://schemas.microsoft.com/office/drawing/2014/main" id="{EFE56611-0FF8-C4FA-3F99-51FADD2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6" name="Freeform 775">
              <a:extLst>
                <a:ext uri="{FF2B5EF4-FFF2-40B4-BE49-F238E27FC236}">
                  <a16:creationId xmlns:a16="http://schemas.microsoft.com/office/drawing/2014/main" id="{489F7705-361B-1E10-1F72-B5CB37469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7" name="Freeform 776">
              <a:extLst>
                <a:ext uri="{FF2B5EF4-FFF2-40B4-BE49-F238E27FC236}">
                  <a16:creationId xmlns:a16="http://schemas.microsoft.com/office/drawing/2014/main" id="{2FB358D8-B2AE-4F5E-D8B8-0E1F4719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8" name="Freeform 777">
              <a:extLst>
                <a:ext uri="{FF2B5EF4-FFF2-40B4-BE49-F238E27FC236}">
                  <a16:creationId xmlns:a16="http://schemas.microsoft.com/office/drawing/2014/main" id="{B92762A8-F1D0-289F-A712-912E005E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9" name="Freeform 778">
              <a:extLst>
                <a:ext uri="{FF2B5EF4-FFF2-40B4-BE49-F238E27FC236}">
                  <a16:creationId xmlns:a16="http://schemas.microsoft.com/office/drawing/2014/main" id="{DB0FB5F0-4CDE-D249-8BA9-F4F067698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0" name="Freeform 779">
              <a:extLst>
                <a:ext uri="{FF2B5EF4-FFF2-40B4-BE49-F238E27FC236}">
                  <a16:creationId xmlns:a16="http://schemas.microsoft.com/office/drawing/2014/main" id="{FC323B5B-C936-398F-5BE4-9EA18E99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" name="Freeform 780">
              <a:extLst>
                <a:ext uri="{FF2B5EF4-FFF2-40B4-BE49-F238E27FC236}">
                  <a16:creationId xmlns:a16="http://schemas.microsoft.com/office/drawing/2014/main" id="{A4E0B149-4015-87FD-4AA6-290A96961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" name="Freeform 781">
              <a:extLst>
                <a:ext uri="{FF2B5EF4-FFF2-40B4-BE49-F238E27FC236}">
                  <a16:creationId xmlns:a16="http://schemas.microsoft.com/office/drawing/2014/main" id="{F6D3DAE3-FBF1-35F6-E6EF-42B842DC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" name="Freeform 782">
              <a:extLst>
                <a:ext uri="{FF2B5EF4-FFF2-40B4-BE49-F238E27FC236}">
                  <a16:creationId xmlns:a16="http://schemas.microsoft.com/office/drawing/2014/main" id="{5764F6AA-E7C1-3A3B-9547-42C3D3F5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4" name="Freeform 783">
              <a:extLst>
                <a:ext uri="{FF2B5EF4-FFF2-40B4-BE49-F238E27FC236}">
                  <a16:creationId xmlns:a16="http://schemas.microsoft.com/office/drawing/2014/main" id="{9DFA843A-FC3B-477C-AE2D-4044495C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5" name="Freeform 784">
              <a:extLst>
                <a:ext uri="{FF2B5EF4-FFF2-40B4-BE49-F238E27FC236}">
                  <a16:creationId xmlns:a16="http://schemas.microsoft.com/office/drawing/2014/main" id="{D58ECDEE-F1A5-7F4C-D02C-41180CEA7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6" name="Freeform 785">
              <a:extLst>
                <a:ext uri="{FF2B5EF4-FFF2-40B4-BE49-F238E27FC236}">
                  <a16:creationId xmlns:a16="http://schemas.microsoft.com/office/drawing/2014/main" id="{12B71C37-991A-58E2-AEED-40A69BEC6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7" name="Freeform 786">
              <a:extLst>
                <a:ext uri="{FF2B5EF4-FFF2-40B4-BE49-F238E27FC236}">
                  <a16:creationId xmlns:a16="http://schemas.microsoft.com/office/drawing/2014/main" id="{15C783B7-79BF-F2FF-C9D5-710B9FD7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8" name="Freeform 787">
              <a:extLst>
                <a:ext uri="{FF2B5EF4-FFF2-40B4-BE49-F238E27FC236}">
                  <a16:creationId xmlns:a16="http://schemas.microsoft.com/office/drawing/2014/main" id="{6562C5B8-7221-9D58-BBB0-CF9475EE3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9" name="Freeform 788">
              <a:extLst>
                <a:ext uri="{FF2B5EF4-FFF2-40B4-BE49-F238E27FC236}">
                  <a16:creationId xmlns:a16="http://schemas.microsoft.com/office/drawing/2014/main" id="{A9E1A355-3E57-8C55-1EFF-8CB6B3D8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0" name="Freeform 789">
              <a:extLst>
                <a:ext uri="{FF2B5EF4-FFF2-40B4-BE49-F238E27FC236}">
                  <a16:creationId xmlns:a16="http://schemas.microsoft.com/office/drawing/2014/main" id="{47969D7F-EB81-CB5E-E296-497D83D00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" name="Freeform 790">
              <a:extLst>
                <a:ext uri="{FF2B5EF4-FFF2-40B4-BE49-F238E27FC236}">
                  <a16:creationId xmlns:a16="http://schemas.microsoft.com/office/drawing/2014/main" id="{65067FBF-15E8-0B16-14A0-18BA18369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" name="Freeform 791">
              <a:extLst>
                <a:ext uri="{FF2B5EF4-FFF2-40B4-BE49-F238E27FC236}">
                  <a16:creationId xmlns:a16="http://schemas.microsoft.com/office/drawing/2014/main" id="{49C82135-0631-00A9-CEF9-56C9A2D34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" name="Freeform 792">
              <a:extLst>
                <a:ext uri="{FF2B5EF4-FFF2-40B4-BE49-F238E27FC236}">
                  <a16:creationId xmlns:a16="http://schemas.microsoft.com/office/drawing/2014/main" id="{DC79913B-B369-8F26-022E-5E8FBDB58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4" name="Freeform 793">
              <a:extLst>
                <a:ext uri="{FF2B5EF4-FFF2-40B4-BE49-F238E27FC236}">
                  <a16:creationId xmlns:a16="http://schemas.microsoft.com/office/drawing/2014/main" id="{470E5128-97F1-40D1-60E5-7A767A4F5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5" name="Freeform 794">
              <a:extLst>
                <a:ext uri="{FF2B5EF4-FFF2-40B4-BE49-F238E27FC236}">
                  <a16:creationId xmlns:a16="http://schemas.microsoft.com/office/drawing/2014/main" id="{09A50112-9094-501C-F8EC-EBAAA5D8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6" name="Freeform 795">
              <a:extLst>
                <a:ext uri="{FF2B5EF4-FFF2-40B4-BE49-F238E27FC236}">
                  <a16:creationId xmlns:a16="http://schemas.microsoft.com/office/drawing/2014/main" id="{00389698-3C2E-9298-BCA2-8C8F9967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7" name="Freeform 796">
              <a:extLst>
                <a:ext uri="{FF2B5EF4-FFF2-40B4-BE49-F238E27FC236}">
                  <a16:creationId xmlns:a16="http://schemas.microsoft.com/office/drawing/2014/main" id="{5F954656-E805-37A2-D82B-391D9C18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8" name="Freeform 797">
              <a:extLst>
                <a:ext uri="{FF2B5EF4-FFF2-40B4-BE49-F238E27FC236}">
                  <a16:creationId xmlns:a16="http://schemas.microsoft.com/office/drawing/2014/main" id="{11D020CB-C5FF-A5A9-F231-619FFC532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9" name="Freeform 798">
              <a:extLst>
                <a:ext uri="{FF2B5EF4-FFF2-40B4-BE49-F238E27FC236}">
                  <a16:creationId xmlns:a16="http://schemas.microsoft.com/office/drawing/2014/main" id="{AB1F8589-7EB8-EBCE-0643-6E98A0F6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0" name="Freeform 799">
              <a:extLst>
                <a:ext uri="{FF2B5EF4-FFF2-40B4-BE49-F238E27FC236}">
                  <a16:creationId xmlns:a16="http://schemas.microsoft.com/office/drawing/2014/main" id="{C4A97C8D-507D-65AB-0B66-07F5E9BD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" name="Freeform 800">
              <a:extLst>
                <a:ext uri="{FF2B5EF4-FFF2-40B4-BE49-F238E27FC236}">
                  <a16:creationId xmlns:a16="http://schemas.microsoft.com/office/drawing/2014/main" id="{D38D2E21-55B4-68B5-20A8-A241AD695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" name="Freeform 801">
              <a:extLst>
                <a:ext uri="{FF2B5EF4-FFF2-40B4-BE49-F238E27FC236}">
                  <a16:creationId xmlns:a16="http://schemas.microsoft.com/office/drawing/2014/main" id="{D97EE380-F3D5-4EF3-DE74-8340328FF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" name="Freeform 802">
              <a:extLst>
                <a:ext uri="{FF2B5EF4-FFF2-40B4-BE49-F238E27FC236}">
                  <a16:creationId xmlns:a16="http://schemas.microsoft.com/office/drawing/2014/main" id="{4CE779D7-C354-0FD2-839C-B7291BEAD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" name="Freeform 803">
              <a:extLst>
                <a:ext uri="{FF2B5EF4-FFF2-40B4-BE49-F238E27FC236}">
                  <a16:creationId xmlns:a16="http://schemas.microsoft.com/office/drawing/2014/main" id="{C0DBC11E-30C6-A0C9-6BDE-22F9FA506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5" name="Freeform 804">
              <a:extLst>
                <a:ext uri="{FF2B5EF4-FFF2-40B4-BE49-F238E27FC236}">
                  <a16:creationId xmlns:a16="http://schemas.microsoft.com/office/drawing/2014/main" id="{F69D3C42-AA9D-C803-2D18-5E52F09F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6" name="Freeform 805">
              <a:extLst>
                <a:ext uri="{FF2B5EF4-FFF2-40B4-BE49-F238E27FC236}">
                  <a16:creationId xmlns:a16="http://schemas.microsoft.com/office/drawing/2014/main" id="{E95AEBB0-B501-6843-A5EE-BDA35674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7" name="Freeform 806">
              <a:extLst>
                <a:ext uri="{FF2B5EF4-FFF2-40B4-BE49-F238E27FC236}">
                  <a16:creationId xmlns:a16="http://schemas.microsoft.com/office/drawing/2014/main" id="{8A7F913A-A330-C5DD-5611-7B173366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8" name="Freeform 807">
              <a:extLst>
                <a:ext uri="{FF2B5EF4-FFF2-40B4-BE49-F238E27FC236}">
                  <a16:creationId xmlns:a16="http://schemas.microsoft.com/office/drawing/2014/main" id="{72C66A6B-9BC5-C182-4138-3C447989E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9" name="Freeform 809">
              <a:extLst>
                <a:ext uri="{FF2B5EF4-FFF2-40B4-BE49-F238E27FC236}">
                  <a16:creationId xmlns:a16="http://schemas.microsoft.com/office/drawing/2014/main" id="{3FA1878B-8A25-C2B7-44C5-4D827923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0" name="Freeform 810">
              <a:extLst>
                <a:ext uri="{FF2B5EF4-FFF2-40B4-BE49-F238E27FC236}">
                  <a16:creationId xmlns:a16="http://schemas.microsoft.com/office/drawing/2014/main" id="{B440A4C1-C9E8-D9EF-E83E-6849C0716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1" name="Freeform 811">
              <a:extLst>
                <a:ext uri="{FF2B5EF4-FFF2-40B4-BE49-F238E27FC236}">
                  <a16:creationId xmlns:a16="http://schemas.microsoft.com/office/drawing/2014/main" id="{7F337B3C-3A6F-F219-514C-3A08527B3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" name="Freeform 812">
              <a:extLst>
                <a:ext uri="{FF2B5EF4-FFF2-40B4-BE49-F238E27FC236}">
                  <a16:creationId xmlns:a16="http://schemas.microsoft.com/office/drawing/2014/main" id="{318F81FD-D0A9-C2A6-6E01-6E3D69D4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3" name="Freeform 813">
              <a:extLst>
                <a:ext uri="{FF2B5EF4-FFF2-40B4-BE49-F238E27FC236}">
                  <a16:creationId xmlns:a16="http://schemas.microsoft.com/office/drawing/2014/main" id="{0869D9BC-06F9-272D-6262-7A48EADFC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4" name="Freeform 814">
              <a:extLst>
                <a:ext uri="{FF2B5EF4-FFF2-40B4-BE49-F238E27FC236}">
                  <a16:creationId xmlns:a16="http://schemas.microsoft.com/office/drawing/2014/main" id="{F7BE0274-A430-6D8C-22E0-F7200B5C4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5" name="Freeform 815">
              <a:extLst>
                <a:ext uri="{FF2B5EF4-FFF2-40B4-BE49-F238E27FC236}">
                  <a16:creationId xmlns:a16="http://schemas.microsoft.com/office/drawing/2014/main" id="{365522E3-0251-5919-1373-3D45B5CF2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6" name="Freeform 816">
              <a:extLst>
                <a:ext uri="{FF2B5EF4-FFF2-40B4-BE49-F238E27FC236}">
                  <a16:creationId xmlns:a16="http://schemas.microsoft.com/office/drawing/2014/main" id="{65852DAB-804E-7E1D-C81A-E789D99F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817">
              <a:extLst>
                <a:ext uri="{FF2B5EF4-FFF2-40B4-BE49-F238E27FC236}">
                  <a16:creationId xmlns:a16="http://schemas.microsoft.com/office/drawing/2014/main" id="{E7FFCFEA-9EC1-D6B9-5CBE-85EFC3E1B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8" name="Freeform 818">
              <a:extLst>
                <a:ext uri="{FF2B5EF4-FFF2-40B4-BE49-F238E27FC236}">
                  <a16:creationId xmlns:a16="http://schemas.microsoft.com/office/drawing/2014/main" id="{A28F18EC-BEE2-4672-7F7B-182900B8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9" name="Freeform 819">
              <a:extLst>
                <a:ext uri="{FF2B5EF4-FFF2-40B4-BE49-F238E27FC236}">
                  <a16:creationId xmlns:a16="http://schemas.microsoft.com/office/drawing/2014/main" id="{8CCFF0EC-DD5D-92D3-984D-3335D5E25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0" name="Freeform 820">
              <a:extLst>
                <a:ext uri="{FF2B5EF4-FFF2-40B4-BE49-F238E27FC236}">
                  <a16:creationId xmlns:a16="http://schemas.microsoft.com/office/drawing/2014/main" id="{7A39E3DF-5A9A-5038-8E2F-CC7DA472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1" name="Freeform 821">
              <a:extLst>
                <a:ext uri="{FF2B5EF4-FFF2-40B4-BE49-F238E27FC236}">
                  <a16:creationId xmlns:a16="http://schemas.microsoft.com/office/drawing/2014/main" id="{DA202CAC-7FAB-9C91-C884-2D142412E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" name="Freeform 822">
              <a:extLst>
                <a:ext uri="{FF2B5EF4-FFF2-40B4-BE49-F238E27FC236}">
                  <a16:creationId xmlns:a16="http://schemas.microsoft.com/office/drawing/2014/main" id="{F1DA8159-E59F-CEFC-ABFC-9FE11CE96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3" name="Freeform 823">
              <a:extLst>
                <a:ext uri="{FF2B5EF4-FFF2-40B4-BE49-F238E27FC236}">
                  <a16:creationId xmlns:a16="http://schemas.microsoft.com/office/drawing/2014/main" id="{DE9649C3-E9B0-A57E-4E51-16D3F9F99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4" name="Freeform 824">
              <a:extLst>
                <a:ext uri="{FF2B5EF4-FFF2-40B4-BE49-F238E27FC236}">
                  <a16:creationId xmlns:a16="http://schemas.microsoft.com/office/drawing/2014/main" id="{20380BB2-7976-B844-1C91-4C9B74C7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5" name="Freeform 825">
              <a:extLst>
                <a:ext uri="{FF2B5EF4-FFF2-40B4-BE49-F238E27FC236}">
                  <a16:creationId xmlns:a16="http://schemas.microsoft.com/office/drawing/2014/main" id="{52E3E886-A382-87A2-D0A5-F0944FD8B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" name="Freeform 826">
              <a:extLst>
                <a:ext uri="{FF2B5EF4-FFF2-40B4-BE49-F238E27FC236}">
                  <a16:creationId xmlns:a16="http://schemas.microsoft.com/office/drawing/2014/main" id="{ECF74969-590C-61A4-B96B-0670E620F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7" name="Freeform 827">
              <a:extLst>
                <a:ext uri="{FF2B5EF4-FFF2-40B4-BE49-F238E27FC236}">
                  <a16:creationId xmlns:a16="http://schemas.microsoft.com/office/drawing/2014/main" id="{A5CE6DEF-A9B3-15D6-8A10-3EF9444E0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8" name="Freeform 828">
              <a:extLst>
                <a:ext uri="{FF2B5EF4-FFF2-40B4-BE49-F238E27FC236}">
                  <a16:creationId xmlns:a16="http://schemas.microsoft.com/office/drawing/2014/main" id="{9D84FC88-8C3B-D046-1483-020D46BED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9" name="Freeform 829">
              <a:extLst>
                <a:ext uri="{FF2B5EF4-FFF2-40B4-BE49-F238E27FC236}">
                  <a16:creationId xmlns:a16="http://schemas.microsoft.com/office/drawing/2014/main" id="{A199FD47-7C2A-A46E-6AE9-07FEF597C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0" name="Freeform 830">
              <a:extLst>
                <a:ext uri="{FF2B5EF4-FFF2-40B4-BE49-F238E27FC236}">
                  <a16:creationId xmlns:a16="http://schemas.microsoft.com/office/drawing/2014/main" id="{24538D4E-55A7-1F01-2E93-B803FC6B9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1" name="Freeform 831">
              <a:extLst>
                <a:ext uri="{FF2B5EF4-FFF2-40B4-BE49-F238E27FC236}">
                  <a16:creationId xmlns:a16="http://schemas.microsoft.com/office/drawing/2014/main" id="{CAD49A77-673C-F13C-53F7-972884E45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1F059C63-7F7D-7AD3-4977-E0C1A3FC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Arrow Connector 901">
            <a:extLst>
              <a:ext uri="{FF2B5EF4-FFF2-40B4-BE49-F238E27FC236}">
                <a16:creationId xmlns:a16="http://schemas.microsoft.com/office/drawing/2014/main" id="{FC40FA43-7B3A-81D9-51F9-DE16F6397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Arrow Connector 901">
            <a:extLst>
              <a:ext uri="{FF2B5EF4-FFF2-40B4-BE49-F238E27FC236}">
                <a16:creationId xmlns:a16="http://schemas.microsoft.com/office/drawing/2014/main" id="{0CA12790-7796-6F97-4554-F90B5D96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706CA3D6-9889-25DC-C8AD-C8C40E4D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09">
            <a:extLst>
              <a:ext uri="{FF2B5EF4-FFF2-40B4-BE49-F238E27FC236}">
                <a16:creationId xmlns:a16="http://schemas.microsoft.com/office/drawing/2014/main" id="{ABD6B1A5-24B0-4FB3-154F-156852AE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7190B3A3-1B87-A636-2634-D63760FF7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998479C0-D39D-82C0-0756-BD4F8E76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97459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B17DE922-49EE-0732-7121-106B74D8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5486400"/>
            <a:ext cx="220980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32E3C0E9-176D-71E7-66E2-857249B70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51812" y="6355080"/>
            <a:ext cx="3427572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itle 1074">
            <a:extLst>
              <a:ext uri="{FF2B5EF4-FFF2-40B4-BE49-F238E27FC236}">
                <a16:creationId xmlns:a16="http://schemas.microsoft.com/office/drawing/2014/main" id="{BF590676-A5D1-BED9-AB9F-BBEA4ACE8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5612" y="4572000"/>
            <a:ext cx="3503770" cy="1981200"/>
          </a:xfrm>
        </p:spPr>
        <p:txBody>
          <a:bodyPr/>
          <a:lstStyle>
            <a:lvl1pPr algn="l">
              <a:lnSpc>
                <a:spcPts val="7000"/>
              </a:lnSpc>
              <a:spcAft>
                <a:spcPts val="0"/>
              </a:spcAft>
              <a:defRPr baseline="0"/>
            </a:lvl1pPr>
          </a:lstStyle>
          <a:p>
            <a:r>
              <a:rPr lang="en-US" dirty="0"/>
              <a:t>Add </a:t>
            </a:r>
            <a:br>
              <a:rPr lang="en-US" dirty="0"/>
            </a:br>
            <a:r>
              <a:rPr lang="en-US" dirty="0"/>
              <a:t>title </a:t>
            </a:r>
          </a:p>
        </p:txBody>
      </p:sp>
      <p:sp>
        <p:nvSpPr>
          <p:cNvPr id="1085" name="Text Placeholder 125">
            <a:extLst>
              <a:ext uri="{FF2B5EF4-FFF2-40B4-BE49-F238E27FC236}">
                <a16:creationId xmlns:a16="http://schemas.microsoft.com/office/drawing/2014/main" id="{719CE694-304C-C162-EC0C-40B2E98A0B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01287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8" name="Text Placeholder 125">
            <a:extLst>
              <a:ext uri="{FF2B5EF4-FFF2-40B4-BE49-F238E27FC236}">
                <a16:creationId xmlns:a16="http://schemas.microsoft.com/office/drawing/2014/main" id="{6A8B5432-85C0-4346-5717-03377A891F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6" name="Text Placeholder 125">
            <a:extLst>
              <a:ext uri="{FF2B5EF4-FFF2-40B4-BE49-F238E27FC236}">
                <a16:creationId xmlns:a16="http://schemas.microsoft.com/office/drawing/2014/main" id="{D12F8E12-9DD9-3B36-90E6-3F6F5BDD6B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14621" y="601287"/>
            <a:ext cx="1600200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79" name="Text Placeholder 125">
            <a:extLst>
              <a:ext uri="{FF2B5EF4-FFF2-40B4-BE49-F238E27FC236}">
                <a16:creationId xmlns:a16="http://schemas.microsoft.com/office/drawing/2014/main" id="{60C6E4D2-292E-D006-6F55-58BEF7493B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14621" y="1112520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7" name="Text Placeholder 125">
            <a:extLst>
              <a:ext uri="{FF2B5EF4-FFF2-40B4-BE49-F238E27FC236}">
                <a16:creationId xmlns:a16="http://schemas.microsoft.com/office/drawing/2014/main" id="{CF3324B5-BA80-BE35-2C57-C3D7145BB1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60812" y="601287"/>
            <a:ext cx="1600200" cy="365760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0" name="Text Placeholder 125">
            <a:extLst>
              <a:ext uri="{FF2B5EF4-FFF2-40B4-BE49-F238E27FC236}">
                <a16:creationId xmlns:a16="http://schemas.microsoft.com/office/drawing/2014/main" id="{D93A3B38-AD25-BDE3-6C40-8D1C490A69B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60812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1" name="Text Placeholder 125">
            <a:extLst>
              <a:ext uri="{FF2B5EF4-FFF2-40B4-BE49-F238E27FC236}">
                <a16:creationId xmlns:a16="http://schemas.microsoft.com/office/drawing/2014/main" id="{0900FC7E-6DAC-496B-5F04-21B6A7E08D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7359" y="601287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1" name="Text Placeholder 125">
            <a:extLst>
              <a:ext uri="{FF2B5EF4-FFF2-40B4-BE49-F238E27FC236}">
                <a16:creationId xmlns:a16="http://schemas.microsoft.com/office/drawing/2014/main" id="{47C6F0C4-BAC8-AE1D-54BE-D44170477C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7359" y="1108212"/>
            <a:ext cx="1600200" cy="6400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90" name="Text Placeholder 125">
            <a:extLst>
              <a:ext uri="{FF2B5EF4-FFF2-40B4-BE49-F238E27FC236}">
                <a16:creationId xmlns:a16="http://schemas.microsoft.com/office/drawing/2014/main" id="{F75222FA-6401-40EB-FFF9-598AE0EE0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2614" y="5349240"/>
            <a:ext cx="1600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2" name="Text Placeholder 125">
            <a:extLst>
              <a:ext uri="{FF2B5EF4-FFF2-40B4-BE49-F238E27FC236}">
                <a16:creationId xmlns:a16="http://schemas.microsoft.com/office/drawing/2014/main" id="{6E45A09C-6942-44B4-2027-FCB99A801A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441" y="5851574"/>
            <a:ext cx="1600200" cy="640080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9" name="Text Placeholder 125">
            <a:extLst>
              <a:ext uri="{FF2B5EF4-FFF2-40B4-BE49-F238E27FC236}">
                <a16:creationId xmlns:a16="http://schemas.microsoft.com/office/drawing/2014/main" id="{424BAD16-A74E-1D4A-BE21-60A86BBD374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08311" y="5346281"/>
            <a:ext cx="1600200" cy="36576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3" name="Text Placeholder 125">
            <a:extLst>
              <a:ext uri="{FF2B5EF4-FFF2-40B4-BE49-F238E27FC236}">
                <a16:creationId xmlns:a16="http://schemas.microsoft.com/office/drawing/2014/main" id="{FB4D2862-D8BE-1359-208C-F50F3CF873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8311" y="5851574"/>
            <a:ext cx="1600200" cy="640080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8" name="Text Placeholder 125">
            <a:extLst>
              <a:ext uri="{FF2B5EF4-FFF2-40B4-BE49-F238E27FC236}">
                <a16:creationId xmlns:a16="http://schemas.microsoft.com/office/drawing/2014/main" id="{FBEFAC44-0DDF-C30A-CEA5-3BB9F632B9E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77243" y="5346281"/>
            <a:ext cx="1600200" cy="36576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1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4" name="Text Placeholder 125">
            <a:extLst>
              <a:ext uri="{FF2B5EF4-FFF2-40B4-BE49-F238E27FC236}">
                <a16:creationId xmlns:a16="http://schemas.microsoft.com/office/drawing/2014/main" id="{4CE84377-71C2-3F6E-3C44-AF5471861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77243" y="5851574"/>
            <a:ext cx="1600200" cy="64008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4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vels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7EB5C7-EDDD-3D1B-72DC-6428E24F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0572" y="5224587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9D1E9-F0A9-619B-AC46-08E631F3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501513" y="4378700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E3323-84C6-FDCE-E2CF-937F6596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160295" y="3532812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2075-A20D-1A2B-8530-277880E89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14009" y="2680658"/>
            <a:ext cx="201168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7A39C-B68D-BE22-3E83-82E2D48D4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3A0721-2135-E34B-4BED-1F5CD481F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68332" y="1188720"/>
            <a:ext cx="5852160" cy="0"/>
          </a:xfrm>
          <a:prstGeom prst="line">
            <a:avLst/>
          </a:prstGeom>
          <a:ln w="762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DA0E923F-13E7-7C84-4919-5462E182D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241" y="457200"/>
            <a:ext cx="111223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5" name="Text Placeholder 125">
            <a:extLst>
              <a:ext uri="{FF2B5EF4-FFF2-40B4-BE49-F238E27FC236}">
                <a16:creationId xmlns:a16="http://schemas.microsoft.com/office/drawing/2014/main" id="{E7005BB4-790F-E3A6-4409-6BD861E0AC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5240" y="2097972"/>
            <a:ext cx="3963772" cy="626195"/>
          </a:xfrm>
        </p:spPr>
        <p:txBody>
          <a:bodyPr>
            <a:noAutofit/>
          </a:bodyPr>
          <a:lstStyle>
            <a:lvl1pPr marL="0" indent="0" algn="l">
              <a:buNone/>
              <a:defRPr sz="28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4F481C03-19D2-D7E7-FBF5-AD4BD5585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2" y="2743200"/>
            <a:ext cx="3430372" cy="39623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25">
            <a:extLst>
              <a:ext uri="{FF2B5EF4-FFF2-40B4-BE49-F238E27FC236}">
                <a16:creationId xmlns:a16="http://schemas.microsoft.com/office/drawing/2014/main" id="{8A5B0099-106F-0EEB-19BE-DD4BF018D3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4612" y="2057400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8" name="Text Placeholder 125">
            <a:extLst>
              <a:ext uri="{FF2B5EF4-FFF2-40B4-BE49-F238E27FC236}">
                <a16:creationId xmlns:a16="http://schemas.microsoft.com/office/drawing/2014/main" id="{9B05FF3B-7B00-5339-53A2-AAAD4829EC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3257" y="2373573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AAEAC8DB-2E0E-0AE8-ABE9-287E5B9E7F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76367" y="2914621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87D12126-D5DC-549D-A9A5-D269E69BD3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85012" y="3230794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F8FFA15C-AC42-D8B2-2ABC-1A1510D4E1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567" y="3753157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D8EC0DA9-99B7-F004-9288-97A543C042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99212" y="4069330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F944C8F-7DFF-6F6A-5753-FA2E553B76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7852" y="4607053"/>
            <a:ext cx="1837445" cy="391581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C9037D4E-AFD2-FD22-EE0D-8C45172B56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16497" y="4923226"/>
            <a:ext cx="1654685" cy="274406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7070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55" r:id="rId8"/>
    <p:sldLayoutId id="2147483656" r:id="rId9"/>
    <p:sldLayoutId id="2147483657" r:id="rId10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b="1" i="0" kern="1200" spc="100" baseline="0">
          <a:solidFill>
            <a:schemeClr val="accent4">
              <a:lumMod val="75000"/>
            </a:schemeClr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75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liyongzhezz.github.io/2021/03/20/%E5%9C%A8k8s%E4%B8%AD%E9%83%A8%E7%BD%B2RabbitMQ/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liyongzhezz.github.io/2021/03/20/%E5%9C%A8k8s%E4%B8%AD%E9%83%A8%E7%BD%B2RabbitMQ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liyongzhezz.github.io/2021/03/20/%E5%9C%A8k8s%E4%B8%AD%E9%83%A8%E7%BD%B2RabbitMQ/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lyj8330328/leyo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0F8095E4-7294-6808-3E6A-AD1337149C50}"/>
              </a:ext>
            </a:extLst>
          </p:cNvPr>
          <p:cNvSpPr/>
          <p:nvPr/>
        </p:nvSpPr>
        <p:spPr>
          <a:xfrm>
            <a:off x="227012" y="6267630"/>
            <a:ext cx="4648200" cy="2771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B7C1A-823D-3560-5336-253D3619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819399"/>
            <a:ext cx="4648200" cy="27499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LeCloud</a:t>
            </a:r>
            <a:r>
              <a:rPr lang="en-US" dirty="0"/>
              <a:t>:</a:t>
            </a:r>
            <a:br>
              <a:rPr lang="en-US" dirty="0"/>
            </a:br>
            <a:r>
              <a:rPr lang="en-US" sz="3600" dirty="0" err="1"/>
              <a:t>Leyou</a:t>
            </a:r>
            <a:r>
              <a:rPr lang="en-US" sz="3600" dirty="0"/>
              <a:t> Mall</a:t>
            </a:r>
            <a:br>
              <a:rPr lang="en-US" sz="3600" dirty="0"/>
            </a:br>
            <a:r>
              <a:rPr lang="en-US" sz="3600" dirty="0"/>
              <a:t>on Cloud with K8s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4234-8A8D-BAEB-33F4-895578CEA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59389" y="784462"/>
            <a:ext cx="4016567" cy="358538"/>
          </a:xfrm>
        </p:spPr>
        <p:txBody>
          <a:bodyPr/>
          <a:lstStyle/>
          <a:p>
            <a:r>
              <a:rPr lang="en-US" sz="2800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E673-0004-D4CF-73EA-CCFB18CE69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389" y="1809388"/>
            <a:ext cx="4016567" cy="358538"/>
          </a:xfrm>
        </p:spPr>
        <p:txBody>
          <a:bodyPr/>
          <a:lstStyle/>
          <a:p>
            <a:r>
              <a:rPr lang="en-US" sz="2800" dirty="0"/>
              <a:t>Microservices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A4F31-850F-0B98-C562-D8003645E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9389" y="2834314"/>
            <a:ext cx="4016567" cy="358538"/>
          </a:xfrm>
        </p:spPr>
        <p:txBody>
          <a:bodyPr/>
          <a:lstStyle/>
          <a:p>
            <a:r>
              <a:rPr lang="en-US" sz="2800" dirty="0"/>
              <a:t>Nginx ingress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330A89-330A-7B0E-C812-439CDCE49E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23B0EF-669F-2B43-B3E6-67D138B0AB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59389" y="3859240"/>
            <a:ext cx="4016567" cy="358538"/>
          </a:xfrm>
        </p:spPr>
        <p:txBody>
          <a:bodyPr/>
          <a:lstStyle/>
          <a:p>
            <a:r>
              <a:rPr lang="en-US" sz="2800" dirty="0" err="1"/>
              <a:t>Rabbitmq</a:t>
            </a:r>
            <a:r>
              <a:rPr lang="en-US" sz="2800" dirty="0"/>
              <a:t> cluster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949BE67-FADF-5722-1047-E09BF39DB4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90796-B2B8-4A5A-BEE0-CCA44EC785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59389" y="4884166"/>
            <a:ext cx="4016567" cy="358538"/>
          </a:xfrm>
        </p:spPr>
        <p:txBody>
          <a:bodyPr/>
          <a:lstStyle/>
          <a:p>
            <a:r>
              <a:rPr lang="en-US" sz="2800" dirty="0" err="1"/>
              <a:t>Mysql</a:t>
            </a:r>
            <a:r>
              <a:rPr lang="en-US" sz="2800" dirty="0"/>
              <a:t> cluster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DEC9C0-0B54-B6A1-D286-9BA705015E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55076F-F023-470C-52A8-64F84BEAA2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59389" y="5909092"/>
            <a:ext cx="4016567" cy="358538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BDDDE6B-0CCD-3D47-289F-AA11DC6370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296" name="Graphic 11">
            <a:extLst>
              <a:ext uri="{FF2B5EF4-FFF2-40B4-BE49-F238E27FC236}">
                <a16:creationId xmlns:a16="http://schemas.microsoft.com/office/drawing/2014/main" id="{8851BF64-D78B-6380-73CC-48AD06BC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508" y="465749"/>
            <a:ext cx="2722806" cy="2201251"/>
            <a:chOff x="6660326" y="594528"/>
            <a:chExt cx="2307974" cy="1865880"/>
          </a:xfrm>
        </p:grpSpPr>
        <p:grpSp>
          <p:nvGrpSpPr>
            <p:cNvPr id="297" name="Graphic 11">
              <a:extLst>
                <a:ext uri="{FF2B5EF4-FFF2-40B4-BE49-F238E27FC236}">
                  <a16:creationId xmlns:a16="http://schemas.microsoft.com/office/drawing/2014/main" id="{61A7BAA7-A16E-79BD-6FE9-D0D4676FBF3E}"/>
                </a:ext>
              </a:extLst>
            </p:cNvPr>
            <p:cNvGrpSpPr/>
            <p:nvPr/>
          </p:nvGrpSpPr>
          <p:grpSpPr>
            <a:xfrm>
              <a:off x="6660326" y="594528"/>
              <a:ext cx="2307974" cy="1857519"/>
              <a:chOff x="6660326" y="594528"/>
              <a:chExt cx="2307974" cy="1857519"/>
            </a:xfrm>
          </p:grpSpPr>
          <p:sp>
            <p:nvSpPr>
              <p:cNvPr id="374" name="Freeform 14">
                <a:extLst>
                  <a:ext uri="{FF2B5EF4-FFF2-40B4-BE49-F238E27FC236}">
                    <a16:creationId xmlns:a16="http://schemas.microsoft.com/office/drawing/2014/main" id="{DE5E1568-7EF7-00CE-2F1B-269E4D2817DE}"/>
                  </a:ext>
                </a:extLst>
              </p:cNvPr>
              <p:cNvSpPr/>
              <p:nvPr/>
            </p:nvSpPr>
            <p:spPr>
              <a:xfrm>
                <a:off x="7690015" y="1173738"/>
                <a:ext cx="1278284" cy="1278310"/>
              </a:xfrm>
              <a:custGeom>
                <a:avLst/>
                <a:gdLst>
                  <a:gd name="connsiteX0" fmla="*/ 1273602 w 1278284"/>
                  <a:gd name="connsiteY0" fmla="*/ 562474 h 1278310"/>
                  <a:gd name="connsiteX1" fmla="*/ 1023499 w 1278284"/>
                  <a:gd name="connsiteY1" fmla="*/ 1149976 h 1278310"/>
                  <a:gd name="connsiteX2" fmla="*/ 716010 w 1278284"/>
                  <a:gd name="connsiteY2" fmla="*/ 1273712 h 1278310"/>
                  <a:gd name="connsiteX3" fmla="*/ 675577 w 1278284"/>
                  <a:gd name="connsiteY3" fmla="*/ 1277220 h 1278310"/>
                  <a:gd name="connsiteX4" fmla="*/ 4675 w 1278284"/>
                  <a:gd name="connsiteY4" fmla="*/ 716024 h 1278310"/>
                  <a:gd name="connsiteX5" fmla="*/ 60210 w 1278284"/>
                  <a:gd name="connsiteY5" fmla="*/ 368296 h 1278310"/>
                  <a:gd name="connsiteX6" fmla="*/ 71707 w 1278284"/>
                  <a:gd name="connsiteY6" fmla="*/ 345011 h 1278310"/>
                  <a:gd name="connsiteX7" fmla="*/ 90803 w 1278284"/>
                  <a:gd name="connsiteY7" fmla="*/ 310813 h 1278310"/>
                  <a:gd name="connsiteX8" fmla="*/ 91485 w 1278284"/>
                  <a:gd name="connsiteY8" fmla="*/ 309644 h 1278310"/>
                  <a:gd name="connsiteX9" fmla="*/ 562363 w 1278284"/>
                  <a:gd name="connsiteY9" fmla="*/ 4688 h 1278310"/>
                  <a:gd name="connsiteX10" fmla="*/ 1273602 w 1278284"/>
                  <a:gd name="connsiteY10" fmla="*/ 562377 h 127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78284" h="1278310">
                    <a:moveTo>
                      <a:pt x="1273602" y="562474"/>
                    </a:moveTo>
                    <a:cubicBezTo>
                      <a:pt x="1301954" y="796988"/>
                      <a:pt x="1199457" y="1017277"/>
                      <a:pt x="1023499" y="1149976"/>
                    </a:cubicBezTo>
                    <a:cubicBezTo>
                      <a:pt x="936592" y="1215547"/>
                      <a:pt x="831855" y="1259682"/>
                      <a:pt x="716010" y="1273712"/>
                    </a:cubicBezTo>
                    <a:cubicBezTo>
                      <a:pt x="702468" y="1275369"/>
                      <a:pt x="689022" y="1276538"/>
                      <a:pt x="675577" y="1277220"/>
                    </a:cubicBezTo>
                    <a:cubicBezTo>
                      <a:pt x="341295" y="1296706"/>
                      <a:pt x="45400" y="1052936"/>
                      <a:pt x="4675" y="716024"/>
                    </a:cubicBezTo>
                    <a:cubicBezTo>
                      <a:pt x="-10232" y="592580"/>
                      <a:pt x="11105" y="473228"/>
                      <a:pt x="60210" y="368296"/>
                    </a:cubicBezTo>
                    <a:cubicBezTo>
                      <a:pt x="63815" y="360404"/>
                      <a:pt x="67712" y="352708"/>
                      <a:pt x="71707" y="345011"/>
                    </a:cubicBezTo>
                    <a:cubicBezTo>
                      <a:pt x="77747" y="333416"/>
                      <a:pt x="84080" y="322017"/>
                      <a:pt x="90803" y="310813"/>
                    </a:cubicBezTo>
                    <a:lnTo>
                      <a:pt x="91485" y="309644"/>
                    </a:lnTo>
                    <a:cubicBezTo>
                      <a:pt x="189597" y="146838"/>
                      <a:pt x="358930" y="29240"/>
                      <a:pt x="562363" y="4688"/>
                    </a:cubicBezTo>
                    <a:cubicBezTo>
                      <a:pt x="912721" y="-37694"/>
                      <a:pt x="1231220" y="212019"/>
                      <a:pt x="1273602" y="562377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 15">
                <a:extLst>
                  <a:ext uri="{FF2B5EF4-FFF2-40B4-BE49-F238E27FC236}">
                    <a16:creationId xmlns:a16="http://schemas.microsoft.com/office/drawing/2014/main" id="{072621E9-C470-6790-DBB6-4956D03F6F66}"/>
                  </a:ext>
                </a:extLst>
              </p:cNvPr>
              <p:cNvSpPr/>
              <p:nvPr/>
            </p:nvSpPr>
            <p:spPr>
              <a:xfrm>
                <a:off x="7816867" y="594528"/>
                <a:ext cx="1041035" cy="831174"/>
              </a:xfrm>
              <a:custGeom>
                <a:avLst/>
                <a:gdLst>
                  <a:gd name="connsiteX0" fmla="*/ 374521 w 1041035"/>
                  <a:gd name="connsiteY0" fmla="*/ 97 h 831174"/>
                  <a:gd name="connsiteX1" fmla="*/ 293459 w 1041035"/>
                  <a:gd name="connsiteY1" fmla="*/ 4969 h 831174"/>
                  <a:gd name="connsiteX2" fmla="*/ 0 w 1041035"/>
                  <a:gd name="connsiteY2" fmla="*/ 114383 h 831174"/>
                  <a:gd name="connsiteX3" fmla="*/ 262379 w 1041035"/>
                  <a:gd name="connsiteY3" fmla="*/ 114383 h 831174"/>
                  <a:gd name="connsiteX4" fmla="*/ 280890 w 1041035"/>
                  <a:gd name="connsiteY4" fmla="*/ 132894 h 831174"/>
                  <a:gd name="connsiteX5" fmla="*/ 280890 w 1041035"/>
                  <a:gd name="connsiteY5" fmla="*/ 441942 h 831174"/>
                  <a:gd name="connsiteX6" fmla="*/ 262574 w 1041035"/>
                  <a:gd name="connsiteY6" fmla="*/ 460454 h 831174"/>
                  <a:gd name="connsiteX7" fmla="*/ 348312 w 1041035"/>
                  <a:gd name="connsiteY7" fmla="*/ 606306 h 831174"/>
                  <a:gd name="connsiteX8" fmla="*/ 689414 w 1041035"/>
                  <a:gd name="connsiteY8" fmla="*/ 604163 h 831174"/>
                  <a:gd name="connsiteX9" fmla="*/ 857870 w 1041035"/>
                  <a:gd name="connsiteY9" fmla="*/ 682691 h 831174"/>
                  <a:gd name="connsiteX10" fmla="*/ 952572 w 1041035"/>
                  <a:gd name="connsiteY10" fmla="*/ 758297 h 831174"/>
                  <a:gd name="connsiteX11" fmla="*/ 1020773 w 1041035"/>
                  <a:gd name="connsiteY11" fmla="*/ 831174 h 831174"/>
                  <a:gd name="connsiteX12" fmla="*/ 1036167 w 1041035"/>
                  <a:gd name="connsiteY12" fmla="*/ 587210 h 831174"/>
                  <a:gd name="connsiteX13" fmla="*/ 374521 w 1041035"/>
                  <a:gd name="connsiteY13" fmla="*/ 0 h 83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1035" h="831174">
                    <a:moveTo>
                      <a:pt x="374521" y="97"/>
                    </a:moveTo>
                    <a:cubicBezTo>
                      <a:pt x="347727" y="97"/>
                      <a:pt x="320739" y="1754"/>
                      <a:pt x="293459" y="4969"/>
                    </a:cubicBezTo>
                    <a:cubicBezTo>
                      <a:pt x="184532" y="18122"/>
                      <a:pt x="84959" y="56899"/>
                      <a:pt x="0" y="114383"/>
                    </a:cubicBezTo>
                    <a:lnTo>
                      <a:pt x="262379" y="114383"/>
                    </a:lnTo>
                    <a:cubicBezTo>
                      <a:pt x="272609" y="114383"/>
                      <a:pt x="280890" y="122664"/>
                      <a:pt x="280890" y="132894"/>
                    </a:cubicBezTo>
                    <a:lnTo>
                      <a:pt x="280890" y="441942"/>
                    </a:lnTo>
                    <a:cubicBezTo>
                      <a:pt x="280890" y="452075"/>
                      <a:pt x="272706" y="460356"/>
                      <a:pt x="262574" y="460454"/>
                    </a:cubicBezTo>
                    <a:cubicBezTo>
                      <a:pt x="279624" y="494067"/>
                      <a:pt x="318206" y="580000"/>
                      <a:pt x="348312" y="606306"/>
                    </a:cubicBezTo>
                    <a:cubicBezTo>
                      <a:pt x="515794" y="625597"/>
                      <a:pt x="689414" y="604163"/>
                      <a:pt x="689414" y="604163"/>
                    </a:cubicBezTo>
                    <a:cubicBezTo>
                      <a:pt x="741636" y="621798"/>
                      <a:pt x="806135" y="649468"/>
                      <a:pt x="857870" y="682691"/>
                    </a:cubicBezTo>
                    <a:cubicBezTo>
                      <a:pt x="910677" y="716694"/>
                      <a:pt x="950331" y="756251"/>
                      <a:pt x="952572" y="758297"/>
                    </a:cubicBezTo>
                    <a:cubicBezTo>
                      <a:pt x="977319" y="781777"/>
                      <a:pt x="999241" y="808376"/>
                      <a:pt x="1020773" y="831174"/>
                    </a:cubicBezTo>
                    <a:cubicBezTo>
                      <a:pt x="1040356" y="753718"/>
                      <a:pt x="1046300" y="671389"/>
                      <a:pt x="1036167" y="587210"/>
                    </a:cubicBezTo>
                    <a:cubicBezTo>
                      <a:pt x="995149" y="248544"/>
                      <a:pt x="707244" y="0"/>
                      <a:pt x="374521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 16">
                <a:extLst>
                  <a:ext uri="{FF2B5EF4-FFF2-40B4-BE49-F238E27FC236}">
                    <a16:creationId xmlns:a16="http://schemas.microsoft.com/office/drawing/2014/main" id="{EAE42389-B414-49DA-99D5-D07CD368572E}"/>
                  </a:ext>
                </a:extLst>
              </p:cNvPr>
              <p:cNvSpPr/>
              <p:nvPr/>
            </p:nvSpPr>
            <p:spPr>
              <a:xfrm>
                <a:off x="8181645" y="1176964"/>
                <a:ext cx="656190" cy="751281"/>
              </a:xfrm>
              <a:custGeom>
                <a:avLst/>
                <a:gdLst>
                  <a:gd name="connsiteX0" fmla="*/ 588964 w 656190"/>
                  <a:gd name="connsiteY0" fmla="*/ 173912 h 751281"/>
                  <a:gd name="connsiteX1" fmla="*/ 588964 w 656190"/>
                  <a:gd name="connsiteY1" fmla="*/ 173912 h 751281"/>
                  <a:gd name="connsiteX2" fmla="*/ 588671 w 656190"/>
                  <a:gd name="connsiteY2" fmla="*/ 173620 h 751281"/>
                  <a:gd name="connsiteX3" fmla="*/ 587697 w 656190"/>
                  <a:gd name="connsiteY3" fmla="*/ 172646 h 751281"/>
                  <a:gd name="connsiteX4" fmla="*/ 587697 w 656190"/>
                  <a:gd name="connsiteY4" fmla="*/ 172646 h 751281"/>
                  <a:gd name="connsiteX5" fmla="*/ 571329 w 656190"/>
                  <a:gd name="connsiteY5" fmla="*/ 157642 h 751281"/>
                  <a:gd name="connsiteX6" fmla="*/ 542684 w 656190"/>
                  <a:gd name="connsiteY6" fmla="*/ 133771 h 751281"/>
                  <a:gd name="connsiteX7" fmla="*/ 324734 w 656190"/>
                  <a:gd name="connsiteY7" fmla="*/ 21824 h 751281"/>
                  <a:gd name="connsiteX8" fmla="*/ 103276 w 656190"/>
                  <a:gd name="connsiteY8" fmla="*/ 21824 h 751281"/>
                  <a:gd name="connsiteX9" fmla="*/ 84764 w 656190"/>
                  <a:gd name="connsiteY9" fmla="*/ 3313 h 751281"/>
                  <a:gd name="connsiteX10" fmla="*/ 84764 w 656190"/>
                  <a:gd name="connsiteY10" fmla="*/ 0 h 751281"/>
                  <a:gd name="connsiteX11" fmla="*/ 70734 w 656190"/>
                  <a:gd name="connsiteY11" fmla="*/ 1559 h 751281"/>
                  <a:gd name="connsiteX12" fmla="*/ 0 w 656190"/>
                  <a:gd name="connsiteY12" fmla="*/ 14127 h 751281"/>
                  <a:gd name="connsiteX13" fmla="*/ 108927 w 656190"/>
                  <a:gd name="connsiteY13" fmla="*/ 333405 h 751281"/>
                  <a:gd name="connsiteX14" fmla="*/ 49299 w 656190"/>
                  <a:gd name="connsiteY14" fmla="*/ 751282 h 751281"/>
                  <a:gd name="connsiteX15" fmla="*/ 89246 w 656190"/>
                  <a:gd name="connsiteY15" fmla="*/ 747677 h 751281"/>
                  <a:gd name="connsiteX16" fmla="*/ 529531 w 656190"/>
                  <a:gd name="connsiteY16" fmla="*/ 502836 h 751281"/>
                  <a:gd name="connsiteX17" fmla="*/ 587989 w 656190"/>
                  <a:gd name="connsiteY17" fmla="*/ 417195 h 751281"/>
                  <a:gd name="connsiteX18" fmla="*/ 656190 w 656190"/>
                  <a:gd name="connsiteY18" fmla="*/ 248836 h 751281"/>
                  <a:gd name="connsiteX19" fmla="*/ 589061 w 656190"/>
                  <a:gd name="connsiteY19" fmla="*/ 173912 h 75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6190" h="751281">
                    <a:moveTo>
                      <a:pt x="588964" y="173912"/>
                    </a:moveTo>
                    <a:lnTo>
                      <a:pt x="588964" y="173912"/>
                    </a:lnTo>
                    <a:lnTo>
                      <a:pt x="588671" y="173620"/>
                    </a:lnTo>
                    <a:cubicBezTo>
                      <a:pt x="588671" y="173620"/>
                      <a:pt x="587989" y="172938"/>
                      <a:pt x="587697" y="172646"/>
                    </a:cubicBezTo>
                    <a:lnTo>
                      <a:pt x="587697" y="172646"/>
                    </a:lnTo>
                    <a:cubicBezTo>
                      <a:pt x="583702" y="169236"/>
                      <a:pt x="571329" y="157642"/>
                      <a:pt x="571329" y="157642"/>
                    </a:cubicBezTo>
                    <a:cubicBezTo>
                      <a:pt x="561099" y="147801"/>
                      <a:pt x="548140" y="137961"/>
                      <a:pt x="542684" y="133771"/>
                    </a:cubicBezTo>
                    <a:cubicBezTo>
                      <a:pt x="478381" y="83205"/>
                      <a:pt x="404529" y="44915"/>
                      <a:pt x="324734" y="21824"/>
                    </a:cubicBezTo>
                    <a:lnTo>
                      <a:pt x="103276" y="21824"/>
                    </a:lnTo>
                    <a:cubicBezTo>
                      <a:pt x="93045" y="21824"/>
                      <a:pt x="84764" y="13543"/>
                      <a:pt x="84764" y="3313"/>
                    </a:cubicBezTo>
                    <a:lnTo>
                      <a:pt x="84764" y="0"/>
                    </a:lnTo>
                    <a:cubicBezTo>
                      <a:pt x="80087" y="487"/>
                      <a:pt x="75411" y="974"/>
                      <a:pt x="70734" y="1559"/>
                    </a:cubicBezTo>
                    <a:cubicBezTo>
                      <a:pt x="46669" y="4482"/>
                      <a:pt x="22993" y="8671"/>
                      <a:pt x="0" y="14127"/>
                    </a:cubicBezTo>
                    <a:cubicBezTo>
                      <a:pt x="56607" y="108927"/>
                      <a:pt x="94799" y="216781"/>
                      <a:pt x="108927" y="333405"/>
                    </a:cubicBezTo>
                    <a:cubicBezTo>
                      <a:pt x="126756" y="480914"/>
                      <a:pt x="103958" y="623941"/>
                      <a:pt x="49299" y="751282"/>
                    </a:cubicBezTo>
                    <a:cubicBezTo>
                      <a:pt x="62550" y="750502"/>
                      <a:pt x="75898" y="749236"/>
                      <a:pt x="89246" y="747677"/>
                    </a:cubicBezTo>
                    <a:cubicBezTo>
                      <a:pt x="269491" y="725853"/>
                      <a:pt x="424210" y="634074"/>
                      <a:pt x="529531" y="502836"/>
                    </a:cubicBezTo>
                    <a:lnTo>
                      <a:pt x="587989" y="417195"/>
                    </a:lnTo>
                    <a:cubicBezTo>
                      <a:pt x="618095" y="364875"/>
                      <a:pt x="641186" y="308268"/>
                      <a:pt x="656190" y="248836"/>
                    </a:cubicBezTo>
                    <a:cubicBezTo>
                      <a:pt x="635827" y="222043"/>
                      <a:pt x="613321" y="197003"/>
                      <a:pt x="589061" y="17391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 17">
                <a:extLst>
                  <a:ext uri="{FF2B5EF4-FFF2-40B4-BE49-F238E27FC236}">
                    <a16:creationId xmlns:a16="http://schemas.microsoft.com/office/drawing/2014/main" id="{5FB76791-67BF-EFE4-1E8D-DFB7972F8C6F}"/>
                  </a:ext>
                </a:extLst>
              </p:cNvPr>
              <p:cNvSpPr/>
              <p:nvPr/>
            </p:nvSpPr>
            <p:spPr>
              <a:xfrm>
                <a:off x="6660326" y="802346"/>
                <a:ext cx="1420841" cy="1626591"/>
              </a:xfrm>
              <a:custGeom>
                <a:avLst/>
                <a:gdLst>
                  <a:gd name="connsiteX0" fmla="*/ 262135 w 1420841"/>
                  <a:gd name="connsiteY0" fmla="*/ 892165 h 1626591"/>
                  <a:gd name="connsiteX1" fmla="*/ 243624 w 1420841"/>
                  <a:gd name="connsiteY1" fmla="*/ 873654 h 1626591"/>
                  <a:gd name="connsiteX2" fmla="*/ 243624 w 1420841"/>
                  <a:gd name="connsiteY2" fmla="*/ 564606 h 1626591"/>
                  <a:gd name="connsiteX3" fmla="*/ 262135 w 1420841"/>
                  <a:gd name="connsiteY3" fmla="*/ 546095 h 1626591"/>
                  <a:gd name="connsiteX4" fmla="*/ 608206 w 1420841"/>
                  <a:gd name="connsiteY4" fmla="*/ 546095 h 1626591"/>
                  <a:gd name="connsiteX5" fmla="*/ 626718 w 1420841"/>
                  <a:gd name="connsiteY5" fmla="*/ 564606 h 1626591"/>
                  <a:gd name="connsiteX6" fmla="*/ 626718 w 1420841"/>
                  <a:gd name="connsiteY6" fmla="*/ 873654 h 1626591"/>
                  <a:gd name="connsiteX7" fmla="*/ 608206 w 1420841"/>
                  <a:gd name="connsiteY7" fmla="*/ 892165 h 1626591"/>
                  <a:gd name="connsiteX8" fmla="*/ 262135 w 1420841"/>
                  <a:gd name="connsiteY8" fmla="*/ 892165 h 1626591"/>
                  <a:gd name="connsiteX9" fmla="*/ 839115 w 1420841"/>
                  <a:gd name="connsiteY9" fmla="*/ 0 h 1626591"/>
                  <a:gd name="connsiteX10" fmla="*/ 740321 w 1420841"/>
                  <a:gd name="connsiteY10" fmla="*/ 5943 h 1626591"/>
                  <a:gd name="connsiteX11" fmla="*/ 5602 w 1420841"/>
                  <a:gd name="connsiteY11" fmla="*/ 909898 h 1626591"/>
                  <a:gd name="connsiteX12" fmla="*/ 836972 w 1420841"/>
                  <a:gd name="connsiteY12" fmla="*/ 1626592 h 1626591"/>
                  <a:gd name="connsiteX13" fmla="*/ 935766 w 1420841"/>
                  <a:gd name="connsiteY13" fmla="*/ 1620649 h 1626591"/>
                  <a:gd name="connsiteX14" fmla="*/ 1268196 w 1420841"/>
                  <a:gd name="connsiteY14" fmla="*/ 1503635 h 1626591"/>
                  <a:gd name="connsiteX15" fmla="*/ 1044400 w 1420841"/>
                  <a:gd name="connsiteY15" fmla="*/ 26501 h 1626591"/>
                  <a:gd name="connsiteX16" fmla="*/ 839115 w 1420841"/>
                  <a:gd name="connsiteY16" fmla="*/ 0 h 162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0841" h="1626591">
                    <a:moveTo>
                      <a:pt x="262135" y="892165"/>
                    </a:moveTo>
                    <a:cubicBezTo>
                      <a:pt x="251905" y="892165"/>
                      <a:pt x="243624" y="883884"/>
                      <a:pt x="243624" y="873654"/>
                    </a:cubicBezTo>
                    <a:lnTo>
                      <a:pt x="243624" y="564606"/>
                    </a:lnTo>
                    <a:cubicBezTo>
                      <a:pt x="243624" y="554376"/>
                      <a:pt x="251905" y="546095"/>
                      <a:pt x="262135" y="546095"/>
                    </a:cubicBezTo>
                    <a:lnTo>
                      <a:pt x="608206" y="546095"/>
                    </a:lnTo>
                    <a:cubicBezTo>
                      <a:pt x="618436" y="546095"/>
                      <a:pt x="626718" y="554376"/>
                      <a:pt x="626718" y="564606"/>
                    </a:cubicBezTo>
                    <a:lnTo>
                      <a:pt x="626718" y="873654"/>
                    </a:lnTo>
                    <a:cubicBezTo>
                      <a:pt x="626718" y="883884"/>
                      <a:pt x="618436" y="892165"/>
                      <a:pt x="608206" y="892165"/>
                    </a:cubicBezTo>
                    <a:lnTo>
                      <a:pt x="262135" y="892165"/>
                    </a:lnTo>
                    <a:moveTo>
                      <a:pt x="839115" y="0"/>
                    </a:moveTo>
                    <a:cubicBezTo>
                      <a:pt x="806476" y="0"/>
                      <a:pt x="773545" y="1949"/>
                      <a:pt x="740321" y="5943"/>
                    </a:cubicBezTo>
                    <a:cubicBezTo>
                      <a:pt x="294482" y="60017"/>
                      <a:pt x="-48374" y="463961"/>
                      <a:pt x="5602" y="909898"/>
                    </a:cubicBezTo>
                    <a:cubicBezTo>
                      <a:pt x="55584" y="1322611"/>
                      <a:pt x="431468" y="1626592"/>
                      <a:pt x="836972" y="1626592"/>
                    </a:cubicBezTo>
                    <a:cubicBezTo>
                      <a:pt x="869611" y="1626592"/>
                      <a:pt x="902542" y="1624643"/>
                      <a:pt x="935766" y="1620649"/>
                    </a:cubicBezTo>
                    <a:cubicBezTo>
                      <a:pt x="1057845" y="1605839"/>
                      <a:pt x="1170377" y="1564724"/>
                      <a:pt x="1268196" y="1503635"/>
                    </a:cubicBezTo>
                    <a:cubicBezTo>
                      <a:pt x="1570521" y="995441"/>
                      <a:pt x="1385892" y="535182"/>
                      <a:pt x="1044400" y="26501"/>
                    </a:cubicBezTo>
                    <a:cubicBezTo>
                      <a:pt x="978440" y="9158"/>
                      <a:pt x="909557" y="0"/>
                      <a:pt x="8391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 18">
                <a:extLst>
                  <a:ext uri="{FF2B5EF4-FFF2-40B4-BE49-F238E27FC236}">
                    <a16:creationId xmlns:a16="http://schemas.microsoft.com/office/drawing/2014/main" id="{36D09C1E-8A74-B4FA-690F-D32E0888A7C1}"/>
                  </a:ext>
                </a:extLst>
              </p:cNvPr>
              <p:cNvSpPr/>
              <p:nvPr/>
            </p:nvSpPr>
            <p:spPr>
              <a:xfrm>
                <a:off x="7689906" y="1712244"/>
                <a:ext cx="540940" cy="586138"/>
              </a:xfrm>
              <a:custGeom>
                <a:avLst/>
                <a:gdLst>
                  <a:gd name="connsiteX0" fmla="*/ 7901 w 540940"/>
                  <a:gd name="connsiteY0" fmla="*/ 0 h 586138"/>
                  <a:gd name="connsiteX1" fmla="*/ 4686 w 540940"/>
                  <a:gd name="connsiteY1" fmla="*/ 177517 h 586138"/>
                  <a:gd name="connsiteX2" fmla="*/ 223416 w 540940"/>
                  <a:gd name="connsiteY2" fmla="*/ 586138 h 586138"/>
                  <a:gd name="connsiteX3" fmla="*/ 540940 w 540940"/>
                  <a:gd name="connsiteY3" fmla="*/ 216002 h 586138"/>
                  <a:gd name="connsiteX4" fmla="*/ 499825 w 540940"/>
                  <a:gd name="connsiteY4" fmla="*/ 217269 h 586138"/>
                  <a:gd name="connsiteX5" fmla="*/ 7901 w 540940"/>
                  <a:gd name="connsiteY5" fmla="*/ 0 h 586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940" h="586138">
                    <a:moveTo>
                      <a:pt x="7901" y="0"/>
                    </a:moveTo>
                    <a:cubicBezTo>
                      <a:pt x="-1257" y="57386"/>
                      <a:pt x="-2621" y="117013"/>
                      <a:pt x="4686" y="177517"/>
                    </a:cubicBezTo>
                    <a:cubicBezTo>
                      <a:pt x="24659" y="342856"/>
                      <a:pt x="106111" y="485785"/>
                      <a:pt x="223416" y="586138"/>
                    </a:cubicBezTo>
                    <a:cubicBezTo>
                      <a:pt x="364690" y="497964"/>
                      <a:pt x="475565" y="368187"/>
                      <a:pt x="540940" y="216002"/>
                    </a:cubicBezTo>
                    <a:cubicBezTo>
                      <a:pt x="527203" y="216879"/>
                      <a:pt x="513465" y="217269"/>
                      <a:pt x="499825" y="217269"/>
                    </a:cubicBezTo>
                    <a:cubicBezTo>
                      <a:pt x="308083" y="217269"/>
                      <a:pt x="131248" y="134745"/>
                      <a:pt x="7901" y="0"/>
                    </a:cubicBezTo>
                  </a:path>
                </a:pathLst>
              </a:custGeom>
              <a:solidFill>
                <a:srgbClr val="CBD6FE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 19">
                <a:extLst>
                  <a:ext uri="{FF2B5EF4-FFF2-40B4-BE49-F238E27FC236}">
                    <a16:creationId xmlns:a16="http://schemas.microsoft.com/office/drawing/2014/main" id="{2C66FB0E-4DA0-DE10-62B9-78B881B7CAEB}"/>
                  </a:ext>
                </a:extLst>
              </p:cNvPr>
              <p:cNvSpPr/>
              <p:nvPr/>
            </p:nvSpPr>
            <p:spPr>
              <a:xfrm>
                <a:off x="7523130" y="821248"/>
                <a:ext cx="658417" cy="890996"/>
              </a:xfrm>
              <a:custGeom>
                <a:avLst/>
                <a:gdLst>
                  <a:gd name="connsiteX0" fmla="*/ 166396 w 658417"/>
                  <a:gd name="connsiteY0" fmla="*/ 0 h 890996"/>
                  <a:gd name="connsiteX1" fmla="*/ 31651 w 658417"/>
                  <a:gd name="connsiteY1" fmla="*/ 237437 h 890996"/>
                  <a:gd name="connsiteX2" fmla="*/ 8950 w 658417"/>
                  <a:gd name="connsiteY2" fmla="*/ 325611 h 890996"/>
                  <a:gd name="connsiteX3" fmla="*/ 1253 w 658417"/>
                  <a:gd name="connsiteY3" fmla="*/ 398975 h 890996"/>
                  <a:gd name="connsiteX4" fmla="*/ 4858 w 658417"/>
                  <a:gd name="connsiteY4" fmla="*/ 521055 h 890996"/>
                  <a:gd name="connsiteX5" fmla="*/ 174678 w 658417"/>
                  <a:gd name="connsiteY5" fmla="*/ 890996 h 890996"/>
                  <a:gd name="connsiteX6" fmla="*/ 226998 w 658417"/>
                  <a:gd name="connsiteY6" fmla="*/ 720884 h 890996"/>
                  <a:gd name="connsiteX7" fmla="*/ 238495 w 658417"/>
                  <a:gd name="connsiteY7" fmla="*/ 697598 h 890996"/>
                  <a:gd name="connsiteX8" fmla="*/ 257591 w 658417"/>
                  <a:gd name="connsiteY8" fmla="*/ 663400 h 890996"/>
                  <a:gd name="connsiteX9" fmla="*/ 258273 w 658417"/>
                  <a:gd name="connsiteY9" fmla="*/ 662231 h 890996"/>
                  <a:gd name="connsiteX10" fmla="*/ 658417 w 658417"/>
                  <a:gd name="connsiteY10" fmla="*/ 369844 h 890996"/>
                  <a:gd name="connsiteX11" fmla="*/ 556408 w 658417"/>
                  <a:gd name="connsiteY11" fmla="*/ 233832 h 890996"/>
                  <a:gd name="connsiteX12" fmla="*/ 556213 w 658417"/>
                  <a:gd name="connsiteY12" fmla="*/ 233832 h 890996"/>
                  <a:gd name="connsiteX13" fmla="*/ 191533 w 658417"/>
                  <a:gd name="connsiteY13" fmla="*/ 7015 h 890996"/>
                  <a:gd name="connsiteX14" fmla="*/ 166396 w 658417"/>
                  <a:gd name="connsiteY14" fmla="*/ 0 h 89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8417" h="890996">
                    <a:moveTo>
                      <a:pt x="166396" y="0"/>
                    </a:moveTo>
                    <a:cubicBezTo>
                      <a:pt x="106087" y="68591"/>
                      <a:pt x="59906" y="149360"/>
                      <a:pt x="31651" y="237437"/>
                    </a:cubicBezTo>
                    <a:cubicBezTo>
                      <a:pt x="31651" y="237437"/>
                      <a:pt x="16452" y="281767"/>
                      <a:pt x="8950" y="325611"/>
                    </a:cubicBezTo>
                    <a:cubicBezTo>
                      <a:pt x="2519" y="366336"/>
                      <a:pt x="1253" y="398975"/>
                      <a:pt x="1253" y="398975"/>
                    </a:cubicBezTo>
                    <a:cubicBezTo>
                      <a:pt x="-1183" y="439019"/>
                      <a:pt x="-111" y="479842"/>
                      <a:pt x="4858" y="521055"/>
                    </a:cubicBezTo>
                    <a:cubicBezTo>
                      <a:pt x="22200" y="664569"/>
                      <a:pt x="83971" y="791910"/>
                      <a:pt x="174678" y="890996"/>
                    </a:cubicBezTo>
                    <a:cubicBezTo>
                      <a:pt x="184129" y="831467"/>
                      <a:pt x="201958" y="774275"/>
                      <a:pt x="226998" y="720884"/>
                    </a:cubicBezTo>
                    <a:cubicBezTo>
                      <a:pt x="230603" y="712992"/>
                      <a:pt x="234500" y="705295"/>
                      <a:pt x="238495" y="697598"/>
                    </a:cubicBezTo>
                    <a:cubicBezTo>
                      <a:pt x="244535" y="686004"/>
                      <a:pt x="250868" y="674605"/>
                      <a:pt x="257591" y="663400"/>
                    </a:cubicBezTo>
                    <a:lnTo>
                      <a:pt x="258273" y="662231"/>
                    </a:lnTo>
                    <a:cubicBezTo>
                      <a:pt x="344790" y="518717"/>
                      <a:pt x="486649" y="410375"/>
                      <a:pt x="658417" y="369844"/>
                    </a:cubicBezTo>
                    <a:cubicBezTo>
                      <a:pt x="629091" y="320837"/>
                      <a:pt x="594796" y="275239"/>
                      <a:pt x="556408" y="233832"/>
                    </a:cubicBezTo>
                    <a:lnTo>
                      <a:pt x="556213" y="233832"/>
                    </a:lnTo>
                    <a:lnTo>
                      <a:pt x="191533" y="7015"/>
                    </a:lnTo>
                    <a:cubicBezTo>
                      <a:pt x="183252" y="4579"/>
                      <a:pt x="174873" y="2241"/>
                      <a:pt x="16639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 20">
                <a:extLst>
                  <a:ext uri="{FF2B5EF4-FFF2-40B4-BE49-F238E27FC236}">
                    <a16:creationId xmlns:a16="http://schemas.microsoft.com/office/drawing/2014/main" id="{038EBE86-F2C6-6160-AA49-F01286FC1404}"/>
                  </a:ext>
                </a:extLst>
              </p:cNvPr>
              <p:cNvSpPr/>
              <p:nvPr/>
            </p:nvSpPr>
            <p:spPr>
              <a:xfrm>
                <a:off x="7697808" y="1190994"/>
                <a:ext cx="598630" cy="738421"/>
              </a:xfrm>
              <a:custGeom>
                <a:avLst/>
                <a:gdLst>
                  <a:gd name="connsiteX0" fmla="*/ 483739 w 598630"/>
                  <a:gd name="connsiteY0" fmla="*/ 0 h 738421"/>
                  <a:gd name="connsiteX1" fmla="*/ 83595 w 598630"/>
                  <a:gd name="connsiteY1" fmla="*/ 292387 h 738421"/>
                  <a:gd name="connsiteX2" fmla="*/ 82913 w 598630"/>
                  <a:gd name="connsiteY2" fmla="*/ 293556 h 738421"/>
                  <a:gd name="connsiteX3" fmla="*/ 63817 w 598630"/>
                  <a:gd name="connsiteY3" fmla="*/ 327754 h 738421"/>
                  <a:gd name="connsiteX4" fmla="*/ 52320 w 598630"/>
                  <a:gd name="connsiteY4" fmla="*/ 351040 h 738421"/>
                  <a:gd name="connsiteX5" fmla="*/ 0 w 598630"/>
                  <a:gd name="connsiteY5" fmla="*/ 521152 h 738421"/>
                  <a:gd name="connsiteX6" fmla="*/ 491923 w 598630"/>
                  <a:gd name="connsiteY6" fmla="*/ 738421 h 738421"/>
                  <a:gd name="connsiteX7" fmla="*/ 533039 w 598630"/>
                  <a:gd name="connsiteY7" fmla="*/ 737154 h 738421"/>
                  <a:gd name="connsiteX8" fmla="*/ 592666 w 598630"/>
                  <a:gd name="connsiteY8" fmla="*/ 319278 h 738421"/>
                  <a:gd name="connsiteX9" fmla="*/ 483739 w 598630"/>
                  <a:gd name="connsiteY9" fmla="*/ 0 h 738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8630" h="738421">
                    <a:moveTo>
                      <a:pt x="483739" y="0"/>
                    </a:moveTo>
                    <a:cubicBezTo>
                      <a:pt x="311971" y="40531"/>
                      <a:pt x="170112" y="148873"/>
                      <a:pt x="83595" y="292387"/>
                    </a:cubicBezTo>
                    <a:lnTo>
                      <a:pt x="82913" y="293556"/>
                    </a:lnTo>
                    <a:cubicBezTo>
                      <a:pt x="76190" y="304761"/>
                      <a:pt x="69857" y="316160"/>
                      <a:pt x="63817" y="327754"/>
                    </a:cubicBezTo>
                    <a:cubicBezTo>
                      <a:pt x="59822" y="335451"/>
                      <a:pt x="56022" y="343148"/>
                      <a:pt x="52320" y="351040"/>
                    </a:cubicBezTo>
                    <a:cubicBezTo>
                      <a:pt x="27280" y="404431"/>
                      <a:pt x="9451" y="461623"/>
                      <a:pt x="0" y="521152"/>
                    </a:cubicBezTo>
                    <a:cubicBezTo>
                      <a:pt x="123346" y="655898"/>
                      <a:pt x="300181" y="738421"/>
                      <a:pt x="491923" y="738421"/>
                    </a:cubicBezTo>
                    <a:cubicBezTo>
                      <a:pt x="505564" y="738421"/>
                      <a:pt x="519301" y="738031"/>
                      <a:pt x="533039" y="737154"/>
                    </a:cubicBezTo>
                    <a:cubicBezTo>
                      <a:pt x="587697" y="609814"/>
                      <a:pt x="610496" y="466787"/>
                      <a:pt x="592666" y="319278"/>
                    </a:cubicBezTo>
                    <a:cubicBezTo>
                      <a:pt x="578539" y="202654"/>
                      <a:pt x="540346" y="94702"/>
                      <a:pt x="483739" y="0"/>
                    </a:cubicBezTo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 21">
                <a:extLst>
                  <a:ext uri="{FF2B5EF4-FFF2-40B4-BE49-F238E27FC236}">
                    <a16:creationId xmlns:a16="http://schemas.microsoft.com/office/drawing/2014/main" id="{8D9AF0D4-4BC5-F5A7-E8B9-A2506A59877A}"/>
                  </a:ext>
                </a:extLst>
              </p:cNvPr>
              <p:cNvSpPr/>
              <p:nvPr/>
            </p:nvSpPr>
            <p:spPr>
              <a:xfrm>
                <a:off x="7171686" y="874055"/>
                <a:ext cx="383191" cy="346070"/>
              </a:xfrm>
              <a:custGeom>
                <a:avLst/>
                <a:gdLst>
                  <a:gd name="connsiteX0" fmla="*/ 364583 w 383191"/>
                  <a:gd name="connsiteY0" fmla="*/ 0 h 346070"/>
                  <a:gd name="connsiteX1" fmla="*/ 18512 w 383191"/>
                  <a:gd name="connsiteY1" fmla="*/ 0 h 346070"/>
                  <a:gd name="connsiteX2" fmla="*/ 0 w 383191"/>
                  <a:gd name="connsiteY2" fmla="*/ 18512 h 346070"/>
                  <a:gd name="connsiteX3" fmla="*/ 0 w 383191"/>
                  <a:gd name="connsiteY3" fmla="*/ 327559 h 346070"/>
                  <a:gd name="connsiteX4" fmla="*/ 18512 w 383191"/>
                  <a:gd name="connsiteY4" fmla="*/ 346071 h 346070"/>
                  <a:gd name="connsiteX5" fmla="*/ 352794 w 383191"/>
                  <a:gd name="connsiteY5" fmla="*/ 346071 h 346070"/>
                  <a:gd name="connsiteX6" fmla="*/ 383192 w 383191"/>
                  <a:gd name="connsiteY6" fmla="*/ 184532 h 346070"/>
                  <a:gd name="connsiteX7" fmla="*/ 383192 w 383191"/>
                  <a:gd name="connsiteY7" fmla="*/ 18512 h 346070"/>
                  <a:gd name="connsiteX8" fmla="*/ 364680 w 383191"/>
                  <a:gd name="connsiteY8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7559"/>
                    </a:lnTo>
                    <a:cubicBezTo>
                      <a:pt x="0" y="337789"/>
                      <a:pt x="8282" y="346071"/>
                      <a:pt x="18512" y="346071"/>
                    </a:cubicBezTo>
                    <a:lnTo>
                      <a:pt x="352794" y="346071"/>
                    </a:lnTo>
                    <a:cubicBezTo>
                      <a:pt x="363413" y="309145"/>
                      <a:pt x="372085" y="239970"/>
                      <a:pt x="383192" y="184532"/>
                    </a:cubicBezTo>
                    <a:lnTo>
                      <a:pt x="383192" y="18512"/>
                    </a:lnTo>
                    <a:cubicBezTo>
                      <a:pt x="383192" y="8282"/>
                      <a:pt x="374910" y="0"/>
                      <a:pt x="364680" y="0"/>
                    </a:cubicBezTo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 22">
                <a:extLst>
                  <a:ext uri="{FF2B5EF4-FFF2-40B4-BE49-F238E27FC236}">
                    <a16:creationId xmlns:a16="http://schemas.microsoft.com/office/drawing/2014/main" id="{EAE62DD6-DB41-566E-4F4A-594F64C34055}"/>
                  </a:ext>
                </a:extLst>
              </p:cNvPr>
              <p:cNvSpPr/>
              <p:nvPr/>
            </p:nvSpPr>
            <p:spPr>
              <a:xfrm>
                <a:off x="7524383" y="1058684"/>
                <a:ext cx="30398" cy="161538"/>
              </a:xfrm>
              <a:custGeom>
                <a:avLst/>
                <a:gdLst>
                  <a:gd name="connsiteX0" fmla="*/ 30398 w 30398"/>
                  <a:gd name="connsiteY0" fmla="*/ 0 h 161538"/>
                  <a:gd name="connsiteX1" fmla="*/ 0 w 30398"/>
                  <a:gd name="connsiteY1" fmla="*/ 161539 h 161538"/>
                  <a:gd name="connsiteX2" fmla="*/ 11886 w 30398"/>
                  <a:gd name="connsiteY2" fmla="*/ 161539 h 161538"/>
                  <a:gd name="connsiteX3" fmla="*/ 30398 w 30398"/>
                  <a:gd name="connsiteY3" fmla="*/ 143027 h 161538"/>
                  <a:gd name="connsiteX4" fmla="*/ 30398 w 30398"/>
                  <a:gd name="connsiteY4" fmla="*/ 0 h 161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98" h="161538">
                    <a:moveTo>
                      <a:pt x="30398" y="0"/>
                    </a:moveTo>
                    <a:cubicBezTo>
                      <a:pt x="13835" y="51638"/>
                      <a:pt x="3410" y="105809"/>
                      <a:pt x="0" y="161539"/>
                    </a:cubicBezTo>
                    <a:lnTo>
                      <a:pt x="11886" y="161539"/>
                    </a:lnTo>
                    <a:cubicBezTo>
                      <a:pt x="22117" y="161539"/>
                      <a:pt x="30398" y="153257"/>
                      <a:pt x="30398" y="143027"/>
                    </a:cubicBezTo>
                    <a:lnTo>
                      <a:pt x="30398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 23">
                <a:extLst>
                  <a:ext uri="{FF2B5EF4-FFF2-40B4-BE49-F238E27FC236}">
                    <a16:creationId xmlns:a16="http://schemas.microsoft.com/office/drawing/2014/main" id="{A54F40AF-EC6E-BEA7-E8AF-95623E94FE49}"/>
                  </a:ext>
                </a:extLst>
              </p:cNvPr>
              <p:cNvSpPr/>
              <p:nvPr/>
            </p:nvSpPr>
            <p:spPr>
              <a:xfrm>
                <a:off x="6903949" y="1348441"/>
                <a:ext cx="383094" cy="346070"/>
              </a:xfrm>
              <a:custGeom>
                <a:avLst/>
                <a:gdLst>
                  <a:gd name="connsiteX0" fmla="*/ 364583 w 383094"/>
                  <a:gd name="connsiteY0" fmla="*/ 0 h 346070"/>
                  <a:gd name="connsiteX1" fmla="*/ 18512 w 383094"/>
                  <a:gd name="connsiteY1" fmla="*/ 0 h 346070"/>
                  <a:gd name="connsiteX2" fmla="*/ 0 w 383094"/>
                  <a:gd name="connsiteY2" fmla="*/ 18512 h 346070"/>
                  <a:gd name="connsiteX3" fmla="*/ 0 w 383094"/>
                  <a:gd name="connsiteY3" fmla="*/ 327559 h 346070"/>
                  <a:gd name="connsiteX4" fmla="*/ 18512 w 383094"/>
                  <a:gd name="connsiteY4" fmla="*/ 346071 h 346070"/>
                  <a:gd name="connsiteX5" fmla="*/ 364583 w 383094"/>
                  <a:gd name="connsiteY5" fmla="*/ 346071 h 346070"/>
                  <a:gd name="connsiteX6" fmla="*/ 383094 w 383094"/>
                  <a:gd name="connsiteY6" fmla="*/ 327559 h 346070"/>
                  <a:gd name="connsiteX7" fmla="*/ 383094 w 383094"/>
                  <a:gd name="connsiteY7" fmla="*/ 18512 h 346070"/>
                  <a:gd name="connsiteX8" fmla="*/ 364583 w 383094"/>
                  <a:gd name="connsiteY8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094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7559"/>
                    </a:lnTo>
                    <a:cubicBezTo>
                      <a:pt x="0" y="337789"/>
                      <a:pt x="8282" y="346071"/>
                      <a:pt x="18512" y="346071"/>
                    </a:cubicBezTo>
                    <a:lnTo>
                      <a:pt x="364583" y="346071"/>
                    </a:lnTo>
                    <a:cubicBezTo>
                      <a:pt x="374813" y="346071"/>
                      <a:pt x="383094" y="337789"/>
                      <a:pt x="383094" y="327559"/>
                    </a:cubicBezTo>
                    <a:lnTo>
                      <a:pt x="383094" y="18512"/>
                    </a:lnTo>
                    <a:cubicBezTo>
                      <a:pt x="383094" y="8282"/>
                      <a:pt x="374813" y="0"/>
                      <a:pt x="364583" y="0"/>
                    </a:cubicBezTo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 24">
                <a:extLst>
                  <a:ext uri="{FF2B5EF4-FFF2-40B4-BE49-F238E27FC236}">
                    <a16:creationId xmlns:a16="http://schemas.microsoft.com/office/drawing/2014/main" id="{EB8C22FE-0A68-19D0-8BF9-8CF0198923D9}"/>
                  </a:ext>
                </a:extLst>
              </p:cNvPr>
              <p:cNvSpPr/>
              <p:nvPr/>
            </p:nvSpPr>
            <p:spPr>
              <a:xfrm>
                <a:off x="7714761" y="708911"/>
                <a:ext cx="102301" cy="85251"/>
              </a:xfrm>
              <a:custGeom>
                <a:avLst/>
                <a:gdLst>
                  <a:gd name="connsiteX0" fmla="*/ 102204 w 102301"/>
                  <a:gd name="connsiteY0" fmla="*/ 0 h 85251"/>
                  <a:gd name="connsiteX1" fmla="*/ 18512 w 102301"/>
                  <a:gd name="connsiteY1" fmla="*/ 0 h 85251"/>
                  <a:gd name="connsiteX2" fmla="*/ 0 w 102301"/>
                  <a:gd name="connsiteY2" fmla="*/ 18512 h 85251"/>
                  <a:gd name="connsiteX3" fmla="*/ 0 w 102301"/>
                  <a:gd name="connsiteY3" fmla="*/ 85251 h 85251"/>
                  <a:gd name="connsiteX4" fmla="*/ 102301 w 102301"/>
                  <a:gd name="connsiteY4" fmla="*/ 0 h 8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01" h="85251">
                    <a:moveTo>
                      <a:pt x="102204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85251"/>
                    </a:lnTo>
                    <a:cubicBezTo>
                      <a:pt x="30983" y="53684"/>
                      <a:pt x="65278" y="25039"/>
                      <a:pt x="102301" y="0"/>
                    </a:cubicBezTo>
                  </a:path>
                </a:pathLst>
              </a:custGeom>
              <a:solidFill>
                <a:srgbClr val="CED3E7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 25">
                <a:extLst>
                  <a:ext uri="{FF2B5EF4-FFF2-40B4-BE49-F238E27FC236}">
                    <a16:creationId xmlns:a16="http://schemas.microsoft.com/office/drawing/2014/main" id="{C6D27C52-4F55-F883-4854-3B61C9EE6911}"/>
                  </a:ext>
                </a:extLst>
              </p:cNvPr>
              <p:cNvSpPr/>
              <p:nvPr/>
            </p:nvSpPr>
            <p:spPr>
              <a:xfrm>
                <a:off x="7714663" y="708911"/>
                <a:ext cx="383191" cy="346168"/>
              </a:xfrm>
              <a:custGeom>
                <a:avLst/>
                <a:gdLst>
                  <a:gd name="connsiteX0" fmla="*/ 364680 w 383191"/>
                  <a:gd name="connsiteY0" fmla="*/ 0 h 346168"/>
                  <a:gd name="connsiteX1" fmla="*/ 102301 w 383191"/>
                  <a:gd name="connsiteY1" fmla="*/ 0 h 346168"/>
                  <a:gd name="connsiteX2" fmla="*/ 0 w 383191"/>
                  <a:gd name="connsiteY2" fmla="*/ 85251 h 346168"/>
                  <a:gd name="connsiteX3" fmla="*/ 0 w 383191"/>
                  <a:gd name="connsiteY3" fmla="*/ 119352 h 346168"/>
                  <a:gd name="connsiteX4" fmla="*/ 324344 w 383191"/>
                  <a:gd name="connsiteY4" fmla="*/ 314017 h 346168"/>
                  <a:gd name="connsiteX5" fmla="*/ 364875 w 383191"/>
                  <a:gd name="connsiteY5" fmla="*/ 346168 h 346168"/>
                  <a:gd name="connsiteX6" fmla="*/ 383192 w 383191"/>
                  <a:gd name="connsiteY6" fmla="*/ 327657 h 346168"/>
                  <a:gd name="connsiteX7" fmla="*/ 383192 w 383191"/>
                  <a:gd name="connsiteY7" fmla="*/ 18609 h 346168"/>
                  <a:gd name="connsiteX8" fmla="*/ 364680 w 383191"/>
                  <a:gd name="connsiteY8" fmla="*/ 97 h 34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168">
                    <a:moveTo>
                      <a:pt x="364680" y="0"/>
                    </a:moveTo>
                    <a:lnTo>
                      <a:pt x="102301" y="0"/>
                    </a:lnTo>
                    <a:cubicBezTo>
                      <a:pt x="65278" y="25039"/>
                      <a:pt x="31080" y="53684"/>
                      <a:pt x="0" y="85251"/>
                    </a:cubicBezTo>
                    <a:lnTo>
                      <a:pt x="0" y="119352"/>
                    </a:lnTo>
                    <a:cubicBezTo>
                      <a:pt x="122762" y="155790"/>
                      <a:pt x="231396" y="228571"/>
                      <a:pt x="324344" y="314017"/>
                    </a:cubicBezTo>
                    <a:cubicBezTo>
                      <a:pt x="337692" y="326293"/>
                      <a:pt x="356983" y="342758"/>
                      <a:pt x="364875" y="346168"/>
                    </a:cubicBezTo>
                    <a:cubicBezTo>
                      <a:pt x="375008" y="346071"/>
                      <a:pt x="383192" y="337789"/>
                      <a:pt x="383192" y="327657"/>
                    </a:cubicBezTo>
                    <a:lnTo>
                      <a:pt x="383192" y="18609"/>
                    </a:lnTo>
                    <a:cubicBezTo>
                      <a:pt x="383192" y="8379"/>
                      <a:pt x="374910" y="97"/>
                      <a:pt x="364680" y="97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 26">
                <a:extLst>
                  <a:ext uri="{FF2B5EF4-FFF2-40B4-BE49-F238E27FC236}">
                    <a16:creationId xmlns:a16="http://schemas.microsoft.com/office/drawing/2014/main" id="{2720E750-7395-3E26-F444-EFDEDA250488}"/>
                  </a:ext>
                </a:extLst>
              </p:cNvPr>
              <p:cNvSpPr/>
              <p:nvPr/>
            </p:nvSpPr>
            <p:spPr>
              <a:xfrm>
                <a:off x="7714663" y="828165"/>
                <a:ext cx="364874" cy="226816"/>
              </a:xfrm>
              <a:custGeom>
                <a:avLst/>
                <a:gdLst>
                  <a:gd name="connsiteX0" fmla="*/ 0 w 364874"/>
                  <a:gd name="connsiteY0" fmla="*/ 97 h 226816"/>
                  <a:gd name="connsiteX1" fmla="*/ 0 w 364874"/>
                  <a:gd name="connsiteY1" fmla="*/ 208305 h 226816"/>
                  <a:gd name="connsiteX2" fmla="*/ 18512 w 364874"/>
                  <a:gd name="connsiteY2" fmla="*/ 226817 h 226816"/>
                  <a:gd name="connsiteX3" fmla="*/ 364875 w 364874"/>
                  <a:gd name="connsiteY3" fmla="*/ 226817 h 226816"/>
                  <a:gd name="connsiteX4" fmla="*/ 0 w 364874"/>
                  <a:gd name="connsiteY4" fmla="*/ 0 h 22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874" h="226816">
                    <a:moveTo>
                      <a:pt x="0" y="97"/>
                    </a:moveTo>
                    <a:lnTo>
                      <a:pt x="0" y="208305"/>
                    </a:lnTo>
                    <a:cubicBezTo>
                      <a:pt x="0" y="218535"/>
                      <a:pt x="8282" y="226817"/>
                      <a:pt x="18512" y="226817"/>
                    </a:cubicBezTo>
                    <a:lnTo>
                      <a:pt x="364875" y="226817"/>
                    </a:lnTo>
                    <a:cubicBezTo>
                      <a:pt x="266373" y="120716"/>
                      <a:pt x="140397" y="41797"/>
                      <a:pt x="0" y="0"/>
                    </a:cubicBezTo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 27">
                <a:extLst>
                  <a:ext uri="{FF2B5EF4-FFF2-40B4-BE49-F238E27FC236}">
                    <a16:creationId xmlns:a16="http://schemas.microsoft.com/office/drawing/2014/main" id="{73268613-0F8E-9814-9BC1-A3107BEDAC7C}"/>
                  </a:ext>
                </a:extLst>
              </p:cNvPr>
              <p:cNvSpPr/>
              <p:nvPr/>
            </p:nvSpPr>
            <p:spPr>
              <a:xfrm>
                <a:off x="8266506" y="852620"/>
                <a:ext cx="383191" cy="346070"/>
              </a:xfrm>
              <a:custGeom>
                <a:avLst/>
                <a:gdLst>
                  <a:gd name="connsiteX0" fmla="*/ 364583 w 383191"/>
                  <a:gd name="connsiteY0" fmla="*/ 0 h 346070"/>
                  <a:gd name="connsiteX1" fmla="*/ 18512 w 383191"/>
                  <a:gd name="connsiteY1" fmla="*/ 0 h 346070"/>
                  <a:gd name="connsiteX2" fmla="*/ 0 w 383191"/>
                  <a:gd name="connsiteY2" fmla="*/ 18512 h 346070"/>
                  <a:gd name="connsiteX3" fmla="*/ 0 w 383191"/>
                  <a:gd name="connsiteY3" fmla="*/ 324247 h 346070"/>
                  <a:gd name="connsiteX4" fmla="*/ 63817 w 383191"/>
                  <a:gd name="connsiteY4" fmla="*/ 322980 h 346070"/>
                  <a:gd name="connsiteX5" fmla="*/ 239970 w 383191"/>
                  <a:gd name="connsiteY5" fmla="*/ 346071 h 346070"/>
                  <a:gd name="connsiteX6" fmla="*/ 364680 w 383191"/>
                  <a:gd name="connsiteY6" fmla="*/ 346071 h 346070"/>
                  <a:gd name="connsiteX7" fmla="*/ 383192 w 383191"/>
                  <a:gd name="connsiteY7" fmla="*/ 327559 h 346070"/>
                  <a:gd name="connsiteX8" fmla="*/ 383192 w 383191"/>
                  <a:gd name="connsiteY8" fmla="*/ 18512 h 346070"/>
                  <a:gd name="connsiteX9" fmla="*/ 364680 w 383191"/>
                  <a:gd name="connsiteY9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3191" h="346070">
                    <a:moveTo>
                      <a:pt x="364583" y="0"/>
                    </a:moveTo>
                    <a:lnTo>
                      <a:pt x="18512" y="0"/>
                    </a:lnTo>
                    <a:cubicBezTo>
                      <a:pt x="8282" y="0"/>
                      <a:pt x="0" y="8282"/>
                      <a:pt x="0" y="18512"/>
                    </a:cubicBezTo>
                    <a:lnTo>
                      <a:pt x="0" y="324247"/>
                    </a:lnTo>
                    <a:cubicBezTo>
                      <a:pt x="22117" y="322980"/>
                      <a:pt x="42869" y="322980"/>
                      <a:pt x="63817" y="322980"/>
                    </a:cubicBezTo>
                    <a:cubicBezTo>
                      <a:pt x="124613" y="322980"/>
                      <a:pt x="184240" y="333600"/>
                      <a:pt x="239970" y="346071"/>
                    </a:cubicBezTo>
                    <a:lnTo>
                      <a:pt x="364680" y="346071"/>
                    </a:lnTo>
                    <a:cubicBezTo>
                      <a:pt x="374910" y="346071"/>
                      <a:pt x="383192" y="337789"/>
                      <a:pt x="383192" y="327559"/>
                    </a:cubicBezTo>
                    <a:lnTo>
                      <a:pt x="383192" y="18512"/>
                    </a:lnTo>
                    <a:cubicBezTo>
                      <a:pt x="383192" y="8282"/>
                      <a:pt x="374910" y="0"/>
                      <a:pt x="364680" y="0"/>
                    </a:cubicBezTo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 28">
                <a:extLst>
                  <a:ext uri="{FF2B5EF4-FFF2-40B4-BE49-F238E27FC236}">
                    <a16:creationId xmlns:a16="http://schemas.microsoft.com/office/drawing/2014/main" id="{9AE17DD1-7F9C-D8B7-A791-62831C888265}"/>
                  </a:ext>
                </a:extLst>
              </p:cNvPr>
              <p:cNvSpPr/>
              <p:nvPr/>
            </p:nvSpPr>
            <p:spPr>
              <a:xfrm>
                <a:off x="8266409" y="1173749"/>
                <a:ext cx="239969" cy="24942"/>
              </a:xfrm>
              <a:custGeom>
                <a:avLst/>
                <a:gdLst>
                  <a:gd name="connsiteX0" fmla="*/ 63524 w 239969"/>
                  <a:gd name="connsiteY0" fmla="*/ 0 h 24942"/>
                  <a:gd name="connsiteX1" fmla="*/ 0 w 239969"/>
                  <a:gd name="connsiteY1" fmla="*/ 3118 h 24942"/>
                  <a:gd name="connsiteX2" fmla="*/ 0 w 239969"/>
                  <a:gd name="connsiteY2" fmla="*/ 6430 h 24942"/>
                  <a:gd name="connsiteX3" fmla="*/ 18512 w 239969"/>
                  <a:gd name="connsiteY3" fmla="*/ 24942 h 24942"/>
                  <a:gd name="connsiteX4" fmla="*/ 239970 w 239969"/>
                  <a:gd name="connsiteY4" fmla="*/ 24942 h 24942"/>
                  <a:gd name="connsiteX5" fmla="*/ 63524 w 239969"/>
                  <a:gd name="connsiteY5" fmla="*/ 0 h 2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969" h="24942">
                    <a:moveTo>
                      <a:pt x="63524" y="0"/>
                    </a:moveTo>
                    <a:cubicBezTo>
                      <a:pt x="42479" y="0"/>
                      <a:pt x="21337" y="1072"/>
                      <a:pt x="0" y="3118"/>
                    </a:cubicBezTo>
                    <a:lnTo>
                      <a:pt x="0" y="6430"/>
                    </a:lnTo>
                    <a:cubicBezTo>
                      <a:pt x="0" y="16661"/>
                      <a:pt x="8281" y="24942"/>
                      <a:pt x="18512" y="24942"/>
                    </a:cubicBezTo>
                    <a:lnTo>
                      <a:pt x="239970" y="24942"/>
                    </a:lnTo>
                    <a:cubicBezTo>
                      <a:pt x="183655" y="8671"/>
                      <a:pt x="124320" y="0"/>
                      <a:pt x="63524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 29">
                <a:extLst>
                  <a:ext uri="{FF2B5EF4-FFF2-40B4-BE49-F238E27FC236}">
                    <a16:creationId xmlns:a16="http://schemas.microsoft.com/office/drawing/2014/main" id="{D4FC7951-2A5C-9544-02D8-B0D14D1F09C9}"/>
                  </a:ext>
                </a:extLst>
              </p:cNvPr>
              <p:cNvSpPr/>
              <p:nvPr/>
            </p:nvSpPr>
            <p:spPr>
              <a:xfrm>
                <a:off x="8711079" y="1594159"/>
                <a:ext cx="58457" cy="85640"/>
              </a:xfrm>
              <a:custGeom>
                <a:avLst/>
                <a:gdLst>
                  <a:gd name="connsiteX0" fmla="*/ 58458 w 58457"/>
                  <a:gd name="connsiteY0" fmla="*/ 0 h 85640"/>
                  <a:gd name="connsiteX1" fmla="*/ 0 w 58457"/>
                  <a:gd name="connsiteY1" fmla="*/ 85641 h 85640"/>
                  <a:gd name="connsiteX2" fmla="*/ 39946 w 58457"/>
                  <a:gd name="connsiteY2" fmla="*/ 85641 h 85640"/>
                  <a:gd name="connsiteX3" fmla="*/ 58458 w 58457"/>
                  <a:gd name="connsiteY3" fmla="*/ 67129 h 85640"/>
                  <a:gd name="connsiteX4" fmla="*/ 58458 w 58457"/>
                  <a:gd name="connsiteY4" fmla="*/ 0 h 8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57" h="85640">
                    <a:moveTo>
                      <a:pt x="58458" y="0"/>
                    </a:moveTo>
                    <a:cubicBezTo>
                      <a:pt x="38095" y="28450"/>
                      <a:pt x="18024" y="58166"/>
                      <a:pt x="0" y="85641"/>
                    </a:cubicBezTo>
                    <a:lnTo>
                      <a:pt x="39946" y="85641"/>
                    </a:lnTo>
                    <a:cubicBezTo>
                      <a:pt x="50176" y="85641"/>
                      <a:pt x="58458" y="77359"/>
                      <a:pt x="58458" y="67129"/>
                    </a:cubicBezTo>
                    <a:lnTo>
                      <a:pt x="58458" y="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 30">
                <a:extLst>
                  <a:ext uri="{FF2B5EF4-FFF2-40B4-BE49-F238E27FC236}">
                    <a16:creationId xmlns:a16="http://schemas.microsoft.com/office/drawing/2014/main" id="{356C36B0-1DEA-1E7E-AF7E-3467A6F86FBA}"/>
                  </a:ext>
                </a:extLst>
              </p:cNvPr>
              <p:cNvSpPr/>
              <p:nvPr/>
            </p:nvSpPr>
            <p:spPr>
              <a:xfrm>
                <a:off x="8751902" y="1333632"/>
                <a:ext cx="17439" cy="15978"/>
              </a:xfrm>
              <a:custGeom>
                <a:avLst/>
                <a:gdLst>
                  <a:gd name="connsiteX0" fmla="*/ 0 w 17439"/>
                  <a:gd name="connsiteY0" fmla="*/ 0 h 15978"/>
                  <a:gd name="connsiteX1" fmla="*/ 17440 w 17439"/>
                  <a:gd name="connsiteY1" fmla="*/ 15978 h 15978"/>
                  <a:gd name="connsiteX2" fmla="*/ 0 w 17439"/>
                  <a:gd name="connsiteY2" fmla="*/ 0 h 1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39" h="15978">
                    <a:moveTo>
                      <a:pt x="0" y="0"/>
                    </a:moveTo>
                    <a:cubicBezTo>
                      <a:pt x="5943" y="5164"/>
                      <a:pt x="11692" y="10522"/>
                      <a:pt x="17440" y="15978"/>
                    </a:cubicBezTo>
                    <a:cubicBezTo>
                      <a:pt x="16271" y="7307"/>
                      <a:pt x="8964" y="487"/>
                      <a:pt x="0" y="0"/>
                    </a:cubicBezTo>
                  </a:path>
                </a:pathLst>
              </a:custGeom>
              <a:solidFill>
                <a:srgbClr val="C6BDD8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 31">
                <a:extLst>
                  <a:ext uri="{FF2B5EF4-FFF2-40B4-BE49-F238E27FC236}">
                    <a16:creationId xmlns:a16="http://schemas.microsoft.com/office/drawing/2014/main" id="{907B0088-559C-0895-2417-3DEE9A7CA63B}"/>
                  </a:ext>
                </a:extLst>
              </p:cNvPr>
              <p:cNvSpPr/>
              <p:nvPr/>
            </p:nvSpPr>
            <p:spPr>
              <a:xfrm>
                <a:off x="8386345" y="1333534"/>
                <a:ext cx="383191" cy="346168"/>
              </a:xfrm>
              <a:custGeom>
                <a:avLst/>
                <a:gdLst>
                  <a:gd name="connsiteX0" fmla="*/ 364583 w 383191"/>
                  <a:gd name="connsiteY0" fmla="*/ 97 h 346168"/>
                  <a:gd name="connsiteX1" fmla="*/ 18512 w 383191"/>
                  <a:gd name="connsiteY1" fmla="*/ 97 h 346168"/>
                  <a:gd name="connsiteX2" fmla="*/ 0 w 383191"/>
                  <a:gd name="connsiteY2" fmla="*/ 18609 h 346168"/>
                  <a:gd name="connsiteX3" fmla="*/ 0 w 383191"/>
                  <a:gd name="connsiteY3" fmla="*/ 327657 h 346168"/>
                  <a:gd name="connsiteX4" fmla="*/ 18512 w 383191"/>
                  <a:gd name="connsiteY4" fmla="*/ 346168 h 346168"/>
                  <a:gd name="connsiteX5" fmla="*/ 324734 w 383191"/>
                  <a:gd name="connsiteY5" fmla="*/ 346168 h 346168"/>
                  <a:gd name="connsiteX6" fmla="*/ 383192 w 383191"/>
                  <a:gd name="connsiteY6" fmla="*/ 260528 h 346168"/>
                  <a:gd name="connsiteX7" fmla="*/ 383192 w 383191"/>
                  <a:gd name="connsiteY7" fmla="*/ 18609 h 346168"/>
                  <a:gd name="connsiteX8" fmla="*/ 382997 w 383191"/>
                  <a:gd name="connsiteY8" fmla="*/ 15979 h 346168"/>
                  <a:gd name="connsiteX9" fmla="*/ 365557 w 383191"/>
                  <a:gd name="connsiteY9" fmla="*/ 0 h 346168"/>
                  <a:gd name="connsiteX10" fmla="*/ 364583 w 383191"/>
                  <a:gd name="connsiteY10" fmla="*/ 0 h 34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3191" h="346168">
                    <a:moveTo>
                      <a:pt x="364583" y="97"/>
                    </a:moveTo>
                    <a:lnTo>
                      <a:pt x="18512" y="97"/>
                    </a:lnTo>
                    <a:cubicBezTo>
                      <a:pt x="8282" y="97"/>
                      <a:pt x="0" y="8379"/>
                      <a:pt x="0" y="18609"/>
                    </a:cubicBezTo>
                    <a:lnTo>
                      <a:pt x="0" y="327657"/>
                    </a:lnTo>
                    <a:cubicBezTo>
                      <a:pt x="0" y="337887"/>
                      <a:pt x="8282" y="346168"/>
                      <a:pt x="18512" y="346168"/>
                    </a:cubicBezTo>
                    <a:lnTo>
                      <a:pt x="324734" y="346168"/>
                    </a:lnTo>
                    <a:cubicBezTo>
                      <a:pt x="346363" y="319180"/>
                      <a:pt x="365947" y="290536"/>
                      <a:pt x="383192" y="260528"/>
                    </a:cubicBezTo>
                    <a:lnTo>
                      <a:pt x="383192" y="18609"/>
                    </a:lnTo>
                    <a:cubicBezTo>
                      <a:pt x="383192" y="17732"/>
                      <a:pt x="383192" y="16855"/>
                      <a:pt x="382997" y="15979"/>
                    </a:cubicBezTo>
                    <a:cubicBezTo>
                      <a:pt x="377249" y="10522"/>
                      <a:pt x="371500" y="5261"/>
                      <a:pt x="365557" y="0"/>
                    </a:cubicBezTo>
                    <a:cubicBezTo>
                      <a:pt x="365265" y="0"/>
                      <a:pt x="364972" y="0"/>
                      <a:pt x="364583" y="0"/>
                    </a:cubicBezTo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8" name="Freeform 32">
              <a:extLst>
                <a:ext uri="{FF2B5EF4-FFF2-40B4-BE49-F238E27FC236}">
                  <a16:creationId xmlns:a16="http://schemas.microsoft.com/office/drawing/2014/main" id="{5B492803-E6A0-609E-7839-89C703A5FB7B}"/>
                </a:ext>
              </a:extLst>
            </p:cNvPr>
            <p:cNvSpPr/>
            <p:nvPr/>
          </p:nvSpPr>
          <p:spPr>
            <a:xfrm>
              <a:off x="7140996" y="808874"/>
              <a:ext cx="383191" cy="346168"/>
            </a:xfrm>
            <a:custGeom>
              <a:avLst/>
              <a:gdLst>
                <a:gd name="connsiteX0" fmla="*/ 383192 w 383191"/>
                <a:gd name="connsiteY0" fmla="*/ 18609 h 346168"/>
                <a:gd name="connsiteX1" fmla="*/ 383192 w 383191"/>
                <a:gd name="connsiteY1" fmla="*/ 327657 h 346168"/>
                <a:gd name="connsiteX2" fmla="*/ 364680 w 383191"/>
                <a:gd name="connsiteY2" fmla="*/ 346168 h 346168"/>
                <a:gd name="connsiteX3" fmla="*/ 18512 w 383191"/>
                <a:gd name="connsiteY3" fmla="*/ 346168 h 346168"/>
                <a:gd name="connsiteX4" fmla="*/ 0 w 383191"/>
                <a:gd name="connsiteY4" fmla="*/ 327657 h 346168"/>
                <a:gd name="connsiteX5" fmla="*/ 0 w 383191"/>
                <a:gd name="connsiteY5" fmla="*/ 18609 h 346168"/>
                <a:gd name="connsiteX6" fmla="*/ 18512 w 383191"/>
                <a:gd name="connsiteY6" fmla="*/ 0 h 346168"/>
                <a:gd name="connsiteX7" fmla="*/ 364680 w 383191"/>
                <a:gd name="connsiteY7" fmla="*/ 0 h 346168"/>
                <a:gd name="connsiteX8" fmla="*/ 383192 w 383191"/>
                <a:gd name="connsiteY8" fmla="*/ 18609 h 34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91" h="346168">
                  <a:moveTo>
                    <a:pt x="383192" y="18609"/>
                  </a:moveTo>
                  <a:lnTo>
                    <a:pt x="383192" y="327657"/>
                  </a:lnTo>
                  <a:cubicBezTo>
                    <a:pt x="383192" y="337887"/>
                    <a:pt x="374910" y="346168"/>
                    <a:pt x="364680" y="346168"/>
                  </a:cubicBezTo>
                  <a:lnTo>
                    <a:pt x="18512" y="346168"/>
                  </a:lnTo>
                  <a:cubicBezTo>
                    <a:pt x="8282" y="346168"/>
                    <a:pt x="0" y="337887"/>
                    <a:pt x="0" y="327657"/>
                  </a:cubicBezTo>
                  <a:lnTo>
                    <a:pt x="0" y="18609"/>
                  </a:lnTo>
                  <a:cubicBezTo>
                    <a:pt x="0" y="8379"/>
                    <a:pt x="8282" y="0"/>
                    <a:pt x="18512" y="0"/>
                  </a:cubicBezTo>
                  <a:lnTo>
                    <a:pt x="364680" y="0"/>
                  </a:lnTo>
                  <a:cubicBezTo>
                    <a:pt x="374910" y="0"/>
                    <a:pt x="383192" y="8379"/>
                    <a:pt x="383192" y="1860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 33">
              <a:extLst>
                <a:ext uri="{FF2B5EF4-FFF2-40B4-BE49-F238E27FC236}">
                  <a16:creationId xmlns:a16="http://schemas.microsoft.com/office/drawing/2014/main" id="{CC03DDC3-4896-8E93-DACA-5F28A3B2C6C4}"/>
                </a:ext>
              </a:extLst>
            </p:cNvPr>
            <p:cNvSpPr/>
            <p:nvPr/>
          </p:nvSpPr>
          <p:spPr>
            <a:xfrm>
              <a:off x="8215842" y="808874"/>
              <a:ext cx="383191" cy="346070"/>
            </a:xfrm>
            <a:custGeom>
              <a:avLst/>
              <a:gdLst>
                <a:gd name="connsiteX0" fmla="*/ 18512 w 383191"/>
                <a:gd name="connsiteY0" fmla="*/ 0 h 346070"/>
                <a:gd name="connsiteX1" fmla="*/ 364680 w 383191"/>
                <a:gd name="connsiteY1" fmla="*/ 0 h 346070"/>
                <a:gd name="connsiteX2" fmla="*/ 383192 w 383191"/>
                <a:gd name="connsiteY2" fmla="*/ 18512 h 346070"/>
                <a:gd name="connsiteX3" fmla="*/ 383192 w 383191"/>
                <a:gd name="connsiteY3" fmla="*/ 327559 h 346070"/>
                <a:gd name="connsiteX4" fmla="*/ 364680 w 383191"/>
                <a:gd name="connsiteY4" fmla="*/ 346071 h 346070"/>
                <a:gd name="connsiteX5" fmla="*/ 18512 w 383191"/>
                <a:gd name="connsiteY5" fmla="*/ 346071 h 346070"/>
                <a:gd name="connsiteX6" fmla="*/ 0 w 383191"/>
                <a:gd name="connsiteY6" fmla="*/ 327559 h 346070"/>
                <a:gd name="connsiteX7" fmla="*/ 0 w 383191"/>
                <a:gd name="connsiteY7" fmla="*/ 18512 h 346070"/>
                <a:gd name="connsiteX8" fmla="*/ 18512 w 383191"/>
                <a:gd name="connsiteY8" fmla="*/ 0 h 3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91" h="346070">
                  <a:moveTo>
                    <a:pt x="18512" y="0"/>
                  </a:moveTo>
                  <a:lnTo>
                    <a:pt x="364680" y="0"/>
                  </a:lnTo>
                  <a:cubicBezTo>
                    <a:pt x="374910" y="0"/>
                    <a:pt x="383192" y="8282"/>
                    <a:pt x="383192" y="18512"/>
                  </a:cubicBezTo>
                  <a:lnTo>
                    <a:pt x="383192" y="327559"/>
                  </a:lnTo>
                  <a:cubicBezTo>
                    <a:pt x="383192" y="337789"/>
                    <a:pt x="374910" y="346071"/>
                    <a:pt x="364680" y="346071"/>
                  </a:cubicBezTo>
                  <a:lnTo>
                    <a:pt x="18512" y="346071"/>
                  </a:lnTo>
                  <a:cubicBezTo>
                    <a:pt x="8282" y="346071"/>
                    <a:pt x="0" y="337789"/>
                    <a:pt x="0" y="327559"/>
                  </a:cubicBezTo>
                  <a:lnTo>
                    <a:pt x="0" y="18512"/>
                  </a:lnTo>
                  <a:cubicBezTo>
                    <a:pt x="0" y="8282"/>
                    <a:pt x="8282" y="0"/>
                    <a:pt x="1851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 34">
              <a:extLst>
                <a:ext uri="{FF2B5EF4-FFF2-40B4-BE49-F238E27FC236}">
                  <a16:creationId xmlns:a16="http://schemas.microsoft.com/office/drawing/2014/main" id="{B284D2BC-E5D0-A1FA-3DA5-383A4AA6756E}"/>
                </a:ext>
              </a:extLst>
            </p:cNvPr>
            <p:cNvSpPr/>
            <p:nvPr/>
          </p:nvSpPr>
          <p:spPr>
            <a:xfrm>
              <a:off x="7680173" y="643731"/>
              <a:ext cx="383191" cy="346070"/>
            </a:xfrm>
            <a:custGeom>
              <a:avLst/>
              <a:gdLst>
                <a:gd name="connsiteX0" fmla="*/ 364680 w 383191"/>
                <a:gd name="connsiteY0" fmla="*/ 0 h 346070"/>
                <a:gd name="connsiteX1" fmla="*/ 383192 w 383191"/>
                <a:gd name="connsiteY1" fmla="*/ 18512 h 346070"/>
                <a:gd name="connsiteX2" fmla="*/ 383192 w 383191"/>
                <a:gd name="connsiteY2" fmla="*/ 327559 h 346070"/>
                <a:gd name="connsiteX3" fmla="*/ 364680 w 383191"/>
                <a:gd name="connsiteY3" fmla="*/ 346071 h 346070"/>
                <a:gd name="connsiteX4" fmla="*/ 18512 w 383191"/>
                <a:gd name="connsiteY4" fmla="*/ 346071 h 346070"/>
                <a:gd name="connsiteX5" fmla="*/ 0 w 383191"/>
                <a:gd name="connsiteY5" fmla="*/ 327559 h 346070"/>
                <a:gd name="connsiteX6" fmla="*/ 0 w 383191"/>
                <a:gd name="connsiteY6" fmla="*/ 18512 h 346070"/>
                <a:gd name="connsiteX7" fmla="*/ 18512 w 383191"/>
                <a:gd name="connsiteY7" fmla="*/ 0 h 34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191" h="346070">
                  <a:moveTo>
                    <a:pt x="364680" y="0"/>
                  </a:moveTo>
                  <a:cubicBezTo>
                    <a:pt x="374904" y="0"/>
                    <a:pt x="383192" y="8288"/>
                    <a:pt x="383192" y="18512"/>
                  </a:cubicBezTo>
                  <a:lnTo>
                    <a:pt x="383192" y="327559"/>
                  </a:lnTo>
                  <a:cubicBezTo>
                    <a:pt x="383192" y="337783"/>
                    <a:pt x="374904" y="346071"/>
                    <a:pt x="364680" y="346071"/>
                  </a:cubicBezTo>
                  <a:lnTo>
                    <a:pt x="18512" y="346071"/>
                  </a:lnTo>
                  <a:cubicBezTo>
                    <a:pt x="8288" y="346071"/>
                    <a:pt x="0" y="337783"/>
                    <a:pt x="0" y="327559"/>
                  </a:cubicBezTo>
                  <a:lnTo>
                    <a:pt x="0" y="18512"/>
                  </a:lnTo>
                  <a:cubicBezTo>
                    <a:pt x="0" y="8288"/>
                    <a:pt x="8288" y="0"/>
                    <a:pt x="18512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01" name="Graphic 11">
              <a:extLst>
                <a:ext uri="{FF2B5EF4-FFF2-40B4-BE49-F238E27FC236}">
                  <a16:creationId xmlns:a16="http://schemas.microsoft.com/office/drawing/2014/main" id="{3366A992-07E3-155F-220B-49786B8938C5}"/>
                </a:ext>
              </a:extLst>
            </p:cNvPr>
            <p:cNvGrpSpPr/>
            <p:nvPr/>
          </p:nvGrpSpPr>
          <p:grpSpPr>
            <a:xfrm>
              <a:off x="6873259" y="1283260"/>
              <a:ext cx="1860423" cy="346070"/>
              <a:chOff x="6873259" y="1283260"/>
              <a:chExt cx="1860423" cy="346070"/>
            </a:xfrm>
          </p:grpSpPr>
          <p:sp>
            <p:nvSpPr>
              <p:cNvPr id="370" name="Freeform 36">
                <a:extLst>
                  <a:ext uri="{FF2B5EF4-FFF2-40B4-BE49-F238E27FC236}">
                    <a16:creationId xmlns:a16="http://schemas.microsoft.com/office/drawing/2014/main" id="{69EED750-D938-299E-982C-D34CBE764969}"/>
                  </a:ext>
                </a:extLst>
              </p:cNvPr>
              <p:cNvSpPr/>
              <p:nvPr/>
            </p:nvSpPr>
            <p:spPr>
              <a:xfrm>
                <a:off x="8350491" y="1283260"/>
                <a:ext cx="383191" cy="346070"/>
              </a:xfrm>
              <a:custGeom>
                <a:avLst/>
                <a:gdLst>
                  <a:gd name="connsiteX0" fmla="*/ 364680 w 383191"/>
                  <a:gd name="connsiteY0" fmla="*/ 0 h 346070"/>
                  <a:gd name="connsiteX1" fmla="*/ 383192 w 383191"/>
                  <a:gd name="connsiteY1" fmla="*/ 18512 h 346070"/>
                  <a:gd name="connsiteX2" fmla="*/ 383192 w 383191"/>
                  <a:gd name="connsiteY2" fmla="*/ 327559 h 346070"/>
                  <a:gd name="connsiteX3" fmla="*/ 364680 w 383191"/>
                  <a:gd name="connsiteY3" fmla="*/ 346071 h 346070"/>
                  <a:gd name="connsiteX4" fmla="*/ 18512 w 383191"/>
                  <a:gd name="connsiteY4" fmla="*/ 346071 h 346070"/>
                  <a:gd name="connsiteX5" fmla="*/ 0 w 383191"/>
                  <a:gd name="connsiteY5" fmla="*/ 327559 h 346070"/>
                  <a:gd name="connsiteX6" fmla="*/ 0 w 383191"/>
                  <a:gd name="connsiteY6" fmla="*/ 18512 h 346070"/>
                  <a:gd name="connsiteX7" fmla="*/ 18512 w 383191"/>
                  <a:gd name="connsiteY7" fmla="*/ 0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3191" h="346070">
                    <a:moveTo>
                      <a:pt x="364680" y="0"/>
                    </a:moveTo>
                    <a:cubicBezTo>
                      <a:pt x="374904" y="0"/>
                      <a:pt x="383192" y="8288"/>
                      <a:pt x="383192" y="18512"/>
                    </a:cubicBezTo>
                    <a:lnTo>
                      <a:pt x="383192" y="327559"/>
                    </a:lnTo>
                    <a:cubicBezTo>
                      <a:pt x="383192" y="337783"/>
                      <a:pt x="374904" y="346071"/>
                      <a:pt x="364680" y="346071"/>
                    </a:cubicBezTo>
                    <a:lnTo>
                      <a:pt x="18512" y="346071"/>
                    </a:lnTo>
                    <a:cubicBezTo>
                      <a:pt x="8288" y="346071"/>
                      <a:pt x="0" y="337783"/>
                      <a:pt x="0" y="327559"/>
                    </a:cubicBezTo>
                    <a:lnTo>
                      <a:pt x="0" y="18512"/>
                    </a:lnTo>
                    <a:cubicBezTo>
                      <a:pt x="0" y="8288"/>
                      <a:pt x="8288" y="0"/>
                      <a:pt x="18512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 37">
                <a:extLst>
                  <a:ext uri="{FF2B5EF4-FFF2-40B4-BE49-F238E27FC236}">
                    <a16:creationId xmlns:a16="http://schemas.microsoft.com/office/drawing/2014/main" id="{FB7883F3-E2CF-E8D4-A99B-DEECC0E10F7A}"/>
                  </a:ext>
                </a:extLst>
              </p:cNvPr>
              <p:cNvSpPr/>
              <p:nvPr/>
            </p:nvSpPr>
            <p:spPr>
              <a:xfrm>
                <a:off x="6873259" y="1283260"/>
                <a:ext cx="383191" cy="346070"/>
              </a:xfrm>
              <a:custGeom>
                <a:avLst/>
                <a:gdLst>
                  <a:gd name="connsiteX0" fmla="*/ 383192 w 383191"/>
                  <a:gd name="connsiteY0" fmla="*/ 327559 h 346070"/>
                  <a:gd name="connsiteX1" fmla="*/ 364680 w 383191"/>
                  <a:gd name="connsiteY1" fmla="*/ 346071 h 346070"/>
                  <a:gd name="connsiteX2" fmla="*/ 18512 w 383191"/>
                  <a:gd name="connsiteY2" fmla="*/ 346071 h 346070"/>
                  <a:gd name="connsiteX3" fmla="*/ 0 w 383191"/>
                  <a:gd name="connsiteY3" fmla="*/ 327559 h 346070"/>
                  <a:gd name="connsiteX4" fmla="*/ 0 w 383191"/>
                  <a:gd name="connsiteY4" fmla="*/ 18512 h 346070"/>
                  <a:gd name="connsiteX5" fmla="*/ 18512 w 383191"/>
                  <a:gd name="connsiteY5" fmla="*/ 0 h 346070"/>
                  <a:gd name="connsiteX6" fmla="*/ 364583 w 383191"/>
                  <a:gd name="connsiteY6" fmla="*/ 0 h 346070"/>
                  <a:gd name="connsiteX7" fmla="*/ 383094 w 383191"/>
                  <a:gd name="connsiteY7" fmla="*/ 18512 h 346070"/>
                  <a:gd name="connsiteX8" fmla="*/ 383094 w 383191"/>
                  <a:gd name="connsiteY8" fmla="*/ 327559 h 34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91" h="346070">
                    <a:moveTo>
                      <a:pt x="383192" y="327559"/>
                    </a:moveTo>
                    <a:cubicBezTo>
                      <a:pt x="383192" y="337789"/>
                      <a:pt x="374910" y="346071"/>
                      <a:pt x="364680" y="346071"/>
                    </a:cubicBezTo>
                    <a:lnTo>
                      <a:pt x="18512" y="346071"/>
                    </a:lnTo>
                    <a:cubicBezTo>
                      <a:pt x="8282" y="346071"/>
                      <a:pt x="0" y="337789"/>
                      <a:pt x="0" y="327559"/>
                    </a:cubicBezTo>
                    <a:lnTo>
                      <a:pt x="0" y="18512"/>
                    </a:lnTo>
                    <a:cubicBezTo>
                      <a:pt x="0" y="8282"/>
                      <a:pt x="8282" y="0"/>
                      <a:pt x="18512" y="0"/>
                    </a:cubicBezTo>
                    <a:lnTo>
                      <a:pt x="364583" y="0"/>
                    </a:lnTo>
                    <a:cubicBezTo>
                      <a:pt x="374813" y="0"/>
                      <a:pt x="383094" y="8282"/>
                      <a:pt x="383094" y="18512"/>
                    </a:cubicBezTo>
                    <a:lnTo>
                      <a:pt x="383094" y="327559"/>
                    </a:ln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 39">
                <a:extLst>
                  <a:ext uri="{FF2B5EF4-FFF2-40B4-BE49-F238E27FC236}">
                    <a16:creationId xmlns:a16="http://schemas.microsoft.com/office/drawing/2014/main" id="{D6523D57-B5CE-899C-2C23-9C6457846CAA}"/>
                  </a:ext>
                </a:extLst>
              </p:cNvPr>
              <p:cNvSpPr/>
              <p:nvPr/>
            </p:nvSpPr>
            <p:spPr>
              <a:xfrm rot="-5383200">
                <a:off x="8439252" y="1361258"/>
                <a:ext cx="239287" cy="182875"/>
              </a:xfrm>
              <a:custGeom>
                <a:avLst/>
                <a:gdLst>
                  <a:gd name="connsiteX0" fmla="*/ 0 w 239287"/>
                  <a:gd name="connsiteY0" fmla="*/ 0 h 182875"/>
                  <a:gd name="connsiteX1" fmla="*/ 239288 w 239287"/>
                  <a:gd name="connsiteY1" fmla="*/ 0 h 182875"/>
                  <a:gd name="connsiteX2" fmla="*/ 239288 w 239287"/>
                  <a:gd name="connsiteY2" fmla="*/ 182876 h 182875"/>
                  <a:gd name="connsiteX3" fmla="*/ 0 w 239287"/>
                  <a:gd name="connsiteY3" fmla="*/ 182876 h 18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287" h="182875">
                    <a:moveTo>
                      <a:pt x="0" y="0"/>
                    </a:moveTo>
                    <a:lnTo>
                      <a:pt x="239288" y="0"/>
                    </a:lnTo>
                    <a:lnTo>
                      <a:pt x="239288" y="182876"/>
                    </a:lnTo>
                    <a:lnTo>
                      <a:pt x="0" y="182876"/>
                    </a:lnTo>
                    <a:close/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 40">
                <a:extLst>
                  <a:ext uri="{FF2B5EF4-FFF2-40B4-BE49-F238E27FC236}">
                    <a16:creationId xmlns:a16="http://schemas.microsoft.com/office/drawing/2014/main" id="{03925D6A-01C6-430E-DC1D-CFDCA46BD4A9}"/>
                  </a:ext>
                </a:extLst>
              </p:cNvPr>
              <p:cNvSpPr/>
              <p:nvPr/>
            </p:nvSpPr>
            <p:spPr>
              <a:xfrm>
                <a:off x="6938050" y="1312002"/>
                <a:ext cx="257604" cy="257604"/>
              </a:xfrm>
              <a:custGeom>
                <a:avLst/>
                <a:gdLst>
                  <a:gd name="connsiteX0" fmla="*/ 128802 w 257604"/>
                  <a:gd name="connsiteY0" fmla="*/ 0 h 257604"/>
                  <a:gd name="connsiteX1" fmla="*/ 0 w 257604"/>
                  <a:gd name="connsiteY1" fmla="*/ 128802 h 257604"/>
                  <a:gd name="connsiteX2" fmla="*/ 128802 w 257604"/>
                  <a:gd name="connsiteY2" fmla="*/ 257605 h 257604"/>
                  <a:gd name="connsiteX3" fmla="*/ 257605 w 257604"/>
                  <a:gd name="connsiteY3" fmla="*/ 128802 h 257604"/>
                  <a:gd name="connsiteX4" fmla="*/ 128802 w 257604"/>
                  <a:gd name="connsiteY4" fmla="*/ 0 h 257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04" h="257604">
                    <a:moveTo>
                      <a:pt x="128802" y="0"/>
                    </a:moveTo>
                    <a:cubicBezTo>
                      <a:pt x="57679" y="0"/>
                      <a:pt x="0" y="57679"/>
                      <a:pt x="0" y="128802"/>
                    </a:cubicBezTo>
                    <a:cubicBezTo>
                      <a:pt x="0" y="199926"/>
                      <a:pt x="57679" y="257605"/>
                      <a:pt x="128802" y="257605"/>
                    </a:cubicBezTo>
                    <a:cubicBezTo>
                      <a:pt x="199926" y="257605"/>
                      <a:pt x="257605" y="199926"/>
                      <a:pt x="257605" y="128802"/>
                    </a:cubicBezTo>
                    <a:cubicBezTo>
                      <a:pt x="257605" y="57679"/>
                      <a:pt x="199926" y="0"/>
                      <a:pt x="128802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2" name="Graphic 11">
              <a:extLst>
                <a:ext uri="{FF2B5EF4-FFF2-40B4-BE49-F238E27FC236}">
                  <a16:creationId xmlns:a16="http://schemas.microsoft.com/office/drawing/2014/main" id="{18100EE0-F43D-649E-3747-DEFE256E14A5}"/>
                </a:ext>
              </a:extLst>
            </p:cNvPr>
            <p:cNvGrpSpPr/>
            <p:nvPr/>
          </p:nvGrpSpPr>
          <p:grpSpPr>
            <a:xfrm>
              <a:off x="6937889" y="1200746"/>
              <a:ext cx="1851043" cy="1259662"/>
              <a:chOff x="6937889" y="1200746"/>
              <a:chExt cx="1851043" cy="1259662"/>
            </a:xfrm>
          </p:grpSpPr>
          <p:sp>
            <p:nvSpPr>
              <p:cNvPr id="360" name="Freeform 43">
                <a:extLst>
                  <a:ext uri="{FF2B5EF4-FFF2-40B4-BE49-F238E27FC236}">
                    <a16:creationId xmlns:a16="http://schemas.microsoft.com/office/drawing/2014/main" id="{2445114A-8C77-F03D-1E6A-1FBC1018A829}"/>
                  </a:ext>
                </a:extLst>
              </p:cNvPr>
              <p:cNvSpPr/>
              <p:nvPr/>
            </p:nvSpPr>
            <p:spPr>
              <a:xfrm>
                <a:off x="8137840" y="1827001"/>
                <a:ext cx="651092" cy="530237"/>
              </a:xfrm>
              <a:custGeom>
                <a:avLst/>
                <a:gdLst>
                  <a:gd name="connsiteX0" fmla="*/ 14186 w 651092"/>
                  <a:gd name="connsiteY0" fmla="*/ 1964 h 530237"/>
                  <a:gd name="connsiteX1" fmla="*/ 206415 w 651092"/>
                  <a:gd name="connsiteY1" fmla="*/ 362454 h 530237"/>
                  <a:gd name="connsiteX2" fmla="*/ 411895 w 651092"/>
                  <a:gd name="connsiteY2" fmla="*/ 130961 h 530237"/>
                  <a:gd name="connsiteX3" fmla="*/ 486623 w 651092"/>
                  <a:gd name="connsiteY3" fmla="*/ 87702 h 530237"/>
                  <a:gd name="connsiteX4" fmla="*/ 558721 w 651092"/>
                  <a:gd name="connsiteY4" fmla="*/ 96763 h 530237"/>
                  <a:gd name="connsiteX5" fmla="*/ 641147 w 651092"/>
                  <a:gd name="connsiteY5" fmla="*/ 85364 h 530237"/>
                  <a:gd name="connsiteX6" fmla="*/ 649234 w 651092"/>
                  <a:gd name="connsiteY6" fmla="*/ 96178 h 530237"/>
                  <a:gd name="connsiteX7" fmla="*/ 502602 w 651092"/>
                  <a:gd name="connsiteY7" fmla="*/ 145965 h 530237"/>
                  <a:gd name="connsiteX8" fmla="*/ 449795 w 651092"/>
                  <a:gd name="connsiteY8" fmla="*/ 165354 h 530237"/>
                  <a:gd name="connsiteX9" fmla="*/ 181278 w 651092"/>
                  <a:gd name="connsiteY9" fmla="*/ 530229 h 530237"/>
                  <a:gd name="connsiteX10" fmla="*/ 7366 w 651092"/>
                  <a:gd name="connsiteY10" fmla="*/ 277690 h 530237"/>
                  <a:gd name="connsiteX11" fmla="*/ 14186 w 651092"/>
                  <a:gd name="connsiteY11" fmla="*/ 2061 h 53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1092" h="530237">
                    <a:moveTo>
                      <a:pt x="14186" y="1964"/>
                    </a:moveTo>
                    <a:cubicBezTo>
                      <a:pt x="140650" y="140509"/>
                      <a:pt x="186637" y="392852"/>
                      <a:pt x="206415" y="362454"/>
                    </a:cubicBezTo>
                    <a:cubicBezTo>
                      <a:pt x="258443" y="282270"/>
                      <a:pt x="398742" y="151518"/>
                      <a:pt x="411895" y="130961"/>
                    </a:cubicBezTo>
                    <a:cubicBezTo>
                      <a:pt x="440344" y="86533"/>
                      <a:pt x="464409" y="81661"/>
                      <a:pt x="486623" y="87702"/>
                    </a:cubicBezTo>
                    <a:cubicBezTo>
                      <a:pt x="486623" y="87702"/>
                      <a:pt x="535728" y="92866"/>
                      <a:pt x="558721" y="96763"/>
                    </a:cubicBezTo>
                    <a:cubicBezTo>
                      <a:pt x="606462" y="104850"/>
                      <a:pt x="629650" y="106311"/>
                      <a:pt x="641147" y="85364"/>
                    </a:cubicBezTo>
                    <a:cubicBezTo>
                      <a:pt x="641147" y="85364"/>
                      <a:pt x="656249" y="82343"/>
                      <a:pt x="649234" y="96178"/>
                    </a:cubicBezTo>
                    <a:cubicBezTo>
                      <a:pt x="619323" y="154831"/>
                      <a:pt x="555799" y="140314"/>
                      <a:pt x="502602" y="145965"/>
                    </a:cubicBezTo>
                    <a:cubicBezTo>
                      <a:pt x="471035" y="149375"/>
                      <a:pt x="462656" y="144991"/>
                      <a:pt x="449795" y="165354"/>
                    </a:cubicBezTo>
                    <a:cubicBezTo>
                      <a:pt x="440831" y="179578"/>
                      <a:pt x="248992" y="528377"/>
                      <a:pt x="181278" y="530229"/>
                    </a:cubicBezTo>
                    <a:cubicBezTo>
                      <a:pt x="113662" y="531982"/>
                      <a:pt x="7366" y="277690"/>
                      <a:pt x="7366" y="277690"/>
                    </a:cubicBezTo>
                    <a:cubicBezTo>
                      <a:pt x="7366" y="277690"/>
                      <a:pt x="-13095" y="-27850"/>
                      <a:pt x="14186" y="2061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1" name="Freeform 44">
                <a:extLst>
                  <a:ext uri="{FF2B5EF4-FFF2-40B4-BE49-F238E27FC236}">
                    <a16:creationId xmlns:a16="http://schemas.microsoft.com/office/drawing/2014/main" id="{DCD203F1-B205-148A-CB52-D73745A456AB}"/>
                  </a:ext>
                </a:extLst>
              </p:cNvPr>
              <p:cNvSpPr/>
              <p:nvPr/>
            </p:nvSpPr>
            <p:spPr>
              <a:xfrm>
                <a:off x="6937889" y="1829144"/>
                <a:ext cx="651620" cy="520282"/>
              </a:xfrm>
              <a:custGeom>
                <a:avLst/>
                <a:gdLst>
                  <a:gd name="connsiteX0" fmla="*/ 640665 w 651620"/>
                  <a:gd name="connsiteY0" fmla="*/ 1964 h 520282"/>
                  <a:gd name="connsiteX1" fmla="*/ 429242 w 651620"/>
                  <a:gd name="connsiteY1" fmla="*/ 351543 h 520282"/>
                  <a:gd name="connsiteX2" fmla="*/ 236525 w 651620"/>
                  <a:gd name="connsiteY2" fmla="*/ 109235 h 520282"/>
                  <a:gd name="connsiteX3" fmla="*/ 164330 w 651620"/>
                  <a:gd name="connsiteY3" fmla="*/ 61981 h 520282"/>
                  <a:gd name="connsiteX4" fmla="*/ 91842 w 651620"/>
                  <a:gd name="connsiteY4" fmla="*/ 67047 h 520282"/>
                  <a:gd name="connsiteX5" fmla="*/ 10196 w 651620"/>
                  <a:gd name="connsiteY5" fmla="*/ 51166 h 520282"/>
                  <a:gd name="connsiteX6" fmla="*/ 1525 w 651620"/>
                  <a:gd name="connsiteY6" fmla="*/ 61494 h 520282"/>
                  <a:gd name="connsiteX7" fmla="*/ 145234 w 651620"/>
                  <a:gd name="connsiteY7" fmla="*/ 119172 h 520282"/>
                  <a:gd name="connsiteX8" fmla="*/ 196871 w 651620"/>
                  <a:gd name="connsiteY8" fmla="*/ 141386 h 520282"/>
                  <a:gd name="connsiteX9" fmla="*/ 445220 w 651620"/>
                  <a:gd name="connsiteY9" fmla="*/ 520194 h 520282"/>
                  <a:gd name="connsiteX10" fmla="*/ 632481 w 651620"/>
                  <a:gd name="connsiteY10" fmla="*/ 277496 h 520282"/>
                  <a:gd name="connsiteX11" fmla="*/ 640567 w 651620"/>
                  <a:gd name="connsiteY11" fmla="*/ 1867 h 520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1620" h="520282">
                    <a:moveTo>
                      <a:pt x="640665" y="1964"/>
                    </a:moveTo>
                    <a:cubicBezTo>
                      <a:pt x="506893" y="133397"/>
                      <a:pt x="447364" y="383013"/>
                      <a:pt x="429242" y="351543"/>
                    </a:cubicBezTo>
                    <a:cubicBezTo>
                      <a:pt x="381599" y="268630"/>
                      <a:pt x="248607" y="130572"/>
                      <a:pt x="236525" y="109235"/>
                    </a:cubicBezTo>
                    <a:cubicBezTo>
                      <a:pt x="210512" y="63345"/>
                      <a:pt x="186739" y="57207"/>
                      <a:pt x="164330" y="61981"/>
                    </a:cubicBezTo>
                    <a:cubicBezTo>
                      <a:pt x="164330" y="61981"/>
                      <a:pt x="115030" y="64417"/>
                      <a:pt x="91842" y="67047"/>
                    </a:cubicBezTo>
                    <a:cubicBezTo>
                      <a:pt x="43809" y="72503"/>
                      <a:pt x="20523" y="72796"/>
                      <a:pt x="10196" y="51166"/>
                    </a:cubicBezTo>
                    <a:cubicBezTo>
                      <a:pt x="10196" y="51166"/>
                      <a:pt x="-4711" y="47367"/>
                      <a:pt x="1525" y="61494"/>
                    </a:cubicBezTo>
                    <a:cubicBezTo>
                      <a:pt x="28220" y="121706"/>
                      <a:pt x="92427" y="110599"/>
                      <a:pt x="145234" y="119172"/>
                    </a:cubicBezTo>
                    <a:cubicBezTo>
                      <a:pt x="176606" y="124239"/>
                      <a:pt x="185180" y="120439"/>
                      <a:pt x="196871" y="141386"/>
                    </a:cubicBezTo>
                    <a:cubicBezTo>
                      <a:pt x="205056" y="156098"/>
                      <a:pt x="377701" y="514738"/>
                      <a:pt x="445220" y="520194"/>
                    </a:cubicBezTo>
                    <a:cubicBezTo>
                      <a:pt x="512642" y="525650"/>
                      <a:pt x="632481" y="277496"/>
                      <a:pt x="632481" y="277496"/>
                    </a:cubicBezTo>
                    <a:cubicBezTo>
                      <a:pt x="632481" y="277496"/>
                      <a:pt x="669504" y="-26485"/>
                      <a:pt x="640567" y="1867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 45">
                <a:extLst>
                  <a:ext uri="{FF2B5EF4-FFF2-40B4-BE49-F238E27FC236}">
                    <a16:creationId xmlns:a16="http://schemas.microsoft.com/office/drawing/2014/main" id="{7B09D332-3280-C2C1-27EC-D90489498E66}"/>
                  </a:ext>
                </a:extLst>
              </p:cNvPr>
              <p:cNvSpPr/>
              <p:nvPr/>
            </p:nvSpPr>
            <p:spPr>
              <a:xfrm>
                <a:off x="7531175" y="1292087"/>
                <a:ext cx="646189" cy="648859"/>
              </a:xfrm>
              <a:custGeom>
                <a:avLst/>
                <a:gdLst>
                  <a:gd name="connsiteX0" fmla="*/ 535892 w 646189"/>
                  <a:gd name="connsiteY0" fmla="*/ 75840 h 648859"/>
                  <a:gd name="connsiteX1" fmla="*/ 576715 w 646189"/>
                  <a:gd name="connsiteY1" fmla="*/ 174634 h 648859"/>
                  <a:gd name="connsiteX2" fmla="*/ 562393 w 646189"/>
                  <a:gd name="connsiteY2" fmla="*/ 229390 h 648859"/>
                  <a:gd name="connsiteX3" fmla="*/ 529657 w 646189"/>
                  <a:gd name="connsiteY3" fmla="*/ 276449 h 648859"/>
                  <a:gd name="connsiteX4" fmla="*/ 600001 w 646189"/>
                  <a:gd name="connsiteY4" fmla="*/ 300027 h 648859"/>
                  <a:gd name="connsiteX5" fmla="*/ 564732 w 646189"/>
                  <a:gd name="connsiteY5" fmla="*/ 535612 h 648859"/>
                  <a:gd name="connsiteX6" fmla="*/ 510366 w 646189"/>
                  <a:gd name="connsiteY6" fmla="*/ 536586 h 648859"/>
                  <a:gd name="connsiteX7" fmla="*/ 555281 w 646189"/>
                  <a:gd name="connsiteY7" fmla="*/ 613458 h 648859"/>
                  <a:gd name="connsiteX8" fmla="*/ 393742 w 646189"/>
                  <a:gd name="connsiteY8" fmla="*/ 648436 h 648859"/>
                  <a:gd name="connsiteX9" fmla="*/ 217589 w 646189"/>
                  <a:gd name="connsiteY9" fmla="*/ 617648 h 648859"/>
                  <a:gd name="connsiteX10" fmla="*/ 164684 w 646189"/>
                  <a:gd name="connsiteY10" fmla="*/ 493815 h 648859"/>
                  <a:gd name="connsiteX11" fmla="*/ 99796 w 646189"/>
                  <a:gd name="connsiteY11" fmla="*/ 571661 h 648859"/>
                  <a:gd name="connsiteX12" fmla="*/ 9284 w 646189"/>
                  <a:gd name="connsiteY12" fmla="*/ 532007 h 648859"/>
                  <a:gd name="connsiteX13" fmla="*/ 20488 w 646189"/>
                  <a:gd name="connsiteY13" fmla="*/ 442566 h 648859"/>
                  <a:gd name="connsiteX14" fmla="*/ 100673 w 646189"/>
                  <a:gd name="connsiteY14" fmla="*/ 376314 h 648859"/>
                  <a:gd name="connsiteX15" fmla="*/ 54296 w 646189"/>
                  <a:gd name="connsiteY15" fmla="*/ 210878 h 648859"/>
                  <a:gd name="connsiteX16" fmla="*/ 533262 w 646189"/>
                  <a:gd name="connsiteY16" fmla="*/ 73112 h 648859"/>
                  <a:gd name="connsiteX17" fmla="*/ 535892 w 646189"/>
                  <a:gd name="connsiteY17" fmla="*/ 75840 h 648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46189" h="648859">
                    <a:moveTo>
                      <a:pt x="535892" y="75840"/>
                    </a:moveTo>
                    <a:cubicBezTo>
                      <a:pt x="562880" y="104192"/>
                      <a:pt x="578372" y="134493"/>
                      <a:pt x="576715" y="174634"/>
                    </a:cubicBezTo>
                    <a:cubicBezTo>
                      <a:pt x="575839" y="196556"/>
                      <a:pt x="572428" y="211268"/>
                      <a:pt x="562393" y="229390"/>
                    </a:cubicBezTo>
                    <a:cubicBezTo>
                      <a:pt x="553625" y="245076"/>
                      <a:pt x="534431" y="260665"/>
                      <a:pt x="529657" y="276449"/>
                    </a:cubicBezTo>
                    <a:cubicBezTo>
                      <a:pt x="556158" y="279177"/>
                      <a:pt x="578762" y="280443"/>
                      <a:pt x="600001" y="300027"/>
                    </a:cubicBezTo>
                    <a:cubicBezTo>
                      <a:pt x="667618" y="362382"/>
                      <a:pt x="665182" y="502681"/>
                      <a:pt x="564732" y="535612"/>
                    </a:cubicBezTo>
                    <a:cubicBezTo>
                      <a:pt x="548071" y="541068"/>
                      <a:pt x="525272" y="543211"/>
                      <a:pt x="510366" y="536586"/>
                    </a:cubicBezTo>
                    <a:cubicBezTo>
                      <a:pt x="544564" y="518367"/>
                      <a:pt x="584412" y="582281"/>
                      <a:pt x="555281" y="613458"/>
                    </a:cubicBezTo>
                    <a:cubicBezTo>
                      <a:pt x="520986" y="650092"/>
                      <a:pt x="440216" y="648143"/>
                      <a:pt x="393742" y="648436"/>
                    </a:cubicBezTo>
                    <a:cubicBezTo>
                      <a:pt x="340351" y="648631"/>
                      <a:pt x="259581" y="654282"/>
                      <a:pt x="217589" y="617648"/>
                    </a:cubicBezTo>
                    <a:cubicBezTo>
                      <a:pt x="185534" y="589588"/>
                      <a:pt x="170335" y="532884"/>
                      <a:pt x="164684" y="493815"/>
                    </a:cubicBezTo>
                    <a:cubicBezTo>
                      <a:pt x="150070" y="523920"/>
                      <a:pt x="134579" y="561723"/>
                      <a:pt x="99796" y="571661"/>
                    </a:cubicBezTo>
                    <a:cubicBezTo>
                      <a:pt x="66085" y="581307"/>
                      <a:pt x="26821" y="560554"/>
                      <a:pt x="9284" y="532007"/>
                    </a:cubicBezTo>
                    <a:cubicBezTo>
                      <a:pt x="-8156" y="503655"/>
                      <a:pt x="905" y="466242"/>
                      <a:pt x="20488" y="442566"/>
                    </a:cubicBezTo>
                    <a:cubicBezTo>
                      <a:pt x="29939" y="431167"/>
                      <a:pt x="85961" y="370079"/>
                      <a:pt x="100673" y="376314"/>
                    </a:cubicBezTo>
                    <a:cubicBezTo>
                      <a:pt x="35005" y="348157"/>
                      <a:pt x="37831" y="276643"/>
                      <a:pt x="54296" y="210878"/>
                    </a:cubicBezTo>
                    <a:cubicBezTo>
                      <a:pt x="103401" y="13972"/>
                      <a:pt x="389650" y="-73130"/>
                      <a:pt x="533262" y="73112"/>
                    </a:cubicBezTo>
                    <a:cubicBezTo>
                      <a:pt x="534139" y="73989"/>
                      <a:pt x="535015" y="74866"/>
                      <a:pt x="535892" y="7584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 50">
                <a:extLst>
                  <a:ext uri="{FF2B5EF4-FFF2-40B4-BE49-F238E27FC236}">
                    <a16:creationId xmlns:a16="http://schemas.microsoft.com/office/drawing/2014/main" id="{C0F22590-004A-F76B-EABC-2DD8E17F393A}"/>
                  </a:ext>
                </a:extLst>
              </p:cNvPr>
              <p:cNvSpPr/>
              <p:nvPr/>
            </p:nvSpPr>
            <p:spPr>
              <a:xfrm>
                <a:off x="7664853" y="1454958"/>
                <a:ext cx="430894" cy="622029"/>
              </a:xfrm>
              <a:custGeom>
                <a:avLst/>
                <a:gdLst>
                  <a:gd name="connsiteX0" fmla="*/ 135549 w 430894"/>
                  <a:gd name="connsiteY0" fmla="*/ 13322 h 622029"/>
                  <a:gd name="connsiteX1" fmla="*/ 118401 w 430894"/>
                  <a:gd name="connsiteY1" fmla="*/ 189962 h 622029"/>
                  <a:gd name="connsiteX2" fmla="*/ 6552 w 430894"/>
                  <a:gd name="connsiteY2" fmla="*/ 327046 h 622029"/>
                  <a:gd name="connsiteX3" fmla="*/ 145389 w 430894"/>
                  <a:gd name="connsiteY3" fmla="*/ 593419 h 622029"/>
                  <a:gd name="connsiteX4" fmla="*/ 224405 w 430894"/>
                  <a:gd name="connsiteY4" fmla="*/ 619530 h 622029"/>
                  <a:gd name="connsiteX5" fmla="*/ 319789 w 430894"/>
                  <a:gd name="connsiteY5" fmla="*/ 619530 h 622029"/>
                  <a:gd name="connsiteX6" fmla="*/ 422675 w 430894"/>
                  <a:gd name="connsiteY6" fmla="*/ 371181 h 622029"/>
                  <a:gd name="connsiteX7" fmla="*/ 284714 w 430894"/>
                  <a:gd name="connsiteY7" fmla="*/ 126827 h 622029"/>
                  <a:gd name="connsiteX8" fmla="*/ 135549 w 430894"/>
                  <a:gd name="connsiteY8" fmla="*/ 13419 h 62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0894" h="622029">
                    <a:moveTo>
                      <a:pt x="135549" y="13322"/>
                    </a:moveTo>
                    <a:cubicBezTo>
                      <a:pt x="115673" y="31638"/>
                      <a:pt x="125806" y="158784"/>
                      <a:pt x="118401" y="189962"/>
                    </a:cubicBezTo>
                    <a:cubicBezTo>
                      <a:pt x="101935" y="259722"/>
                      <a:pt x="59651" y="283592"/>
                      <a:pt x="6552" y="327046"/>
                    </a:cubicBezTo>
                    <a:cubicBezTo>
                      <a:pt x="-28133" y="355495"/>
                      <a:pt x="83229" y="577635"/>
                      <a:pt x="145389" y="593419"/>
                    </a:cubicBezTo>
                    <a:cubicBezTo>
                      <a:pt x="172767" y="600337"/>
                      <a:pt x="194202" y="615243"/>
                      <a:pt x="224405" y="619530"/>
                    </a:cubicBezTo>
                    <a:cubicBezTo>
                      <a:pt x="255777" y="624012"/>
                      <a:pt x="289293" y="621479"/>
                      <a:pt x="319789" y="619530"/>
                    </a:cubicBezTo>
                    <a:cubicBezTo>
                      <a:pt x="374447" y="615828"/>
                      <a:pt x="457360" y="399923"/>
                      <a:pt x="422675" y="371181"/>
                    </a:cubicBezTo>
                    <a:cubicBezTo>
                      <a:pt x="342880" y="305319"/>
                      <a:pt x="274094" y="236826"/>
                      <a:pt x="284714" y="126827"/>
                    </a:cubicBezTo>
                    <a:cubicBezTo>
                      <a:pt x="292898" y="43233"/>
                      <a:pt x="183971" y="-31301"/>
                      <a:pt x="135549" y="13419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 51">
                <a:extLst>
                  <a:ext uri="{FF2B5EF4-FFF2-40B4-BE49-F238E27FC236}">
                    <a16:creationId xmlns:a16="http://schemas.microsoft.com/office/drawing/2014/main" id="{AE0A326B-9D84-1BC2-F111-2FE5154430AD}"/>
                  </a:ext>
                </a:extLst>
              </p:cNvPr>
              <p:cNvSpPr/>
              <p:nvPr/>
            </p:nvSpPr>
            <p:spPr>
              <a:xfrm>
                <a:off x="7781598" y="1478638"/>
                <a:ext cx="169908" cy="182997"/>
              </a:xfrm>
              <a:custGeom>
                <a:avLst/>
                <a:gdLst>
                  <a:gd name="connsiteX0" fmla="*/ 97 w 169908"/>
                  <a:gd name="connsiteY0" fmla="*/ 94476 h 182997"/>
                  <a:gd name="connsiteX1" fmla="*/ 6138 w 169908"/>
                  <a:gd name="connsiteY1" fmla="*/ 21404 h 182997"/>
                  <a:gd name="connsiteX2" fmla="*/ 169528 w 169908"/>
                  <a:gd name="connsiteY2" fmla="*/ 87071 h 182997"/>
                  <a:gd name="connsiteX3" fmla="*/ 168846 w 169908"/>
                  <a:gd name="connsiteY3" fmla="*/ 102270 h 182997"/>
                  <a:gd name="connsiteX4" fmla="*/ 86713 w 169908"/>
                  <a:gd name="connsiteY4" fmla="*/ 182845 h 182997"/>
                  <a:gd name="connsiteX5" fmla="*/ 0 w 169908"/>
                  <a:gd name="connsiteY5" fmla="*/ 94476 h 18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9908" h="182997">
                    <a:moveTo>
                      <a:pt x="97" y="94476"/>
                    </a:moveTo>
                    <a:lnTo>
                      <a:pt x="6138" y="21404"/>
                    </a:lnTo>
                    <a:cubicBezTo>
                      <a:pt x="54658" y="-23219"/>
                      <a:pt x="177615" y="3477"/>
                      <a:pt x="169528" y="87071"/>
                    </a:cubicBezTo>
                    <a:cubicBezTo>
                      <a:pt x="169528" y="87656"/>
                      <a:pt x="168943" y="101783"/>
                      <a:pt x="168846" y="102270"/>
                    </a:cubicBezTo>
                    <a:cubicBezTo>
                      <a:pt x="160467" y="138807"/>
                      <a:pt x="132407" y="180214"/>
                      <a:pt x="86713" y="182845"/>
                    </a:cubicBezTo>
                    <a:cubicBezTo>
                      <a:pt x="32931" y="185865"/>
                      <a:pt x="15296" y="143678"/>
                      <a:pt x="0" y="9447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 52">
                <a:extLst>
                  <a:ext uri="{FF2B5EF4-FFF2-40B4-BE49-F238E27FC236}">
                    <a16:creationId xmlns:a16="http://schemas.microsoft.com/office/drawing/2014/main" id="{37178BAF-D3A8-633A-5B77-A5240A0CE840}"/>
                  </a:ext>
                </a:extLst>
              </p:cNvPr>
              <p:cNvSpPr/>
              <p:nvPr/>
            </p:nvSpPr>
            <p:spPr>
              <a:xfrm>
                <a:off x="7745812" y="1234347"/>
                <a:ext cx="274172" cy="396940"/>
              </a:xfrm>
              <a:custGeom>
                <a:avLst/>
                <a:gdLst>
                  <a:gd name="connsiteX0" fmla="*/ 274001 w 274172"/>
                  <a:gd name="connsiteY0" fmla="*/ 136697 h 396940"/>
                  <a:gd name="connsiteX1" fmla="*/ 129513 w 274172"/>
                  <a:gd name="connsiteY1" fmla="*/ 396933 h 396940"/>
                  <a:gd name="connsiteX2" fmla="*/ 613 w 274172"/>
                  <a:gd name="connsiteY2" fmla="*/ 149266 h 396940"/>
                  <a:gd name="connsiteX3" fmla="*/ 147537 w 274172"/>
                  <a:gd name="connsiteY3" fmla="*/ 3 h 396940"/>
                  <a:gd name="connsiteX4" fmla="*/ 274099 w 274172"/>
                  <a:gd name="connsiteY4" fmla="*/ 136795 h 39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172" h="396940">
                    <a:moveTo>
                      <a:pt x="274001" y="136697"/>
                    </a:moveTo>
                    <a:cubicBezTo>
                      <a:pt x="274001" y="136697"/>
                      <a:pt x="240388" y="395471"/>
                      <a:pt x="129513" y="396933"/>
                    </a:cubicBezTo>
                    <a:cubicBezTo>
                      <a:pt x="30134" y="398199"/>
                      <a:pt x="4121" y="251275"/>
                      <a:pt x="613" y="149266"/>
                    </a:cubicBezTo>
                    <a:cubicBezTo>
                      <a:pt x="-3382" y="34981"/>
                      <a:pt x="8505" y="880"/>
                      <a:pt x="147537" y="3"/>
                    </a:cubicBezTo>
                    <a:cubicBezTo>
                      <a:pt x="281503" y="-776"/>
                      <a:pt x="274099" y="136795"/>
                      <a:pt x="274099" y="136795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 53">
                <a:extLst>
                  <a:ext uri="{FF2B5EF4-FFF2-40B4-BE49-F238E27FC236}">
                    <a16:creationId xmlns:a16="http://schemas.microsoft.com/office/drawing/2014/main" id="{84529F74-5468-5130-CDB6-83B0CA09D17A}"/>
                  </a:ext>
                </a:extLst>
              </p:cNvPr>
              <p:cNvSpPr/>
              <p:nvPr/>
            </p:nvSpPr>
            <p:spPr>
              <a:xfrm>
                <a:off x="7700657" y="1200746"/>
                <a:ext cx="354053" cy="261493"/>
              </a:xfrm>
              <a:custGeom>
                <a:avLst/>
                <a:gdLst>
                  <a:gd name="connsiteX0" fmla="*/ 20144 w 354053"/>
                  <a:gd name="connsiteY0" fmla="*/ 121779 h 261493"/>
                  <a:gd name="connsiteX1" fmla="*/ 24236 w 354053"/>
                  <a:gd name="connsiteY1" fmla="*/ 147792 h 261493"/>
                  <a:gd name="connsiteX2" fmla="*/ 14883 w 354053"/>
                  <a:gd name="connsiteY2" fmla="*/ 196020 h 261493"/>
                  <a:gd name="connsiteX3" fmla="*/ 48398 w 354053"/>
                  <a:gd name="connsiteY3" fmla="*/ 204010 h 261493"/>
                  <a:gd name="connsiteX4" fmla="*/ 83181 w 354053"/>
                  <a:gd name="connsiteY4" fmla="*/ 199723 h 261493"/>
                  <a:gd name="connsiteX5" fmla="*/ 110169 w 354053"/>
                  <a:gd name="connsiteY5" fmla="*/ 174488 h 261493"/>
                  <a:gd name="connsiteX6" fmla="*/ 134234 w 354053"/>
                  <a:gd name="connsiteY6" fmla="*/ 139121 h 261493"/>
                  <a:gd name="connsiteX7" fmla="*/ 268493 w 354053"/>
                  <a:gd name="connsiteY7" fmla="*/ 189980 h 261493"/>
                  <a:gd name="connsiteX8" fmla="*/ 296455 w 354053"/>
                  <a:gd name="connsiteY8" fmla="*/ 253309 h 261493"/>
                  <a:gd name="connsiteX9" fmla="*/ 352672 w 354053"/>
                  <a:gd name="connsiteY9" fmla="*/ 242202 h 261493"/>
                  <a:gd name="connsiteX10" fmla="*/ 329289 w 354053"/>
                  <a:gd name="connsiteY10" fmla="*/ 181698 h 261493"/>
                  <a:gd name="connsiteX11" fmla="*/ 307172 w 354053"/>
                  <a:gd name="connsiteY11" fmla="*/ 61567 h 261493"/>
                  <a:gd name="connsiteX12" fmla="*/ 165996 w 354053"/>
                  <a:gd name="connsiteY12" fmla="*/ 89 h 261493"/>
                  <a:gd name="connsiteX13" fmla="*/ 84642 w 354053"/>
                  <a:gd name="connsiteY13" fmla="*/ 29415 h 261493"/>
                  <a:gd name="connsiteX14" fmla="*/ 50444 w 354053"/>
                  <a:gd name="connsiteY14" fmla="*/ 83391 h 261493"/>
                  <a:gd name="connsiteX15" fmla="*/ 20144 w 354053"/>
                  <a:gd name="connsiteY15" fmla="*/ 121584 h 26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4053" h="261493">
                    <a:moveTo>
                      <a:pt x="20144" y="121779"/>
                    </a:moveTo>
                    <a:cubicBezTo>
                      <a:pt x="21021" y="129865"/>
                      <a:pt x="22774" y="138732"/>
                      <a:pt x="24236" y="147792"/>
                    </a:cubicBezTo>
                    <a:cubicBezTo>
                      <a:pt x="-6942" y="145844"/>
                      <a:pt x="-5773" y="182965"/>
                      <a:pt x="14883" y="196020"/>
                    </a:cubicBezTo>
                    <a:cubicBezTo>
                      <a:pt x="23749" y="201671"/>
                      <a:pt x="37486" y="202938"/>
                      <a:pt x="48398" y="204010"/>
                    </a:cubicBezTo>
                    <a:cubicBezTo>
                      <a:pt x="59311" y="205081"/>
                      <a:pt x="73828" y="205374"/>
                      <a:pt x="83181" y="199723"/>
                    </a:cubicBezTo>
                    <a:cubicBezTo>
                      <a:pt x="93119" y="193779"/>
                      <a:pt x="101985" y="182672"/>
                      <a:pt x="110169" y="174488"/>
                    </a:cubicBezTo>
                    <a:cubicBezTo>
                      <a:pt x="120204" y="164648"/>
                      <a:pt x="132188" y="153931"/>
                      <a:pt x="134234" y="139121"/>
                    </a:cubicBezTo>
                    <a:cubicBezTo>
                      <a:pt x="159371" y="188616"/>
                      <a:pt x="218121" y="199138"/>
                      <a:pt x="268493" y="189980"/>
                    </a:cubicBezTo>
                    <a:cubicBezTo>
                      <a:pt x="274338" y="219404"/>
                      <a:pt x="268298" y="235090"/>
                      <a:pt x="296455" y="253309"/>
                    </a:cubicBezTo>
                    <a:cubicBezTo>
                      <a:pt x="323638" y="270944"/>
                      <a:pt x="329094" y="256719"/>
                      <a:pt x="352672" y="242202"/>
                    </a:cubicBezTo>
                    <a:cubicBezTo>
                      <a:pt x="359005" y="218916"/>
                      <a:pt x="342247" y="192513"/>
                      <a:pt x="329289" y="181698"/>
                    </a:cubicBezTo>
                    <a:cubicBezTo>
                      <a:pt x="364656" y="150228"/>
                      <a:pt x="338057" y="97421"/>
                      <a:pt x="307172" y="61567"/>
                    </a:cubicBezTo>
                    <a:cubicBezTo>
                      <a:pt x="269272" y="17431"/>
                      <a:pt x="222213" y="-1470"/>
                      <a:pt x="165996" y="89"/>
                    </a:cubicBezTo>
                    <a:cubicBezTo>
                      <a:pt x="140080" y="868"/>
                      <a:pt x="104031" y="11878"/>
                      <a:pt x="84642" y="29415"/>
                    </a:cubicBezTo>
                    <a:cubicBezTo>
                      <a:pt x="69443" y="43153"/>
                      <a:pt x="53562" y="51337"/>
                      <a:pt x="50444" y="83391"/>
                    </a:cubicBezTo>
                    <a:cubicBezTo>
                      <a:pt x="21897" y="85632"/>
                      <a:pt x="18098" y="101026"/>
                      <a:pt x="20144" y="12158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 54">
                <a:extLst>
                  <a:ext uri="{FF2B5EF4-FFF2-40B4-BE49-F238E27FC236}">
                    <a16:creationId xmlns:a16="http://schemas.microsoft.com/office/drawing/2014/main" id="{96CBF303-0B12-DED4-9E4E-C04D7580F266}"/>
                  </a:ext>
                </a:extLst>
              </p:cNvPr>
              <p:cNvSpPr/>
              <p:nvPr/>
            </p:nvSpPr>
            <p:spPr>
              <a:xfrm>
                <a:off x="7398016" y="1756282"/>
                <a:ext cx="931527" cy="704125"/>
              </a:xfrm>
              <a:custGeom>
                <a:avLst/>
                <a:gdLst>
                  <a:gd name="connsiteX0" fmla="*/ 724586 w 931527"/>
                  <a:gd name="connsiteY0" fmla="*/ 351722 h 704125"/>
                  <a:gd name="connsiteX1" fmla="*/ 797269 w 931527"/>
                  <a:gd name="connsiteY1" fmla="*/ 477406 h 704125"/>
                  <a:gd name="connsiteX2" fmla="*/ 931527 w 931527"/>
                  <a:gd name="connsiteY2" fmla="*/ 381341 h 704125"/>
                  <a:gd name="connsiteX3" fmla="*/ 771352 w 931527"/>
                  <a:gd name="connsiteY3" fmla="*/ 69175 h 704125"/>
                  <a:gd name="connsiteX4" fmla="*/ 633392 w 931527"/>
                  <a:gd name="connsiteY4" fmla="*/ 19291 h 704125"/>
                  <a:gd name="connsiteX5" fmla="*/ 626377 w 931527"/>
                  <a:gd name="connsiteY5" fmla="*/ 19096 h 704125"/>
                  <a:gd name="connsiteX6" fmla="*/ 302422 w 931527"/>
                  <a:gd name="connsiteY6" fmla="*/ 0 h 704125"/>
                  <a:gd name="connsiteX7" fmla="*/ 177810 w 931527"/>
                  <a:gd name="connsiteY7" fmla="*/ 57971 h 704125"/>
                  <a:gd name="connsiteX8" fmla="*/ 135428 w 931527"/>
                  <a:gd name="connsiteY8" fmla="*/ 76970 h 704125"/>
                  <a:gd name="connsiteX9" fmla="*/ 0 w 931527"/>
                  <a:gd name="connsiteY9" fmla="*/ 361562 h 704125"/>
                  <a:gd name="connsiteX10" fmla="*/ 135525 w 931527"/>
                  <a:gd name="connsiteY10" fmla="*/ 474873 h 704125"/>
                  <a:gd name="connsiteX11" fmla="*/ 179856 w 931527"/>
                  <a:gd name="connsiteY11" fmla="*/ 361562 h 704125"/>
                  <a:gd name="connsiteX12" fmla="*/ 216781 w 931527"/>
                  <a:gd name="connsiteY12" fmla="*/ 664180 h 704125"/>
                  <a:gd name="connsiteX13" fmla="*/ 443598 w 931527"/>
                  <a:gd name="connsiteY13" fmla="*/ 704126 h 704125"/>
                  <a:gd name="connsiteX14" fmla="*/ 697403 w 931527"/>
                  <a:gd name="connsiteY14" fmla="*/ 652391 h 704125"/>
                  <a:gd name="connsiteX15" fmla="*/ 724489 w 931527"/>
                  <a:gd name="connsiteY15" fmla="*/ 351722 h 70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1527" h="704125">
                    <a:moveTo>
                      <a:pt x="724586" y="351722"/>
                    </a:moveTo>
                    <a:lnTo>
                      <a:pt x="797269" y="477406"/>
                    </a:lnTo>
                    <a:cubicBezTo>
                      <a:pt x="835461" y="457433"/>
                      <a:pt x="898109" y="407842"/>
                      <a:pt x="931527" y="381341"/>
                    </a:cubicBezTo>
                    <a:cubicBezTo>
                      <a:pt x="889632" y="216197"/>
                      <a:pt x="803309" y="92851"/>
                      <a:pt x="771352" y="69175"/>
                    </a:cubicBezTo>
                    <a:cubicBezTo>
                      <a:pt x="745631" y="50079"/>
                      <a:pt x="663303" y="28450"/>
                      <a:pt x="633392" y="19291"/>
                    </a:cubicBezTo>
                    <a:cubicBezTo>
                      <a:pt x="626377" y="17537"/>
                      <a:pt x="626377" y="19096"/>
                      <a:pt x="626377" y="19096"/>
                    </a:cubicBezTo>
                    <a:cubicBezTo>
                      <a:pt x="626377" y="19096"/>
                      <a:pt x="471950" y="134161"/>
                      <a:pt x="302422" y="0"/>
                    </a:cubicBezTo>
                    <a:cubicBezTo>
                      <a:pt x="302422" y="0"/>
                      <a:pt x="232468" y="28839"/>
                      <a:pt x="177810" y="57971"/>
                    </a:cubicBezTo>
                    <a:cubicBezTo>
                      <a:pt x="164754" y="60406"/>
                      <a:pt x="150334" y="66934"/>
                      <a:pt x="135428" y="76970"/>
                    </a:cubicBezTo>
                    <a:cubicBezTo>
                      <a:pt x="120229" y="87200"/>
                      <a:pt x="51930" y="213566"/>
                      <a:pt x="0" y="361562"/>
                    </a:cubicBezTo>
                    <a:cubicBezTo>
                      <a:pt x="39362" y="398878"/>
                      <a:pt x="88077" y="447885"/>
                      <a:pt x="135525" y="474873"/>
                    </a:cubicBezTo>
                    <a:cubicBezTo>
                      <a:pt x="143612" y="454316"/>
                      <a:pt x="170892" y="385530"/>
                      <a:pt x="179856" y="361562"/>
                    </a:cubicBezTo>
                    <a:cubicBezTo>
                      <a:pt x="184337" y="391181"/>
                      <a:pt x="212007" y="635145"/>
                      <a:pt x="216781" y="664180"/>
                    </a:cubicBezTo>
                    <a:cubicBezTo>
                      <a:pt x="285470" y="696234"/>
                      <a:pt x="337302" y="704126"/>
                      <a:pt x="443598" y="704126"/>
                    </a:cubicBezTo>
                    <a:cubicBezTo>
                      <a:pt x="543074" y="704126"/>
                      <a:pt x="612249" y="690875"/>
                      <a:pt x="697403" y="652391"/>
                    </a:cubicBezTo>
                    <a:lnTo>
                      <a:pt x="724489" y="351722"/>
                    </a:lnTo>
                    <a:close/>
                  </a:path>
                </a:pathLst>
              </a:custGeom>
              <a:solidFill>
                <a:schemeClr val="bg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 55">
                <a:extLst>
                  <a:ext uri="{FF2B5EF4-FFF2-40B4-BE49-F238E27FC236}">
                    <a16:creationId xmlns:a16="http://schemas.microsoft.com/office/drawing/2014/main" id="{12C0D37B-1CCB-4ABC-F08D-CF2EB61EAE92}"/>
                  </a:ext>
                </a:extLst>
              </p:cNvPr>
              <p:cNvSpPr/>
              <p:nvPr/>
            </p:nvSpPr>
            <p:spPr>
              <a:xfrm>
                <a:off x="7700438" y="1735043"/>
                <a:ext cx="330969" cy="93189"/>
              </a:xfrm>
              <a:custGeom>
                <a:avLst/>
                <a:gdLst>
                  <a:gd name="connsiteX0" fmla="*/ 306514 w 330969"/>
                  <a:gd name="connsiteY0" fmla="*/ 12958 h 93189"/>
                  <a:gd name="connsiteX1" fmla="*/ 330969 w 330969"/>
                  <a:gd name="connsiteY1" fmla="*/ 40531 h 93189"/>
                  <a:gd name="connsiteX2" fmla="*/ 169236 w 330969"/>
                  <a:gd name="connsiteY2" fmla="*/ 93143 h 93189"/>
                  <a:gd name="connsiteX3" fmla="*/ 0 w 330969"/>
                  <a:gd name="connsiteY3" fmla="*/ 21240 h 93189"/>
                  <a:gd name="connsiteX4" fmla="*/ 31957 w 330969"/>
                  <a:gd name="connsiteY4" fmla="*/ 0 h 93189"/>
                  <a:gd name="connsiteX5" fmla="*/ 306417 w 330969"/>
                  <a:gd name="connsiteY5" fmla="*/ 12958 h 9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969" h="93189">
                    <a:moveTo>
                      <a:pt x="306514" y="12958"/>
                    </a:moveTo>
                    <a:lnTo>
                      <a:pt x="330969" y="40531"/>
                    </a:lnTo>
                    <a:cubicBezTo>
                      <a:pt x="330969" y="40531"/>
                      <a:pt x="282157" y="94994"/>
                      <a:pt x="169236" y="93143"/>
                    </a:cubicBezTo>
                    <a:cubicBezTo>
                      <a:pt x="56412" y="91292"/>
                      <a:pt x="0" y="21240"/>
                      <a:pt x="0" y="21240"/>
                    </a:cubicBezTo>
                    <a:lnTo>
                      <a:pt x="31957" y="0"/>
                    </a:lnTo>
                    <a:cubicBezTo>
                      <a:pt x="31957" y="0"/>
                      <a:pt x="192229" y="112726"/>
                      <a:pt x="306417" y="129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 56">
                <a:extLst>
                  <a:ext uri="{FF2B5EF4-FFF2-40B4-BE49-F238E27FC236}">
                    <a16:creationId xmlns:a16="http://schemas.microsoft.com/office/drawing/2014/main" id="{BF04D587-6172-C22E-AA0F-D7A8AED2371B}"/>
                  </a:ext>
                </a:extLst>
              </p:cNvPr>
              <p:cNvSpPr/>
              <p:nvPr/>
            </p:nvSpPr>
            <p:spPr>
              <a:xfrm>
                <a:off x="7807416" y="1541839"/>
                <a:ext cx="117110" cy="48639"/>
              </a:xfrm>
              <a:custGeom>
                <a:avLst/>
                <a:gdLst>
                  <a:gd name="connsiteX0" fmla="*/ 97 w 117110"/>
                  <a:gd name="connsiteY0" fmla="*/ 0 h 48639"/>
                  <a:gd name="connsiteX1" fmla="*/ 117111 w 117110"/>
                  <a:gd name="connsiteY1" fmla="*/ 4871 h 48639"/>
                  <a:gd name="connsiteX2" fmla="*/ 51053 w 117110"/>
                  <a:gd name="connsiteY2" fmla="*/ 48033 h 48639"/>
                  <a:gd name="connsiteX3" fmla="*/ 0 w 117110"/>
                  <a:gd name="connsiteY3" fmla="*/ 0 h 4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10" h="48639">
                    <a:moveTo>
                      <a:pt x="97" y="0"/>
                    </a:moveTo>
                    <a:cubicBezTo>
                      <a:pt x="97" y="0"/>
                      <a:pt x="36731" y="26209"/>
                      <a:pt x="117111" y="4871"/>
                    </a:cubicBezTo>
                    <a:cubicBezTo>
                      <a:pt x="117111" y="4871"/>
                      <a:pt x="103860" y="54658"/>
                      <a:pt x="51053" y="48033"/>
                    </a:cubicBezTo>
                    <a:cubicBezTo>
                      <a:pt x="9548" y="428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3" name="Graphic 11">
              <a:extLst>
                <a:ext uri="{FF2B5EF4-FFF2-40B4-BE49-F238E27FC236}">
                  <a16:creationId xmlns:a16="http://schemas.microsoft.com/office/drawing/2014/main" id="{9FA119D3-D0D2-061E-06F8-D10AD8BBC3D6}"/>
                </a:ext>
              </a:extLst>
            </p:cNvPr>
            <p:cNvGrpSpPr/>
            <p:nvPr/>
          </p:nvGrpSpPr>
          <p:grpSpPr>
            <a:xfrm>
              <a:off x="7783059" y="673836"/>
              <a:ext cx="204602" cy="246789"/>
              <a:chOff x="7783059" y="673836"/>
              <a:chExt cx="204602" cy="246789"/>
            </a:xfrm>
          </p:grpSpPr>
          <p:grpSp>
            <p:nvGrpSpPr>
              <p:cNvPr id="342" name="Graphic 11">
                <a:extLst>
                  <a:ext uri="{FF2B5EF4-FFF2-40B4-BE49-F238E27FC236}">
                    <a16:creationId xmlns:a16="http://schemas.microsoft.com/office/drawing/2014/main" id="{65433150-38AE-C870-F2E9-16963895A69A}"/>
                  </a:ext>
                </a:extLst>
              </p:cNvPr>
              <p:cNvGrpSpPr/>
              <p:nvPr/>
            </p:nvGrpSpPr>
            <p:grpSpPr>
              <a:xfrm>
                <a:off x="7783059" y="673836"/>
                <a:ext cx="204602" cy="246789"/>
                <a:chOff x="7783059" y="673836"/>
                <a:chExt cx="204602" cy="246789"/>
              </a:xfrm>
            </p:grpSpPr>
            <p:sp>
              <p:nvSpPr>
                <p:cNvPr id="358" name="Freeform 59">
                  <a:extLst>
                    <a:ext uri="{FF2B5EF4-FFF2-40B4-BE49-F238E27FC236}">
                      <a16:creationId xmlns:a16="http://schemas.microsoft.com/office/drawing/2014/main" id="{337815CA-E0FB-A04F-7B8D-1D52B7227273}"/>
                    </a:ext>
                  </a:extLst>
                </p:cNvPr>
                <p:cNvSpPr/>
                <p:nvPr/>
              </p:nvSpPr>
              <p:spPr>
                <a:xfrm>
                  <a:off x="7783059" y="673836"/>
                  <a:ext cx="204602" cy="246789"/>
                </a:xfrm>
                <a:custGeom>
                  <a:avLst/>
                  <a:gdLst>
                    <a:gd name="connsiteX0" fmla="*/ 200024 w 204602"/>
                    <a:gd name="connsiteY0" fmla="*/ 246790 h 246789"/>
                    <a:gd name="connsiteX1" fmla="*/ 0 w 204602"/>
                    <a:gd name="connsiteY1" fmla="*/ 242113 h 246789"/>
                    <a:gd name="connsiteX2" fmla="*/ 5748 w 204602"/>
                    <a:gd name="connsiteY2" fmla="*/ 0 h 246789"/>
                    <a:gd name="connsiteX3" fmla="*/ 155790 w 204602"/>
                    <a:gd name="connsiteY3" fmla="*/ 3507 h 246789"/>
                    <a:gd name="connsiteX4" fmla="*/ 204603 w 204602"/>
                    <a:gd name="connsiteY4" fmla="*/ 54074 h 246789"/>
                    <a:gd name="connsiteX5" fmla="*/ 200024 w 204602"/>
                    <a:gd name="connsiteY5" fmla="*/ 246790 h 246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602" h="246789">
                      <a:moveTo>
                        <a:pt x="200024" y="246790"/>
                      </a:moveTo>
                      <a:lnTo>
                        <a:pt x="0" y="242113"/>
                      </a:lnTo>
                      <a:lnTo>
                        <a:pt x="5748" y="0"/>
                      </a:lnTo>
                      <a:lnTo>
                        <a:pt x="155790" y="3507"/>
                      </a:lnTo>
                      <a:lnTo>
                        <a:pt x="204603" y="54074"/>
                      </a:lnTo>
                      <a:lnTo>
                        <a:pt x="200024" y="2467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9" name="Freeform 60">
                  <a:extLst>
                    <a:ext uri="{FF2B5EF4-FFF2-40B4-BE49-F238E27FC236}">
                      <a16:creationId xmlns:a16="http://schemas.microsoft.com/office/drawing/2014/main" id="{66F3223C-020F-A872-1515-ED8E0507DA98}"/>
                    </a:ext>
                  </a:extLst>
                </p:cNvPr>
                <p:cNvSpPr/>
                <p:nvPr/>
              </p:nvSpPr>
              <p:spPr>
                <a:xfrm>
                  <a:off x="7937680" y="677344"/>
                  <a:ext cx="49981" cy="50566"/>
                </a:xfrm>
                <a:custGeom>
                  <a:avLst/>
                  <a:gdLst>
                    <a:gd name="connsiteX0" fmla="*/ 0 w 49981"/>
                    <a:gd name="connsiteY0" fmla="*/ 49397 h 50566"/>
                    <a:gd name="connsiteX1" fmla="*/ 49982 w 49981"/>
                    <a:gd name="connsiteY1" fmla="*/ 50566 h 50566"/>
                    <a:gd name="connsiteX2" fmla="*/ 1169 w 49981"/>
                    <a:gd name="connsiteY2" fmla="*/ 0 h 50566"/>
                    <a:gd name="connsiteX3" fmla="*/ 0 w 49981"/>
                    <a:gd name="connsiteY3" fmla="*/ 49397 h 50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981" h="50566">
                      <a:moveTo>
                        <a:pt x="0" y="49397"/>
                      </a:moveTo>
                      <a:lnTo>
                        <a:pt x="49982" y="50566"/>
                      </a:lnTo>
                      <a:lnTo>
                        <a:pt x="1169" y="0"/>
                      </a:lnTo>
                      <a:lnTo>
                        <a:pt x="0" y="49397"/>
                      </a:lnTo>
                      <a:close/>
                    </a:path>
                  </a:pathLst>
                </a:custGeom>
                <a:solidFill>
                  <a:srgbClr val="7AB6F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43" name="Graphic 11">
                <a:extLst>
                  <a:ext uri="{FF2B5EF4-FFF2-40B4-BE49-F238E27FC236}">
                    <a16:creationId xmlns:a16="http://schemas.microsoft.com/office/drawing/2014/main" id="{FD85A61C-9A11-5D88-071A-97C1CF2740C9}"/>
                  </a:ext>
                </a:extLst>
              </p:cNvPr>
              <p:cNvGrpSpPr/>
              <p:nvPr/>
            </p:nvGrpSpPr>
            <p:grpSpPr>
              <a:xfrm>
                <a:off x="7878248" y="738635"/>
                <a:ext cx="80981" cy="27857"/>
                <a:chOff x="7878248" y="738635"/>
                <a:chExt cx="80981" cy="27857"/>
              </a:xfrm>
              <a:solidFill>
                <a:srgbClr val="7AB6F6"/>
              </a:solidFill>
            </p:grpSpPr>
            <p:sp>
              <p:nvSpPr>
                <p:cNvPr id="356" name="Freeform 62">
                  <a:extLst>
                    <a:ext uri="{FF2B5EF4-FFF2-40B4-BE49-F238E27FC236}">
                      <a16:creationId xmlns:a16="http://schemas.microsoft.com/office/drawing/2014/main" id="{2C650A29-C69B-809B-3CF0-90C1BC9BE550}"/>
                    </a:ext>
                  </a:extLst>
                </p:cNvPr>
                <p:cNvSpPr/>
                <p:nvPr/>
              </p:nvSpPr>
              <p:spPr>
                <a:xfrm rot="-5319000">
                  <a:off x="7915212" y="703046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7" name="Freeform 63">
                  <a:extLst>
                    <a:ext uri="{FF2B5EF4-FFF2-40B4-BE49-F238E27FC236}">
                      <a16:creationId xmlns:a16="http://schemas.microsoft.com/office/drawing/2014/main" id="{F8EC2E8C-3B3D-AF22-F262-FCDAEEA0DA57}"/>
                    </a:ext>
                  </a:extLst>
                </p:cNvPr>
                <p:cNvSpPr/>
                <p:nvPr/>
              </p:nvSpPr>
              <p:spPr>
                <a:xfrm>
                  <a:off x="7878248" y="757236"/>
                  <a:ext cx="80574" cy="9255"/>
                </a:xfrm>
                <a:custGeom>
                  <a:avLst/>
                  <a:gdLst>
                    <a:gd name="connsiteX0" fmla="*/ 80380 w 80574"/>
                    <a:gd name="connsiteY0" fmla="*/ 9256 h 9255"/>
                    <a:gd name="connsiteX1" fmla="*/ 0 w 80574"/>
                    <a:gd name="connsiteY1" fmla="*/ 7405 h 9255"/>
                    <a:gd name="connsiteX2" fmla="*/ 97 w 80574"/>
                    <a:gd name="connsiteY2" fmla="*/ 0 h 9255"/>
                    <a:gd name="connsiteX3" fmla="*/ 80574 w 80574"/>
                    <a:gd name="connsiteY3" fmla="*/ 1851 h 9255"/>
                    <a:gd name="connsiteX4" fmla="*/ 80380 w 80574"/>
                    <a:gd name="connsiteY4" fmla="*/ 9256 h 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74" h="9255">
                      <a:moveTo>
                        <a:pt x="80380" y="9256"/>
                      </a:moveTo>
                      <a:lnTo>
                        <a:pt x="0" y="7405"/>
                      </a:lnTo>
                      <a:lnTo>
                        <a:pt x="97" y="0"/>
                      </a:lnTo>
                      <a:lnTo>
                        <a:pt x="80574" y="1851"/>
                      </a:lnTo>
                      <a:lnTo>
                        <a:pt x="80380" y="925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44" name="Freeform 64">
                <a:extLst>
                  <a:ext uri="{FF2B5EF4-FFF2-40B4-BE49-F238E27FC236}">
                    <a16:creationId xmlns:a16="http://schemas.microsoft.com/office/drawing/2014/main" id="{62E8C927-CF87-5807-249B-F01B18EB851A}"/>
                  </a:ext>
                </a:extLst>
              </p:cNvPr>
              <p:cNvSpPr/>
              <p:nvPr/>
            </p:nvSpPr>
            <p:spPr>
              <a:xfrm rot="-5319600">
                <a:off x="7814173" y="730933"/>
                <a:ext cx="37510" cy="36341"/>
              </a:xfrm>
              <a:custGeom>
                <a:avLst/>
                <a:gdLst>
                  <a:gd name="connsiteX0" fmla="*/ 0 w 37510"/>
                  <a:gd name="connsiteY0" fmla="*/ 0 h 36341"/>
                  <a:gd name="connsiteX1" fmla="*/ 37511 w 37510"/>
                  <a:gd name="connsiteY1" fmla="*/ 0 h 36341"/>
                  <a:gd name="connsiteX2" fmla="*/ 37511 w 37510"/>
                  <a:gd name="connsiteY2" fmla="*/ 36341 h 36341"/>
                  <a:gd name="connsiteX3" fmla="*/ 0 w 37510"/>
                  <a:gd name="connsiteY3" fmla="*/ 36341 h 3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" h="36341">
                    <a:moveTo>
                      <a:pt x="0" y="0"/>
                    </a:moveTo>
                    <a:lnTo>
                      <a:pt x="37511" y="0"/>
                    </a:lnTo>
                    <a:lnTo>
                      <a:pt x="37511" y="36341"/>
                    </a:lnTo>
                    <a:lnTo>
                      <a:pt x="0" y="3634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5" name="Freeform 65">
                <a:extLst>
                  <a:ext uri="{FF2B5EF4-FFF2-40B4-BE49-F238E27FC236}">
                    <a16:creationId xmlns:a16="http://schemas.microsoft.com/office/drawing/2014/main" id="{5F80B7E0-7AEE-D039-90CA-8E380C67A442}"/>
                  </a:ext>
                </a:extLst>
              </p:cNvPr>
              <p:cNvSpPr/>
              <p:nvPr/>
            </p:nvSpPr>
            <p:spPr>
              <a:xfrm>
                <a:off x="7817647" y="732002"/>
                <a:ext cx="39459" cy="28449"/>
              </a:xfrm>
              <a:custGeom>
                <a:avLst/>
                <a:gdLst>
                  <a:gd name="connsiteX0" fmla="*/ 34003 w 39459"/>
                  <a:gd name="connsiteY0" fmla="*/ 97 h 28449"/>
                  <a:gd name="connsiteX1" fmla="*/ 15979 w 39459"/>
                  <a:gd name="connsiteY1" fmla="*/ 17245 h 28449"/>
                  <a:gd name="connsiteX2" fmla="*/ 5748 w 39459"/>
                  <a:gd name="connsiteY2" fmla="*/ 6528 h 28449"/>
                  <a:gd name="connsiteX3" fmla="*/ 0 w 39459"/>
                  <a:gd name="connsiteY3" fmla="*/ 11984 h 28449"/>
                  <a:gd name="connsiteX4" fmla="*/ 10230 w 39459"/>
                  <a:gd name="connsiteY4" fmla="*/ 22701 h 28449"/>
                  <a:gd name="connsiteX5" fmla="*/ 15686 w 39459"/>
                  <a:gd name="connsiteY5" fmla="*/ 28450 h 28449"/>
                  <a:gd name="connsiteX6" fmla="*/ 39459 w 39459"/>
                  <a:gd name="connsiteY6" fmla="*/ 5748 h 28449"/>
                  <a:gd name="connsiteX7" fmla="*/ 34003 w 39459"/>
                  <a:gd name="connsiteY7" fmla="*/ 0 h 28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59" h="28449">
                    <a:moveTo>
                      <a:pt x="34003" y="97"/>
                    </a:moveTo>
                    <a:lnTo>
                      <a:pt x="15979" y="17245"/>
                    </a:lnTo>
                    <a:lnTo>
                      <a:pt x="5748" y="6528"/>
                    </a:lnTo>
                    <a:lnTo>
                      <a:pt x="0" y="11984"/>
                    </a:lnTo>
                    <a:lnTo>
                      <a:pt x="10230" y="22701"/>
                    </a:lnTo>
                    <a:cubicBezTo>
                      <a:pt x="10230" y="22701"/>
                      <a:pt x="15686" y="28450"/>
                      <a:pt x="15686" y="28450"/>
                    </a:cubicBezTo>
                    <a:lnTo>
                      <a:pt x="39459" y="5748"/>
                    </a:lnTo>
                    <a:lnTo>
                      <a:pt x="340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46" name="Graphic 11">
                <a:extLst>
                  <a:ext uri="{FF2B5EF4-FFF2-40B4-BE49-F238E27FC236}">
                    <a16:creationId xmlns:a16="http://schemas.microsoft.com/office/drawing/2014/main" id="{4FF59AA5-6DBC-FEFD-078B-3E23E3CEDC99}"/>
                  </a:ext>
                </a:extLst>
              </p:cNvPr>
              <p:cNvGrpSpPr/>
              <p:nvPr/>
            </p:nvGrpSpPr>
            <p:grpSpPr>
              <a:xfrm>
                <a:off x="7876786" y="799304"/>
                <a:ext cx="80989" cy="27789"/>
                <a:chOff x="7876786" y="799304"/>
                <a:chExt cx="80989" cy="27789"/>
              </a:xfrm>
              <a:solidFill>
                <a:srgbClr val="7AB6F6"/>
              </a:solidFill>
            </p:grpSpPr>
            <p:sp>
              <p:nvSpPr>
                <p:cNvPr id="354" name="Freeform 67">
                  <a:extLst>
                    <a:ext uri="{FF2B5EF4-FFF2-40B4-BE49-F238E27FC236}">
                      <a16:creationId xmlns:a16="http://schemas.microsoft.com/office/drawing/2014/main" id="{166CAC15-FCEA-0DCE-C33B-E9399DE83224}"/>
                    </a:ext>
                  </a:extLst>
                </p:cNvPr>
                <p:cNvSpPr/>
                <p:nvPr/>
              </p:nvSpPr>
              <p:spPr>
                <a:xfrm rot="-5319600">
                  <a:off x="7913760" y="763708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5" name="Freeform 68">
                  <a:extLst>
                    <a:ext uri="{FF2B5EF4-FFF2-40B4-BE49-F238E27FC236}">
                      <a16:creationId xmlns:a16="http://schemas.microsoft.com/office/drawing/2014/main" id="{F8472E41-BD92-BD21-B93D-7A0AB8F904F5}"/>
                    </a:ext>
                  </a:extLst>
                </p:cNvPr>
                <p:cNvSpPr/>
                <p:nvPr/>
              </p:nvSpPr>
              <p:spPr>
                <a:xfrm>
                  <a:off x="7876786" y="817740"/>
                  <a:ext cx="80671" cy="9353"/>
                </a:xfrm>
                <a:custGeom>
                  <a:avLst/>
                  <a:gdLst>
                    <a:gd name="connsiteX0" fmla="*/ 80477 w 80671"/>
                    <a:gd name="connsiteY0" fmla="*/ 9353 h 9353"/>
                    <a:gd name="connsiteX1" fmla="*/ 0 w 80671"/>
                    <a:gd name="connsiteY1" fmla="*/ 7502 h 9353"/>
                    <a:gd name="connsiteX2" fmla="*/ 195 w 80671"/>
                    <a:gd name="connsiteY2" fmla="*/ 0 h 9353"/>
                    <a:gd name="connsiteX3" fmla="*/ 80672 w 80671"/>
                    <a:gd name="connsiteY3" fmla="*/ 1949 h 9353"/>
                    <a:gd name="connsiteX4" fmla="*/ 80477 w 80671"/>
                    <a:gd name="connsiteY4" fmla="*/ 9353 h 9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671" h="9353">
                      <a:moveTo>
                        <a:pt x="80477" y="9353"/>
                      </a:moveTo>
                      <a:lnTo>
                        <a:pt x="0" y="7502"/>
                      </a:lnTo>
                      <a:lnTo>
                        <a:pt x="195" y="0"/>
                      </a:lnTo>
                      <a:lnTo>
                        <a:pt x="80672" y="1949"/>
                      </a:lnTo>
                      <a:lnTo>
                        <a:pt x="80477" y="93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47" name="Freeform 69">
                <a:extLst>
                  <a:ext uri="{FF2B5EF4-FFF2-40B4-BE49-F238E27FC236}">
                    <a16:creationId xmlns:a16="http://schemas.microsoft.com/office/drawing/2014/main" id="{3D218248-4880-B185-EA62-3215899EC51B}"/>
                  </a:ext>
                </a:extLst>
              </p:cNvPr>
              <p:cNvSpPr/>
              <p:nvPr/>
            </p:nvSpPr>
            <p:spPr>
              <a:xfrm rot="-5319000">
                <a:off x="7812833" y="791442"/>
                <a:ext cx="37607" cy="36341"/>
              </a:xfrm>
              <a:custGeom>
                <a:avLst/>
                <a:gdLst>
                  <a:gd name="connsiteX0" fmla="*/ 0 w 37607"/>
                  <a:gd name="connsiteY0" fmla="*/ 0 h 36341"/>
                  <a:gd name="connsiteX1" fmla="*/ 37608 w 37607"/>
                  <a:gd name="connsiteY1" fmla="*/ 0 h 36341"/>
                  <a:gd name="connsiteX2" fmla="*/ 37608 w 37607"/>
                  <a:gd name="connsiteY2" fmla="*/ 36341 h 36341"/>
                  <a:gd name="connsiteX3" fmla="*/ 0 w 37607"/>
                  <a:gd name="connsiteY3" fmla="*/ 36341 h 36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07" h="36341">
                    <a:moveTo>
                      <a:pt x="0" y="0"/>
                    </a:moveTo>
                    <a:lnTo>
                      <a:pt x="37608" y="0"/>
                    </a:lnTo>
                    <a:lnTo>
                      <a:pt x="37608" y="36341"/>
                    </a:lnTo>
                    <a:lnTo>
                      <a:pt x="0" y="3634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8" name="Freeform 70">
                <a:extLst>
                  <a:ext uri="{FF2B5EF4-FFF2-40B4-BE49-F238E27FC236}">
                    <a16:creationId xmlns:a16="http://schemas.microsoft.com/office/drawing/2014/main" id="{A65C3752-564A-319F-696F-7AA97D671B9C}"/>
                  </a:ext>
                </a:extLst>
              </p:cNvPr>
              <p:cNvSpPr/>
              <p:nvPr/>
            </p:nvSpPr>
            <p:spPr>
              <a:xfrm>
                <a:off x="7816185" y="792701"/>
                <a:ext cx="39459" cy="28449"/>
              </a:xfrm>
              <a:custGeom>
                <a:avLst/>
                <a:gdLst>
                  <a:gd name="connsiteX0" fmla="*/ 34003 w 39459"/>
                  <a:gd name="connsiteY0" fmla="*/ 0 h 28449"/>
                  <a:gd name="connsiteX1" fmla="*/ 15978 w 39459"/>
                  <a:gd name="connsiteY1" fmla="*/ 17148 h 28449"/>
                  <a:gd name="connsiteX2" fmla="*/ 5748 w 39459"/>
                  <a:gd name="connsiteY2" fmla="*/ 6430 h 28449"/>
                  <a:gd name="connsiteX3" fmla="*/ 0 w 39459"/>
                  <a:gd name="connsiteY3" fmla="*/ 11886 h 28449"/>
                  <a:gd name="connsiteX4" fmla="*/ 10230 w 39459"/>
                  <a:gd name="connsiteY4" fmla="*/ 22604 h 28449"/>
                  <a:gd name="connsiteX5" fmla="*/ 15686 w 39459"/>
                  <a:gd name="connsiteY5" fmla="*/ 28450 h 28449"/>
                  <a:gd name="connsiteX6" fmla="*/ 39459 w 39459"/>
                  <a:gd name="connsiteY6" fmla="*/ 5748 h 28449"/>
                  <a:gd name="connsiteX7" fmla="*/ 34003 w 39459"/>
                  <a:gd name="connsiteY7" fmla="*/ 0 h 28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59" h="28449">
                    <a:moveTo>
                      <a:pt x="34003" y="0"/>
                    </a:moveTo>
                    <a:lnTo>
                      <a:pt x="15978" y="17148"/>
                    </a:lnTo>
                    <a:lnTo>
                      <a:pt x="5748" y="6430"/>
                    </a:lnTo>
                    <a:lnTo>
                      <a:pt x="0" y="11886"/>
                    </a:lnTo>
                    <a:lnTo>
                      <a:pt x="10230" y="22604"/>
                    </a:lnTo>
                    <a:cubicBezTo>
                      <a:pt x="10230" y="22604"/>
                      <a:pt x="15686" y="28450"/>
                      <a:pt x="15686" y="28450"/>
                    </a:cubicBezTo>
                    <a:lnTo>
                      <a:pt x="39459" y="5748"/>
                    </a:lnTo>
                    <a:lnTo>
                      <a:pt x="340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49" name="Graphic 11">
                <a:extLst>
                  <a:ext uri="{FF2B5EF4-FFF2-40B4-BE49-F238E27FC236}">
                    <a16:creationId xmlns:a16="http://schemas.microsoft.com/office/drawing/2014/main" id="{C89A0D16-DF8F-A33F-2F64-2843F50CBCD1}"/>
                  </a:ext>
                </a:extLst>
              </p:cNvPr>
              <p:cNvGrpSpPr/>
              <p:nvPr/>
            </p:nvGrpSpPr>
            <p:grpSpPr>
              <a:xfrm>
                <a:off x="7875365" y="859830"/>
                <a:ext cx="81021" cy="27891"/>
                <a:chOff x="7875365" y="859830"/>
                <a:chExt cx="81021" cy="27891"/>
              </a:xfrm>
              <a:solidFill>
                <a:srgbClr val="7AB6F6"/>
              </a:solidFill>
            </p:grpSpPr>
            <p:sp>
              <p:nvSpPr>
                <p:cNvPr id="352" name="Freeform 72">
                  <a:extLst>
                    <a:ext uri="{FF2B5EF4-FFF2-40B4-BE49-F238E27FC236}">
                      <a16:creationId xmlns:a16="http://schemas.microsoft.com/office/drawing/2014/main" id="{40B1A61E-44A7-663E-41A2-E848B654EECB}"/>
                    </a:ext>
                  </a:extLst>
                </p:cNvPr>
                <p:cNvSpPr/>
                <p:nvPr/>
              </p:nvSpPr>
              <p:spPr>
                <a:xfrm>
                  <a:off x="7875812" y="859830"/>
                  <a:ext cx="80574" cy="9353"/>
                </a:xfrm>
                <a:custGeom>
                  <a:avLst/>
                  <a:gdLst>
                    <a:gd name="connsiteX0" fmla="*/ 80477 w 80574"/>
                    <a:gd name="connsiteY0" fmla="*/ 9353 h 9353"/>
                    <a:gd name="connsiteX1" fmla="*/ 0 w 80574"/>
                    <a:gd name="connsiteY1" fmla="*/ 7405 h 9353"/>
                    <a:gd name="connsiteX2" fmla="*/ 195 w 80574"/>
                    <a:gd name="connsiteY2" fmla="*/ 0 h 9353"/>
                    <a:gd name="connsiteX3" fmla="*/ 80574 w 80574"/>
                    <a:gd name="connsiteY3" fmla="*/ 1851 h 9353"/>
                    <a:gd name="connsiteX4" fmla="*/ 80477 w 80574"/>
                    <a:gd name="connsiteY4" fmla="*/ 9353 h 9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74" h="9353">
                      <a:moveTo>
                        <a:pt x="80477" y="9353"/>
                      </a:moveTo>
                      <a:lnTo>
                        <a:pt x="0" y="7405"/>
                      </a:lnTo>
                      <a:lnTo>
                        <a:pt x="195" y="0"/>
                      </a:lnTo>
                      <a:lnTo>
                        <a:pt x="80574" y="1851"/>
                      </a:lnTo>
                      <a:lnTo>
                        <a:pt x="80477" y="935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53" name="Freeform 73">
                  <a:extLst>
                    <a:ext uri="{FF2B5EF4-FFF2-40B4-BE49-F238E27FC236}">
                      <a16:creationId xmlns:a16="http://schemas.microsoft.com/office/drawing/2014/main" id="{766407E2-27D6-A4EF-AE3D-AFE440ED7358}"/>
                    </a:ext>
                  </a:extLst>
                </p:cNvPr>
                <p:cNvSpPr/>
                <p:nvPr/>
              </p:nvSpPr>
              <p:spPr>
                <a:xfrm rot="-5319000">
                  <a:off x="7911978" y="842834"/>
                  <a:ext cx="7404" cy="80477"/>
                </a:xfrm>
                <a:custGeom>
                  <a:avLst/>
                  <a:gdLst>
                    <a:gd name="connsiteX0" fmla="*/ 0 w 7404"/>
                    <a:gd name="connsiteY0" fmla="*/ 0 h 80477"/>
                    <a:gd name="connsiteX1" fmla="*/ 7405 w 7404"/>
                    <a:gd name="connsiteY1" fmla="*/ 0 h 80477"/>
                    <a:gd name="connsiteX2" fmla="*/ 7405 w 7404"/>
                    <a:gd name="connsiteY2" fmla="*/ 80477 h 80477"/>
                    <a:gd name="connsiteX3" fmla="*/ 0 w 7404"/>
                    <a:gd name="connsiteY3" fmla="*/ 80477 h 8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4" h="80477">
                      <a:moveTo>
                        <a:pt x="0" y="0"/>
                      </a:moveTo>
                      <a:lnTo>
                        <a:pt x="7405" y="0"/>
                      </a:lnTo>
                      <a:lnTo>
                        <a:pt x="7405" y="80477"/>
                      </a:lnTo>
                      <a:lnTo>
                        <a:pt x="0" y="804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50" name="Freeform 74">
                <a:extLst>
                  <a:ext uri="{FF2B5EF4-FFF2-40B4-BE49-F238E27FC236}">
                    <a16:creationId xmlns:a16="http://schemas.microsoft.com/office/drawing/2014/main" id="{86CE1B98-16D3-17C3-9C05-ECE07CDE36FF}"/>
                  </a:ext>
                </a:extLst>
              </p:cNvPr>
              <p:cNvSpPr/>
              <p:nvPr/>
            </p:nvSpPr>
            <p:spPr>
              <a:xfrm rot="-5318400">
                <a:off x="7811536" y="852214"/>
                <a:ext cx="37510" cy="36243"/>
              </a:xfrm>
              <a:custGeom>
                <a:avLst/>
                <a:gdLst>
                  <a:gd name="connsiteX0" fmla="*/ 0 w 37510"/>
                  <a:gd name="connsiteY0" fmla="*/ 0 h 36243"/>
                  <a:gd name="connsiteX1" fmla="*/ 37510 w 37510"/>
                  <a:gd name="connsiteY1" fmla="*/ 0 h 36243"/>
                  <a:gd name="connsiteX2" fmla="*/ 37510 w 37510"/>
                  <a:gd name="connsiteY2" fmla="*/ 36244 h 36243"/>
                  <a:gd name="connsiteX3" fmla="*/ 0 w 37510"/>
                  <a:gd name="connsiteY3" fmla="*/ 36244 h 3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" h="36243">
                    <a:moveTo>
                      <a:pt x="0" y="0"/>
                    </a:moveTo>
                    <a:lnTo>
                      <a:pt x="37510" y="0"/>
                    </a:lnTo>
                    <a:lnTo>
                      <a:pt x="37510" y="36244"/>
                    </a:lnTo>
                    <a:lnTo>
                      <a:pt x="0" y="36244"/>
                    </a:lnTo>
                    <a:close/>
                  </a:path>
                </a:pathLst>
              </a:custGeom>
              <a:solidFill>
                <a:schemeClr val="accent1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1" name="Freeform 75">
                <a:extLst>
                  <a:ext uri="{FF2B5EF4-FFF2-40B4-BE49-F238E27FC236}">
                    <a16:creationId xmlns:a16="http://schemas.microsoft.com/office/drawing/2014/main" id="{3FE36EFD-1CFC-7F9B-1867-3BA713620970}"/>
                  </a:ext>
                </a:extLst>
              </p:cNvPr>
              <p:cNvSpPr/>
              <p:nvPr/>
            </p:nvSpPr>
            <p:spPr>
              <a:xfrm>
                <a:off x="7937680" y="677344"/>
                <a:ext cx="49981" cy="50566"/>
              </a:xfrm>
              <a:custGeom>
                <a:avLst/>
                <a:gdLst>
                  <a:gd name="connsiteX0" fmla="*/ 0 w 49981"/>
                  <a:gd name="connsiteY0" fmla="*/ 49397 h 50566"/>
                  <a:gd name="connsiteX1" fmla="*/ 49982 w 49981"/>
                  <a:gd name="connsiteY1" fmla="*/ 50566 h 50566"/>
                  <a:gd name="connsiteX2" fmla="*/ 1169 w 49981"/>
                  <a:gd name="connsiteY2" fmla="*/ 0 h 50566"/>
                  <a:gd name="connsiteX3" fmla="*/ 0 w 49981"/>
                  <a:gd name="connsiteY3" fmla="*/ 49397 h 50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981" h="50566">
                    <a:moveTo>
                      <a:pt x="0" y="49397"/>
                    </a:moveTo>
                    <a:lnTo>
                      <a:pt x="49982" y="50566"/>
                    </a:lnTo>
                    <a:lnTo>
                      <a:pt x="1169" y="0"/>
                    </a:lnTo>
                    <a:lnTo>
                      <a:pt x="0" y="4939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4" name="Graphic 11">
              <a:extLst>
                <a:ext uri="{FF2B5EF4-FFF2-40B4-BE49-F238E27FC236}">
                  <a16:creationId xmlns:a16="http://schemas.microsoft.com/office/drawing/2014/main" id="{03E12DBC-C629-8507-1292-DF10402D0F04}"/>
                </a:ext>
              </a:extLst>
            </p:cNvPr>
            <p:cNvGrpSpPr/>
            <p:nvPr/>
          </p:nvGrpSpPr>
          <p:grpSpPr>
            <a:xfrm>
              <a:off x="8259394" y="851750"/>
              <a:ext cx="309363" cy="262615"/>
              <a:chOff x="8259394" y="851750"/>
              <a:chExt cx="309363" cy="262615"/>
            </a:xfrm>
          </p:grpSpPr>
          <p:grpSp>
            <p:nvGrpSpPr>
              <p:cNvPr id="326" name="Graphic 11">
                <a:extLst>
                  <a:ext uri="{FF2B5EF4-FFF2-40B4-BE49-F238E27FC236}">
                    <a16:creationId xmlns:a16="http://schemas.microsoft.com/office/drawing/2014/main" id="{DB1A43EF-C4D0-A67D-3D05-A84EF43D0E06}"/>
                  </a:ext>
                </a:extLst>
              </p:cNvPr>
              <p:cNvGrpSpPr/>
              <p:nvPr/>
            </p:nvGrpSpPr>
            <p:grpSpPr>
              <a:xfrm>
                <a:off x="8259394" y="851750"/>
                <a:ext cx="309363" cy="262615"/>
                <a:chOff x="8259394" y="851750"/>
                <a:chExt cx="309363" cy="262615"/>
              </a:xfrm>
            </p:grpSpPr>
            <p:sp>
              <p:nvSpPr>
                <p:cNvPr id="328" name="Freeform 78">
                  <a:extLst>
                    <a:ext uri="{FF2B5EF4-FFF2-40B4-BE49-F238E27FC236}">
                      <a16:creationId xmlns:a16="http://schemas.microsoft.com/office/drawing/2014/main" id="{6634D81D-D67A-7E0B-B726-BAB3AD689E09}"/>
                    </a:ext>
                  </a:extLst>
                </p:cNvPr>
                <p:cNvSpPr/>
                <p:nvPr/>
              </p:nvSpPr>
              <p:spPr>
                <a:xfrm rot="-2700000">
                  <a:off x="8335270" y="915351"/>
                  <a:ext cx="203920" cy="135622"/>
                </a:xfrm>
                <a:custGeom>
                  <a:avLst/>
                  <a:gdLst>
                    <a:gd name="connsiteX0" fmla="*/ 0 w 203920"/>
                    <a:gd name="connsiteY0" fmla="*/ 0 h 135622"/>
                    <a:gd name="connsiteX1" fmla="*/ 203921 w 203920"/>
                    <a:gd name="connsiteY1" fmla="*/ 0 h 135622"/>
                    <a:gd name="connsiteX2" fmla="*/ 203921 w 203920"/>
                    <a:gd name="connsiteY2" fmla="*/ 135622 h 135622"/>
                    <a:gd name="connsiteX3" fmla="*/ 0 w 203920"/>
                    <a:gd name="connsiteY3" fmla="*/ 135622 h 13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920" h="135622">
                      <a:moveTo>
                        <a:pt x="0" y="0"/>
                      </a:moveTo>
                      <a:lnTo>
                        <a:pt x="203921" y="0"/>
                      </a:lnTo>
                      <a:lnTo>
                        <a:pt x="203921" y="135622"/>
                      </a:lnTo>
                      <a:lnTo>
                        <a:pt x="0" y="135622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9" name="Freeform 79">
                  <a:extLst>
                    <a:ext uri="{FF2B5EF4-FFF2-40B4-BE49-F238E27FC236}">
                      <a16:creationId xmlns:a16="http://schemas.microsoft.com/office/drawing/2014/main" id="{9161FD22-923E-0C5B-CE21-1BDFC81F6879}"/>
                    </a:ext>
                  </a:extLst>
                </p:cNvPr>
                <p:cNvSpPr/>
                <p:nvPr/>
              </p:nvSpPr>
              <p:spPr>
                <a:xfrm>
                  <a:off x="8374312" y="1046652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0" name="Freeform 80">
                  <a:extLst>
                    <a:ext uri="{FF2B5EF4-FFF2-40B4-BE49-F238E27FC236}">
                      <a16:creationId xmlns:a16="http://schemas.microsoft.com/office/drawing/2014/main" id="{E1B38CA6-84B8-DDC0-F985-A98D83E87DF6}"/>
                    </a:ext>
                  </a:extLst>
                </p:cNvPr>
                <p:cNvSpPr/>
                <p:nvPr/>
              </p:nvSpPr>
              <p:spPr>
                <a:xfrm>
                  <a:off x="8399839" y="1021028"/>
                  <a:ext cx="64303" cy="64206"/>
                </a:xfrm>
                <a:custGeom>
                  <a:avLst/>
                  <a:gdLst>
                    <a:gd name="connsiteX0" fmla="*/ 60358 w 64303"/>
                    <a:gd name="connsiteY0" fmla="*/ 41262 h 64206"/>
                    <a:gd name="connsiteX1" fmla="*/ 60358 w 64303"/>
                    <a:gd name="connsiteY1" fmla="*/ 60260 h 64206"/>
                    <a:gd name="connsiteX2" fmla="*/ 41262 w 64303"/>
                    <a:gd name="connsiteY2" fmla="*/ 60260 h 64206"/>
                    <a:gd name="connsiteX3" fmla="*/ 3946 w 64303"/>
                    <a:gd name="connsiteY3" fmla="*/ 22945 h 64206"/>
                    <a:gd name="connsiteX4" fmla="*/ 3946 w 64303"/>
                    <a:gd name="connsiteY4" fmla="*/ 3946 h 64206"/>
                    <a:gd name="connsiteX5" fmla="*/ 22945 w 64303"/>
                    <a:gd name="connsiteY5" fmla="*/ 3946 h 64206"/>
                    <a:gd name="connsiteX6" fmla="*/ 60260 w 64303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303" h="64206">
                      <a:moveTo>
                        <a:pt x="60358" y="41262"/>
                      </a:moveTo>
                      <a:cubicBezTo>
                        <a:pt x="65619" y="46523"/>
                        <a:pt x="65619" y="54999"/>
                        <a:pt x="60358" y="60260"/>
                      </a:cubicBezTo>
                      <a:cubicBezTo>
                        <a:pt x="55097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4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1" name="Freeform 81">
                  <a:extLst>
                    <a:ext uri="{FF2B5EF4-FFF2-40B4-BE49-F238E27FC236}">
                      <a16:creationId xmlns:a16="http://schemas.microsoft.com/office/drawing/2014/main" id="{AD73A2A0-BCAE-4AAF-01CC-5903008D3040}"/>
                    </a:ext>
                  </a:extLst>
                </p:cNvPr>
                <p:cNvSpPr/>
                <p:nvPr/>
              </p:nvSpPr>
              <p:spPr>
                <a:xfrm>
                  <a:off x="8425560" y="995404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2" name="Freeform 82">
                  <a:extLst>
                    <a:ext uri="{FF2B5EF4-FFF2-40B4-BE49-F238E27FC236}">
                      <a16:creationId xmlns:a16="http://schemas.microsoft.com/office/drawing/2014/main" id="{EE24DCFE-03AA-D734-9931-1A27A1FE3725}"/>
                    </a:ext>
                  </a:extLst>
                </p:cNvPr>
                <p:cNvSpPr/>
                <p:nvPr/>
              </p:nvSpPr>
              <p:spPr>
                <a:xfrm>
                  <a:off x="8451184" y="969780"/>
                  <a:ext cx="64206" cy="64206"/>
                </a:xfrm>
                <a:custGeom>
                  <a:avLst/>
                  <a:gdLst>
                    <a:gd name="connsiteX0" fmla="*/ 60260 w 64206"/>
                    <a:gd name="connsiteY0" fmla="*/ 41262 h 64206"/>
                    <a:gd name="connsiteX1" fmla="*/ 60260 w 64206"/>
                    <a:gd name="connsiteY1" fmla="*/ 60260 h 64206"/>
                    <a:gd name="connsiteX2" fmla="*/ 41262 w 64206"/>
                    <a:gd name="connsiteY2" fmla="*/ 60260 h 64206"/>
                    <a:gd name="connsiteX3" fmla="*/ 3946 w 64206"/>
                    <a:gd name="connsiteY3" fmla="*/ 22945 h 64206"/>
                    <a:gd name="connsiteX4" fmla="*/ 3946 w 64206"/>
                    <a:gd name="connsiteY4" fmla="*/ 3946 h 64206"/>
                    <a:gd name="connsiteX5" fmla="*/ 22945 w 64206"/>
                    <a:gd name="connsiteY5" fmla="*/ 3946 h 64206"/>
                    <a:gd name="connsiteX6" fmla="*/ 60260 w 64206"/>
                    <a:gd name="connsiteY6" fmla="*/ 41262 h 6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06" h="64206">
                      <a:moveTo>
                        <a:pt x="60260" y="41262"/>
                      </a:moveTo>
                      <a:cubicBezTo>
                        <a:pt x="65522" y="46523"/>
                        <a:pt x="65522" y="54999"/>
                        <a:pt x="60260" y="60260"/>
                      </a:cubicBezTo>
                      <a:cubicBezTo>
                        <a:pt x="54999" y="65522"/>
                        <a:pt x="46523" y="65522"/>
                        <a:pt x="41262" y="60260"/>
                      </a:cubicBezTo>
                      <a:lnTo>
                        <a:pt x="3946" y="22945"/>
                      </a:lnTo>
                      <a:cubicBezTo>
                        <a:pt x="-1315" y="17683"/>
                        <a:pt x="-1315" y="9207"/>
                        <a:pt x="3946" y="3946"/>
                      </a:cubicBezTo>
                      <a:cubicBezTo>
                        <a:pt x="9207" y="-1315"/>
                        <a:pt x="17684" y="-1315"/>
                        <a:pt x="22945" y="3946"/>
                      </a:cubicBezTo>
                      <a:lnTo>
                        <a:pt x="60260" y="41262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3" name="Freeform 83">
                  <a:extLst>
                    <a:ext uri="{FF2B5EF4-FFF2-40B4-BE49-F238E27FC236}">
                      <a16:creationId xmlns:a16="http://schemas.microsoft.com/office/drawing/2014/main" id="{D9721AF2-11C3-3B28-80DA-8DF153EB6203}"/>
                    </a:ext>
                  </a:extLst>
                </p:cNvPr>
                <p:cNvSpPr/>
                <p:nvPr/>
              </p:nvSpPr>
              <p:spPr>
                <a:xfrm rot="-2699399">
                  <a:off x="8314497" y="903942"/>
                  <a:ext cx="135622" cy="147995"/>
                </a:xfrm>
                <a:custGeom>
                  <a:avLst/>
                  <a:gdLst>
                    <a:gd name="connsiteX0" fmla="*/ 0 w 135622"/>
                    <a:gd name="connsiteY0" fmla="*/ 0 h 147995"/>
                    <a:gd name="connsiteX1" fmla="*/ 135622 w 135622"/>
                    <a:gd name="connsiteY1" fmla="*/ 0 h 147995"/>
                    <a:gd name="connsiteX2" fmla="*/ 135622 w 135622"/>
                    <a:gd name="connsiteY2" fmla="*/ 147996 h 147995"/>
                    <a:gd name="connsiteX3" fmla="*/ 0 w 135622"/>
                    <a:gd name="connsiteY3" fmla="*/ 147996 h 147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622" h="147995">
                      <a:moveTo>
                        <a:pt x="0" y="0"/>
                      </a:moveTo>
                      <a:lnTo>
                        <a:pt x="135622" y="0"/>
                      </a:lnTo>
                      <a:lnTo>
                        <a:pt x="135622" y="147996"/>
                      </a:lnTo>
                      <a:lnTo>
                        <a:pt x="0" y="147996"/>
                      </a:lnTo>
                      <a:close/>
                    </a:path>
                  </a:pathLst>
                </a:custGeom>
                <a:solidFill>
                  <a:srgbClr val="C4846E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4" name="Freeform 84">
                  <a:extLst>
                    <a:ext uri="{FF2B5EF4-FFF2-40B4-BE49-F238E27FC236}">
                      <a16:creationId xmlns:a16="http://schemas.microsoft.com/office/drawing/2014/main" id="{42CDF6BE-8CD1-E849-EC06-7B3D443CB306}"/>
                    </a:ext>
                  </a:extLst>
                </p:cNvPr>
                <p:cNvSpPr/>
                <p:nvPr/>
              </p:nvSpPr>
              <p:spPr>
                <a:xfrm>
                  <a:off x="8259394" y="854861"/>
                  <a:ext cx="146632" cy="146631"/>
                </a:xfrm>
                <a:custGeom>
                  <a:avLst/>
                  <a:gdLst>
                    <a:gd name="connsiteX0" fmla="*/ 50761 w 146632"/>
                    <a:gd name="connsiteY0" fmla="*/ 146632 h 146631"/>
                    <a:gd name="connsiteX1" fmla="*/ 4969 w 146632"/>
                    <a:gd name="connsiteY1" fmla="*/ 100840 h 146631"/>
                    <a:gd name="connsiteX2" fmla="*/ 4969 w 146632"/>
                    <a:gd name="connsiteY2" fmla="*/ 76872 h 146631"/>
                    <a:gd name="connsiteX3" fmla="*/ 76872 w 146632"/>
                    <a:gd name="connsiteY3" fmla="*/ 4969 h 146631"/>
                    <a:gd name="connsiteX4" fmla="*/ 100840 w 146632"/>
                    <a:gd name="connsiteY4" fmla="*/ 4969 h 146631"/>
                    <a:gd name="connsiteX5" fmla="*/ 146632 w 146632"/>
                    <a:gd name="connsiteY5" fmla="*/ 50664 h 146631"/>
                    <a:gd name="connsiteX6" fmla="*/ 50761 w 146632"/>
                    <a:gd name="connsiteY6" fmla="*/ 146535 h 146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632" h="146631">
                      <a:moveTo>
                        <a:pt x="50761" y="146632"/>
                      </a:moveTo>
                      <a:lnTo>
                        <a:pt x="4969" y="100840"/>
                      </a:lnTo>
                      <a:cubicBezTo>
                        <a:pt x="-1656" y="94215"/>
                        <a:pt x="-1656" y="83497"/>
                        <a:pt x="4969" y="76872"/>
                      </a:cubicBezTo>
                      <a:lnTo>
                        <a:pt x="76872" y="4969"/>
                      </a:lnTo>
                      <a:cubicBezTo>
                        <a:pt x="83497" y="-1656"/>
                        <a:pt x="94215" y="-1656"/>
                        <a:pt x="100840" y="4969"/>
                      </a:cubicBezTo>
                      <a:lnTo>
                        <a:pt x="146632" y="50664"/>
                      </a:lnTo>
                      <a:lnTo>
                        <a:pt x="50761" y="146535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5" name="Freeform 85">
                  <a:extLst>
                    <a:ext uri="{FF2B5EF4-FFF2-40B4-BE49-F238E27FC236}">
                      <a16:creationId xmlns:a16="http://schemas.microsoft.com/office/drawing/2014/main" id="{D89FD41C-CDB8-7D53-943F-8963F865F401}"/>
                    </a:ext>
                  </a:extLst>
                </p:cNvPr>
                <p:cNvSpPr/>
                <p:nvPr/>
              </p:nvSpPr>
              <p:spPr>
                <a:xfrm>
                  <a:off x="8305040" y="999691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3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6" name="Freeform 86">
                  <a:extLst>
                    <a:ext uri="{FF2B5EF4-FFF2-40B4-BE49-F238E27FC236}">
                      <a16:creationId xmlns:a16="http://schemas.microsoft.com/office/drawing/2014/main" id="{DA0CBE0A-1804-B62F-288E-FCD5D2265ED5}"/>
                    </a:ext>
                  </a:extLst>
                </p:cNvPr>
                <p:cNvSpPr/>
                <p:nvPr/>
              </p:nvSpPr>
              <p:spPr>
                <a:xfrm>
                  <a:off x="8330274" y="1024925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4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7" name="Freeform 87">
                  <a:extLst>
                    <a:ext uri="{FF2B5EF4-FFF2-40B4-BE49-F238E27FC236}">
                      <a16:creationId xmlns:a16="http://schemas.microsoft.com/office/drawing/2014/main" id="{7C05D336-8809-93D4-2B18-822B004CBDA7}"/>
                    </a:ext>
                  </a:extLst>
                </p:cNvPr>
                <p:cNvSpPr/>
                <p:nvPr/>
              </p:nvSpPr>
              <p:spPr>
                <a:xfrm>
                  <a:off x="8355508" y="1050159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3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3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8" name="Freeform 88">
                  <a:extLst>
                    <a:ext uri="{FF2B5EF4-FFF2-40B4-BE49-F238E27FC236}">
                      <a16:creationId xmlns:a16="http://schemas.microsoft.com/office/drawing/2014/main" id="{1BEB1E1B-6DF6-A730-28B4-2D00835E1170}"/>
                    </a:ext>
                  </a:extLst>
                </p:cNvPr>
                <p:cNvSpPr/>
                <p:nvPr/>
              </p:nvSpPr>
              <p:spPr>
                <a:xfrm>
                  <a:off x="8380743" y="1075394"/>
                  <a:ext cx="38971" cy="38971"/>
                </a:xfrm>
                <a:custGeom>
                  <a:avLst/>
                  <a:gdLst>
                    <a:gd name="connsiteX0" fmla="*/ 22945 w 38971"/>
                    <a:gd name="connsiteY0" fmla="*/ 35026 h 38971"/>
                    <a:gd name="connsiteX1" fmla="*/ 3946 w 38971"/>
                    <a:gd name="connsiteY1" fmla="*/ 35026 h 38971"/>
                    <a:gd name="connsiteX2" fmla="*/ 3946 w 38971"/>
                    <a:gd name="connsiteY2" fmla="*/ 16027 h 38971"/>
                    <a:gd name="connsiteX3" fmla="*/ 16027 w 38971"/>
                    <a:gd name="connsiteY3" fmla="*/ 3946 h 38971"/>
                    <a:gd name="connsiteX4" fmla="*/ 35026 w 38971"/>
                    <a:gd name="connsiteY4" fmla="*/ 3946 h 38971"/>
                    <a:gd name="connsiteX5" fmla="*/ 35026 w 38971"/>
                    <a:gd name="connsiteY5" fmla="*/ 22945 h 38971"/>
                    <a:gd name="connsiteX6" fmla="*/ 22945 w 38971"/>
                    <a:gd name="connsiteY6" fmla="*/ 35026 h 38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71" h="38971">
                      <a:moveTo>
                        <a:pt x="22945" y="35026"/>
                      </a:moveTo>
                      <a:cubicBezTo>
                        <a:pt x="17684" y="40287"/>
                        <a:pt x="9207" y="40287"/>
                        <a:pt x="3946" y="35026"/>
                      </a:cubicBezTo>
                      <a:cubicBezTo>
                        <a:pt x="-1315" y="29765"/>
                        <a:pt x="-1315" y="21288"/>
                        <a:pt x="3946" y="16027"/>
                      </a:cubicBezTo>
                      <a:lnTo>
                        <a:pt x="16027" y="3946"/>
                      </a:lnTo>
                      <a:cubicBezTo>
                        <a:pt x="21288" y="-1315"/>
                        <a:pt x="29765" y="-1315"/>
                        <a:pt x="35026" y="3946"/>
                      </a:cubicBezTo>
                      <a:cubicBezTo>
                        <a:pt x="40287" y="9207"/>
                        <a:pt x="40287" y="17684"/>
                        <a:pt x="35026" y="22945"/>
                      </a:cubicBezTo>
                      <a:lnTo>
                        <a:pt x="22945" y="35026"/>
                      </a:ln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9" name="Freeform 89">
                  <a:extLst>
                    <a:ext uri="{FF2B5EF4-FFF2-40B4-BE49-F238E27FC236}">
                      <a16:creationId xmlns:a16="http://schemas.microsoft.com/office/drawing/2014/main" id="{43BF217A-A554-D023-F6FD-A62F2E01AA48}"/>
                    </a:ext>
                  </a:extLst>
                </p:cNvPr>
                <p:cNvSpPr/>
                <p:nvPr/>
              </p:nvSpPr>
              <p:spPr>
                <a:xfrm>
                  <a:off x="8433209" y="851750"/>
                  <a:ext cx="135548" cy="135518"/>
                </a:xfrm>
                <a:custGeom>
                  <a:avLst/>
                  <a:gdLst>
                    <a:gd name="connsiteX0" fmla="*/ 0 w 135548"/>
                    <a:gd name="connsiteY0" fmla="*/ 39647 h 135518"/>
                    <a:gd name="connsiteX1" fmla="*/ 36341 w 135548"/>
                    <a:gd name="connsiteY1" fmla="*/ 3306 h 135518"/>
                    <a:gd name="connsiteX2" fmla="*/ 57873 w 135548"/>
                    <a:gd name="connsiteY2" fmla="*/ 5742 h 135518"/>
                    <a:gd name="connsiteX3" fmla="*/ 129777 w 135548"/>
                    <a:gd name="connsiteY3" fmla="*/ 77645 h 135518"/>
                    <a:gd name="connsiteX4" fmla="*/ 132212 w 135548"/>
                    <a:gd name="connsiteY4" fmla="*/ 99177 h 135518"/>
                    <a:gd name="connsiteX5" fmla="*/ 95871 w 135548"/>
                    <a:gd name="connsiteY5" fmla="*/ 135518 h 135518"/>
                    <a:gd name="connsiteX6" fmla="*/ 0 w 135548"/>
                    <a:gd name="connsiteY6" fmla="*/ 39647 h 135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548" h="135518">
                      <a:moveTo>
                        <a:pt x="0" y="39647"/>
                      </a:moveTo>
                      <a:lnTo>
                        <a:pt x="36341" y="3306"/>
                      </a:lnTo>
                      <a:cubicBezTo>
                        <a:pt x="41603" y="-1955"/>
                        <a:pt x="51248" y="-786"/>
                        <a:pt x="57873" y="5742"/>
                      </a:cubicBezTo>
                      <a:lnTo>
                        <a:pt x="129777" y="77645"/>
                      </a:lnTo>
                      <a:cubicBezTo>
                        <a:pt x="136402" y="84270"/>
                        <a:pt x="137474" y="93916"/>
                        <a:pt x="132212" y="99177"/>
                      </a:cubicBezTo>
                      <a:lnTo>
                        <a:pt x="95871" y="135518"/>
                      </a:lnTo>
                      <a:lnTo>
                        <a:pt x="0" y="396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0" name="Freeform 90">
                  <a:extLst>
                    <a:ext uri="{FF2B5EF4-FFF2-40B4-BE49-F238E27FC236}">
                      <a16:creationId xmlns:a16="http://schemas.microsoft.com/office/drawing/2014/main" id="{1471A629-0DB4-9EB1-FD96-87A2CCCD40EC}"/>
                    </a:ext>
                  </a:extLst>
                </p:cNvPr>
                <p:cNvSpPr/>
                <p:nvPr/>
              </p:nvSpPr>
              <p:spPr>
                <a:xfrm>
                  <a:off x="8381581" y="902480"/>
                  <a:ext cx="69578" cy="108254"/>
                </a:xfrm>
                <a:custGeom>
                  <a:avLst/>
                  <a:gdLst>
                    <a:gd name="connsiteX0" fmla="*/ 34382 w 69578"/>
                    <a:gd name="connsiteY0" fmla="*/ 6065 h 108254"/>
                    <a:gd name="connsiteX1" fmla="*/ 6712 w 69578"/>
                    <a:gd name="connsiteY1" fmla="*/ 33735 h 108254"/>
                    <a:gd name="connsiteX2" fmla="*/ 282 w 69578"/>
                    <a:gd name="connsiteY2" fmla="*/ 52442 h 108254"/>
                    <a:gd name="connsiteX3" fmla="*/ 6809 w 69578"/>
                    <a:gd name="connsiteY3" fmla="*/ 91024 h 108254"/>
                    <a:gd name="connsiteX4" fmla="*/ 30582 w 69578"/>
                    <a:gd name="connsiteY4" fmla="*/ 107977 h 108254"/>
                    <a:gd name="connsiteX5" fmla="*/ 47535 w 69578"/>
                    <a:gd name="connsiteY5" fmla="*/ 84204 h 108254"/>
                    <a:gd name="connsiteX6" fmla="*/ 44417 w 69578"/>
                    <a:gd name="connsiteY6" fmla="*/ 65790 h 108254"/>
                    <a:gd name="connsiteX7" fmla="*/ 48022 w 69578"/>
                    <a:gd name="connsiteY7" fmla="*/ 50201 h 108254"/>
                    <a:gd name="connsiteX8" fmla="*/ 63514 w 69578"/>
                    <a:gd name="connsiteY8" fmla="*/ 35294 h 108254"/>
                    <a:gd name="connsiteX9" fmla="*/ 63514 w 69578"/>
                    <a:gd name="connsiteY9" fmla="*/ 6065 h 108254"/>
                    <a:gd name="connsiteX10" fmla="*/ 34285 w 69578"/>
                    <a:gd name="connsiteY10" fmla="*/ 6065 h 108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578" h="108254">
                      <a:moveTo>
                        <a:pt x="34382" y="6065"/>
                      </a:moveTo>
                      <a:lnTo>
                        <a:pt x="6712" y="33735"/>
                      </a:lnTo>
                      <a:cubicBezTo>
                        <a:pt x="1646" y="38509"/>
                        <a:pt x="-887" y="45329"/>
                        <a:pt x="282" y="52442"/>
                      </a:cubicBezTo>
                      <a:lnTo>
                        <a:pt x="6809" y="91024"/>
                      </a:lnTo>
                      <a:cubicBezTo>
                        <a:pt x="8758" y="102228"/>
                        <a:pt x="19378" y="109828"/>
                        <a:pt x="30582" y="107977"/>
                      </a:cubicBezTo>
                      <a:cubicBezTo>
                        <a:pt x="41884" y="106125"/>
                        <a:pt x="49386" y="95408"/>
                        <a:pt x="47535" y="84204"/>
                      </a:cubicBezTo>
                      <a:lnTo>
                        <a:pt x="44417" y="65790"/>
                      </a:lnTo>
                      <a:cubicBezTo>
                        <a:pt x="42664" y="60528"/>
                        <a:pt x="43833" y="54488"/>
                        <a:pt x="48022" y="50201"/>
                      </a:cubicBezTo>
                      <a:cubicBezTo>
                        <a:pt x="48899" y="49324"/>
                        <a:pt x="63514" y="35294"/>
                        <a:pt x="63514" y="35294"/>
                      </a:cubicBezTo>
                      <a:cubicBezTo>
                        <a:pt x="71600" y="27207"/>
                        <a:pt x="71600" y="14152"/>
                        <a:pt x="63514" y="6065"/>
                      </a:cubicBezTo>
                      <a:cubicBezTo>
                        <a:pt x="55427" y="-2022"/>
                        <a:pt x="42371" y="-2022"/>
                        <a:pt x="34285" y="6065"/>
                      </a:cubicBezTo>
                      <a:close/>
                    </a:path>
                  </a:pathLst>
                </a:custGeom>
                <a:solidFill>
                  <a:srgbClr val="ECB49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1" name="Freeform 91">
                  <a:extLst>
                    <a:ext uri="{FF2B5EF4-FFF2-40B4-BE49-F238E27FC236}">
                      <a16:creationId xmlns:a16="http://schemas.microsoft.com/office/drawing/2014/main" id="{0593BCAC-1625-12E2-A74B-954F31A9864C}"/>
                    </a:ext>
                  </a:extLst>
                </p:cNvPr>
                <p:cNvSpPr/>
                <p:nvPr/>
              </p:nvSpPr>
              <p:spPr>
                <a:xfrm>
                  <a:off x="8393652" y="980740"/>
                  <a:ext cx="29177" cy="22941"/>
                </a:xfrm>
                <a:custGeom>
                  <a:avLst/>
                  <a:gdLst>
                    <a:gd name="connsiteX0" fmla="*/ 0 w 29177"/>
                    <a:gd name="connsiteY0" fmla="*/ 2436 h 22941"/>
                    <a:gd name="connsiteX1" fmla="*/ 779 w 29177"/>
                    <a:gd name="connsiteY1" fmla="*/ 11497 h 22941"/>
                    <a:gd name="connsiteX2" fmla="*/ 14322 w 29177"/>
                    <a:gd name="connsiteY2" fmla="*/ 22896 h 22941"/>
                    <a:gd name="connsiteX3" fmla="*/ 17732 w 29177"/>
                    <a:gd name="connsiteY3" fmla="*/ 22604 h 22941"/>
                    <a:gd name="connsiteX4" fmla="*/ 29132 w 29177"/>
                    <a:gd name="connsiteY4" fmla="*/ 9061 h 22941"/>
                    <a:gd name="connsiteX5" fmla="*/ 28352 w 29177"/>
                    <a:gd name="connsiteY5" fmla="*/ 0 h 22941"/>
                    <a:gd name="connsiteX6" fmla="*/ 97 w 29177"/>
                    <a:gd name="connsiteY6" fmla="*/ 2436 h 22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77" h="22941">
                      <a:moveTo>
                        <a:pt x="0" y="2436"/>
                      </a:moveTo>
                      <a:lnTo>
                        <a:pt x="779" y="11497"/>
                      </a:lnTo>
                      <a:cubicBezTo>
                        <a:pt x="1364" y="18414"/>
                        <a:pt x="7405" y="23481"/>
                        <a:pt x="14322" y="22896"/>
                      </a:cubicBezTo>
                      <a:lnTo>
                        <a:pt x="17732" y="22604"/>
                      </a:lnTo>
                      <a:cubicBezTo>
                        <a:pt x="24650" y="22019"/>
                        <a:pt x="29716" y="15978"/>
                        <a:pt x="29132" y="9061"/>
                      </a:cubicBezTo>
                      <a:lnTo>
                        <a:pt x="28352" y="0"/>
                      </a:lnTo>
                      <a:lnTo>
                        <a:pt x="97" y="24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27" name="Freeform 92">
                <a:extLst>
                  <a:ext uri="{FF2B5EF4-FFF2-40B4-BE49-F238E27FC236}">
                    <a16:creationId xmlns:a16="http://schemas.microsoft.com/office/drawing/2014/main" id="{94E4195C-1E87-6584-3EA8-D2D52561565F}"/>
                  </a:ext>
                </a:extLst>
              </p:cNvPr>
              <p:cNvSpPr/>
              <p:nvPr/>
            </p:nvSpPr>
            <p:spPr>
              <a:xfrm>
                <a:off x="8284823" y="934559"/>
                <a:ext cx="23772" cy="23772"/>
              </a:xfrm>
              <a:custGeom>
                <a:avLst/>
                <a:gdLst>
                  <a:gd name="connsiteX0" fmla="*/ 23773 w 23772"/>
                  <a:gd name="connsiteY0" fmla="*/ 11886 h 23772"/>
                  <a:gd name="connsiteX1" fmla="*/ 11886 w 23772"/>
                  <a:gd name="connsiteY1" fmla="*/ 23773 h 23772"/>
                  <a:gd name="connsiteX2" fmla="*/ 0 w 23772"/>
                  <a:gd name="connsiteY2" fmla="*/ 11886 h 23772"/>
                  <a:gd name="connsiteX3" fmla="*/ 11886 w 23772"/>
                  <a:gd name="connsiteY3" fmla="*/ 0 h 23772"/>
                  <a:gd name="connsiteX4" fmla="*/ 23773 w 23772"/>
                  <a:gd name="connsiteY4" fmla="*/ 11886 h 2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72" h="23772">
                    <a:moveTo>
                      <a:pt x="23773" y="11886"/>
                    </a:moveTo>
                    <a:cubicBezTo>
                      <a:pt x="23773" y="18512"/>
                      <a:pt x="18414" y="23773"/>
                      <a:pt x="11886" y="23773"/>
                    </a:cubicBezTo>
                    <a:cubicBezTo>
                      <a:pt x="5359" y="23773"/>
                      <a:pt x="0" y="18414"/>
                      <a:pt x="0" y="11886"/>
                    </a:cubicBezTo>
                    <a:cubicBezTo>
                      <a:pt x="0" y="5359"/>
                      <a:pt x="5359" y="0"/>
                      <a:pt x="11886" y="0"/>
                    </a:cubicBezTo>
                    <a:cubicBezTo>
                      <a:pt x="18414" y="0"/>
                      <a:pt x="23773" y="5359"/>
                      <a:pt x="23773" y="1188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5" name="Graphic 11">
              <a:extLst>
                <a:ext uri="{FF2B5EF4-FFF2-40B4-BE49-F238E27FC236}">
                  <a16:creationId xmlns:a16="http://schemas.microsoft.com/office/drawing/2014/main" id="{EED9237E-B4D8-F516-348D-4B675C6C8B52}"/>
                </a:ext>
              </a:extLst>
            </p:cNvPr>
            <p:cNvGrpSpPr/>
            <p:nvPr/>
          </p:nvGrpSpPr>
          <p:grpSpPr>
            <a:xfrm>
              <a:off x="7214458" y="844144"/>
              <a:ext cx="257799" cy="256143"/>
              <a:chOff x="7214458" y="844144"/>
              <a:chExt cx="257799" cy="256143"/>
            </a:xfrm>
          </p:grpSpPr>
          <p:grpSp>
            <p:nvGrpSpPr>
              <p:cNvPr id="315" name="Graphic 11">
                <a:extLst>
                  <a:ext uri="{FF2B5EF4-FFF2-40B4-BE49-F238E27FC236}">
                    <a16:creationId xmlns:a16="http://schemas.microsoft.com/office/drawing/2014/main" id="{EB856F74-11F3-9208-F1AC-7E92646D5E41}"/>
                  </a:ext>
                </a:extLst>
              </p:cNvPr>
              <p:cNvGrpSpPr/>
              <p:nvPr/>
            </p:nvGrpSpPr>
            <p:grpSpPr>
              <a:xfrm>
                <a:off x="7214458" y="853400"/>
                <a:ext cx="246887" cy="246887"/>
                <a:chOff x="7214458" y="853400"/>
                <a:chExt cx="246887" cy="246887"/>
              </a:xfrm>
            </p:grpSpPr>
            <p:sp>
              <p:nvSpPr>
                <p:cNvPr id="321" name="Freeform 95">
                  <a:extLst>
                    <a:ext uri="{FF2B5EF4-FFF2-40B4-BE49-F238E27FC236}">
                      <a16:creationId xmlns:a16="http://schemas.microsoft.com/office/drawing/2014/main" id="{83297F3D-9A89-F914-DC2F-8D68E7789B55}"/>
                    </a:ext>
                  </a:extLst>
                </p:cNvPr>
                <p:cNvSpPr/>
                <p:nvPr/>
              </p:nvSpPr>
              <p:spPr>
                <a:xfrm>
                  <a:off x="7214458" y="853400"/>
                  <a:ext cx="246887" cy="246887"/>
                </a:xfrm>
                <a:custGeom>
                  <a:avLst/>
                  <a:gdLst>
                    <a:gd name="connsiteX0" fmla="*/ 246887 w 246887"/>
                    <a:gd name="connsiteY0" fmla="*/ 123444 h 246887"/>
                    <a:gd name="connsiteX1" fmla="*/ 123444 w 246887"/>
                    <a:gd name="connsiteY1" fmla="*/ 246887 h 246887"/>
                    <a:gd name="connsiteX2" fmla="*/ 0 w 246887"/>
                    <a:gd name="connsiteY2" fmla="*/ 123444 h 246887"/>
                    <a:gd name="connsiteX3" fmla="*/ 123444 w 246887"/>
                    <a:gd name="connsiteY3" fmla="*/ 0 h 246887"/>
                    <a:gd name="connsiteX4" fmla="*/ 246887 w 246887"/>
                    <a:gd name="connsiteY4" fmla="*/ 123444 h 24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887" h="246887">
                      <a:moveTo>
                        <a:pt x="246887" y="123444"/>
                      </a:moveTo>
                      <a:cubicBezTo>
                        <a:pt x="246887" y="191645"/>
                        <a:pt x="191645" y="246887"/>
                        <a:pt x="123444" y="246887"/>
                      </a:cubicBezTo>
                      <a:cubicBezTo>
                        <a:pt x="55243" y="246887"/>
                        <a:pt x="0" y="191645"/>
                        <a:pt x="0" y="123444"/>
                      </a:cubicBezTo>
                      <a:cubicBezTo>
                        <a:pt x="0" y="55243"/>
                        <a:pt x="55340" y="0"/>
                        <a:pt x="123444" y="0"/>
                      </a:cubicBezTo>
                      <a:cubicBezTo>
                        <a:pt x="191547" y="0"/>
                        <a:pt x="246887" y="55243"/>
                        <a:pt x="246887" y="1234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2" name="Freeform 96">
                  <a:extLst>
                    <a:ext uri="{FF2B5EF4-FFF2-40B4-BE49-F238E27FC236}">
                      <a16:creationId xmlns:a16="http://schemas.microsoft.com/office/drawing/2014/main" id="{823E3332-95DF-ABCE-2068-0DD9ADBE0A2E}"/>
                    </a:ext>
                  </a:extLst>
                </p:cNvPr>
                <p:cNvSpPr/>
                <p:nvPr/>
              </p:nvSpPr>
              <p:spPr>
                <a:xfrm>
                  <a:off x="7243200" y="882141"/>
                  <a:ext cx="189403" cy="189403"/>
                </a:xfrm>
                <a:custGeom>
                  <a:avLst/>
                  <a:gdLst>
                    <a:gd name="connsiteX0" fmla="*/ 189404 w 189403"/>
                    <a:gd name="connsiteY0" fmla="*/ 94702 h 189403"/>
                    <a:gd name="connsiteX1" fmla="*/ 94702 w 189403"/>
                    <a:gd name="connsiteY1" fmla="*/ 189404 h 189403"/>
                    <a:gd name="connsiteX2" fmla="*/ 0 w 189403"/>
                    <a:gd name="connsiteY2" fmla="*/ 94702 h 189403"/>
                    <a:gd name="connsiteX3" fmla="*/ 94702 w 189403"/>
                    <a:gd name="connsiteY3" fmla="*/ 0 h 189403"/>
                    <a:gd name="connsiteX4" fmla="*/ 189404 w 189403"/>
                    <a:gd name="connsiteY4" fmla="*/ 94702 h 189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403" h="189403">
                      <a:moveTo>
                        <a:pt x="189404" y="94702"/>
                      </a:moveTo>
                      <a:cubicBezTo>
                        <a:pt x="189404" y="147022"/>
                        <a:pt x="147022" y="189404"/>
                        <a:pt x="94702" y="189404"/>
                      </a:cubicBezTo>
                      <a:cubicBezTo>
                        <a:pt x="42382" y="189404"/>
                        <a:pt x="0" y="147022"/>
                        <a:pt x="0" y="94702"/>
                      </a:cubicBezTo>
                      <a:cubicBezTo>
                        <a:pt x="0" y="42382"/>
                        <a:pt x="42382" y="0"/>
                        <a:pt x="94702" y="0"/>
                      </a:cubicBezTo>
                      <a:cubicBezTo>
                        <a:pt x="147022" y="0"/>
                        <a:pt x="189404" y="42382"/>
                        <a:pt x="189404" y="947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3" name="Freeform 97">
                  <a:extLst>
                    <a:ext uri="{FF2B5EF4-FFF2-40B4-BE49-F238E27FC236}">
                      <a16:creationId xmlns:a16="http://schemas.microsoft.com/office/drawing/2014/main" id="{A1A6F66A-229A-3FE9-F64D-DCE430916D07}"/>
                    </a:ext>
                  </a:extLst>
                </p:cNvPr>
                <p:cNvSpPr/>
                <p:nvPr/>
              </p:nvSpPr>
              <p:spPr>
                <a:xfrm>
                  <a:off x="7270480" y="909519"/>
                  <a:ext cx="134648" cy="134648"/>
                </a:xfrm>
                <a:custGeom>
                  <a:avLst/>
                  <a:gdLst>
                    <a:gd name="connsiteX0" fmla="*/ 134648 w 134648"/>
                    <a:gd name="connsiteY0" fmla="*/ 67324 h 134648"/>
                    <a:gd name="connsiteX1" fmla="*/ 67324 w 134648"/>
                    <a:gd name="connsiteY1" fmla="*/ 134648 h 134648"/>
                    <a:gd name="connsiteX2" fmla="*/ 0 w 134648"/>
                    <a:gd name="connsiteY2" fmla="*/ 67324 h 134648"/>
                    <a:gd name="connsiteX3" fmla="*/ 67324 w 134648"/>
                    <a:gd name="connsiteY3" fmla="*/ 0 h 134648"/>
                    <a:gd name="connsiteX4" fmla="*/ 134648 w 134648"/>
                    <a:gd name="connsiteY4" fmla="*/ 67324 h 13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48" h="134648">
                      <a:moveTo>
                        <a:pt x="134648" y="67324"/>
                      </a:moveTo>
                      <a:cubicBezTo>
                        <a:pt x="134648" y="104542"/>
                        <a:pt x="104542" y="134648"/>
                        <a:pt x="67324" y="134648"/>
                      </a:cubicBezTo>
                      <a:cubicBezTo>
                        <a:pt x="30106" y="134648"/>
                        <a:pt x="0" y="104542"/>
                        <a:pt x="0" y="67324"/>
                      </a:cubicBezTo>
                      <a:cubicBezTo>
                        <a:pt x="0" y="30106"/>
                        <a:pt x="30106" y="0"/>
                        <a:pt x="67324" y="0"/>
                      </a:cubicBezTo>
                      <a:cubicBezTo>
                        <a:pt x="104542" y="0"/>
                        <a:pt x="134648" y="30106"/>
                        <a:pt x="134648" y="673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4" name="Freeform 98">
                  <a:extLst>
                    <a:ext uri="{FF2B5EF4-FFF2-40B4-BE49-F238E27FC236}">
                      <a16:creationId xmlns:a16="http://schemas.microsoft.com/office/drawing/2014/main" id="{B5EB074C-EA2F-21DF-89EC-C5650C3E75A2}"/>
                    </a:ext>
                  </a:extLst>
                </p:cNvPr>
                <p:cNvSpPr/>
                <p:nvPr/>
              </p:nvSpPr>
              <p:spPr>
                <a:xfrm>
                  <a:off x="7299320" y="938261"/>
                  <a:ext cx="77066" cy="77164"/>
                </a:xfrm>
                <a:custGeom>
                  <a:avLst/>
                  <a:gdLst>
                    <a:gd name="connsiteX0" fmla="*/ 77067 w 77066"/>
                    <a:gd name="connsiteY0" fmla="*/ 38582 h 77164"/>
                    <a:gd name="connsiteX1" fmla="*/ 38485 w 77066"/>
                    <a:gd name="connsiteY1" fmla="*/ 77165 h 77164"/>
                    <a:gd name="connsiteX2" fmla="*/ 0 w 77066"/>
                    <a:gd name="connsiteY2" fmla="*/ 38582 h 77164"/>
                    <a:gd name="connsiteX3" fmla="*/ 38485 w 77066"/>
                    <a:gd name="connsiteY3" fmla="*/ 0 h 77164"/>
                    <a:gd name="connsiteX4" fmla="*/ 77067 w 77066"/>
                    <a:gd name="connsiteY4" fmla="*/ 38582 h 77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66" h="77164">
                      <a:moveTo>
                        <a:pt x="77067" y="38582"/>
                      </a:moveTo>
                      <a:cubicBezTo>
                        <a:pt x="77067" y="59822"/>
                        <a:pt x="59822" y="77165"/>
                        <a:pt x="38485" y="77165"/>
                      </a:cubicBezTo>
                      <a:cubicBezTo>
                        <a:pt x="17148" y="77165"/>
                        <a:pt x="0" y="59919"/>
                        <a:pt x="0" y="38582"/>
                      </a:cubicBezTo>
                      <a:cubicBezTo>
                        <a:pt x="0" y="17245"/>
                        <a:pt x="17245" y="0"/>
                        <a:pt x="38485" y="0"/>
                      </a:cubicBezTo>
                      <a:cubicBezTo>
                        <a:pt x="59724" y="0"/>
                        <a:pt x="77067" y="17245"/>
                        <a:pt x="77067" y="385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5" name="Freeform 99">
                  <a:extLst>
                    <a:ext uri="{FF2B5EF4-FFF2-40B4-BE49-F238E27FC236}">
                      <a16:creationId xmlns:a16="http://schemas.microsoft.com/office/drawing/2014/main" id="{3A2CC9BB-798F-5946-3E0D-E015002EF503}"/>
                    </a:ext>
                  </a:extLst>
                </p:cNvPr>
                <p:cNvSpPr/>
                <p:nvPr/>
              </p:nvSpPr>
              <p:spPr>
                <a:xfrm>
                  <a:off x="7322800" y="961839"/>
                  <a:ext cx="30008" cy="30008"/>
                </a:xfrm>
                <a:custGeom>
                  <a:avLst/>
                  <a:gdLst>
                    <a:gd name="connsiteX0" fmla="*/ 30008 w 30008"/>
                    <a:gd name="connsiteY0" fmla="*/ 15004 h 30008"/>
                    <a:gd name="connsiteX1" fmla="*/ 15004 w 30008"/>
                    <a:gd name="connsiteY1" fmla="*/ 30008 h 30008"/>
                    <a:gd name="connsiteX2" fmla="*/ 0 w 30008"/>
                    <a:gd name="connsiteY2" fmla="*/ 15004 h 30008"/>
                    <a:gd name="connsiteX3" fmla="*/ 15004 w 30008"/>
                    <a:gd name="connsiteY3" fmla="*/ 0 h 30008"/>
                    <a:gd name="connsiteX4" fmla="*/ 30008 w 30008"/>
                    <a:gd name="connsiteY4" fmla="*/ 15004 h 3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8" h="30008">
                      <a:moveTo>
                        <a:pt x="30008" y="15004"/>
                      </a:moveTo>
                      <a:cubicBezTo>
                        <a:pt x="30008" y="23286"/>
                        <a:pt x="23286" y="30008"/>
                        <a:pt x="15004" y="30008"/>
                      </a:cubicBezTo>
                      <a:cubicBezTo>
                        <a:pt x="6723" y="30008"/>
                        <a:pt x="0" y="23286"/>
                        <a:pt x="0" y="15004"/>
                      </a:cubicBezTo>
                      <a:cubicBezTo>
                        <a:pt x="0" y="6723"/>
                        <a:pt x="6723" y="0"/>
                        <a:pt x="15004" y="0"/>
                      </a:cubicBezTo>
                      <a:cubicBezTo>
                        <a:pt x="23286" y="0"/>
                        <a:pt x="30008" y="6723"/>
                        <a:pt x="30008" y="1500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16" name="Graphic 11">
                <a:extLst>
                  <a:ext uri="{FF2B5EF4-FFF2-40B4-BE49-F238E27FC236}">
                    <a16:creationId xmlns:a16="http://schemas.microsoft.com/office/drawing/2014/main" id="{315272E9-E494-3FB4-7C98-60CE697EDE68}"/>
                  </a:ext>
                </a:extLst>
              </p:cNvPr>
              <p:cNvGrpSpPr/>
              <p:nvPr/>
            </p:nvGrpSpPr>
            <p:grpSpPr>
              <a:xfrm>
                <a:off x="7330595" y="844144"/>
                <a:ext cx="141663" cy="141078"/>
                <a:chOff x="7330595" y="844144"/>
                <a:chExt cx="141663" cy="141078"/>
              </a:xfrm>
            </p:grpSpPr>
            <p:sp>
              <p:nvSpPr>
                <p:cNvPr id="317" name="Freeform 101">
                  <a:extLst>
                    <a:ext uri="{FF2B5EF4-FFF2-40B4-BE49-F238E27FC236}">
                      <a16:creationId xmlns:a16="http://schemas.microsoft.com/office/drawing/2014/main" id="{77323F2E-9826-9E45-284A-E7CE47977C79}"/>
                    </a:ext>
                  </a:extLst>
                </p:cNvPr>
                <p:cNvSpPr/>
                <p:nvPr/>
              </p:nvSpPr>
              <p:spPr>
                <a:xfrm>
                  <a:off x="7330595" y="954045"/>
                  <a:ext cx="31177" cy="31177"/>
                </a:xfrm>
                <a:custGeom>
                  <a:avLst/>
                  <a:gdLst>
                    <a:gd name="connsiteX0" fmla="*/ 31178 w 31177"/>
                    <a:gd name="connsiteY0" fmla="*/ 18219 h 31177"/>
                    <a:gd name="connsiteX1" fmla="*/ 0 w 31177"/>
                    <a:gd name="connsiteY1" fmla="*/ 31178 h 31177"/>
                    <a:gd name="connsiteX2" fmla="*/ 12958 w 31177"/>
                    <a:gd name="connsiteY2" fmla="*/ 0 h 31177"/>
                    <a:gd name="connsiteX3" fmla="*/ 31178 w 31177"/>
                    <a:gd name="connsiteY3" fmla="*/ 18219 h 31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177" h="31177">
                      <a:moveTo>
                        <a:pt x="31178" y="18219"/>
                      </a:moveTo>
                      <a:lnTo>
                        <a:pt x="0" y="31178"/>
                      </a:lnTo>
                      <a:lnTo>
                        <a:pt x="12958" y="0"/>
                      </a:lnTo>
                      <a:lnTo>
                        <a:pt x="31178" y="18219"/>
                      </a:lnTo>
                      <a:close/>
                    </a:path>
                  </a:pathLst>
                </a:custGeom>
                <a:solidFill>
                  <a:srgbClr val="2A2B7C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8" name="Freeform 102">
                  <a:extLst>
                    <a:ext uri="{FF2B5EF4-FFF2-40B4-BE49-F238E27FC236}">
                      <a16:creationId xmlns:a16="http://schemas.microsoft.com/office/drawing/2014/main" id="{1D191F4B-2626-2679-92AC-D1A3F7ED627B}"/>
                    </a:ext>
                  </a:extLst>
                </p:cNvPr>
                <p:cNvSpPr/>
                <p:nvPr/>
              </p:nvSpPr>
              <p:spPr>
                <a:xfrm rot="-2698199">
                  <a:off x="7320516" y="915027"/>
                  <a:ext cx="157544" cy="4481"/>
                </a:xfrm>
                <a:custGeom>
                  <a:avLst/>
                  <a:gdLst>
                    <a:gd name="connsiteX0" fmla="*/ 0 w 157544"/>
                    <a:gd name="connsiteY0" fmla="*/ 0 h 4481"/>
                    <a:gd name="connsiteX1" fmla="*/ 157544 w 157544"/>
                    <a:gd name="connsiteY1" fmla="*/ 0 h 4481"/>
                    <a:gd name="connsiteX2" fmla="*/ 157544 w 157544"/>
                    <a:gd name="connsiteY2" fmla="*/ 4482 h 4481"/>
                    <a:gd name="connsiteX3" fmla="*/ 0 w 157544"/>
                    <a:gd name="connsiteY3" fmla="*/ 4482 h 4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544" h="4481">
                      <a:moveTo>
                        <a:pt x="0" y="0"/>
                      </a:moveTo>
                      <a:lnTo>
                        <a:pt x="157544" y="0"/>
                      </a:lnTo>
                      <a:lnTo>
                        <a:pt x="157544" y="4482"/>
                      </a:lnTo>
                      <a:lnTo>
                        <a:pt x="0" y="4482"/>
                      </a:lnTo>
                      <a:close/>
                    </a:path>
                  </a:pathLst>
                </a:custGeom>
                <a:solidFill>
                  <a:srgbClr val="2A2B7C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19" name="Freeform 103">
                  <a:extLst>
                    <a:ext uri="{FF2B5EF4-FFF2-40B4-BE49-F238E27FC236}">
                      <a16:creationId xmlns:a16="http://schemas.microsoft.com/office/drawing/2014/main" id="{4D175F13-4472-B27A-993A-C79E9543E243}"/>
                    </a:ext>
                  </a:extLst>
                </p:cNvPr>
                <p:cNvSpPr/>
                <p:nvPr/>
              </p:nvSpPr>
              <p:spPr>
                <a:xfrm>
                  <a:off x="7432019" y="863727"/>
                  <a:ext cx="40238" cy="25136"/>
                </a:xfrm>
                <a:custGeom>
                  <a:avLst/>
                  <a:gdLst>
                    <a:gd name="connsiteX0" fmla="*/ 23870 w 40238"/>
                    <a:gd name="connsiteY0" fmla="*/ 0 h 25136"/>
                    <a:gd name="connsiteX1" fmla="*/ 40239 w 40238"/>
                    <a:gd name="connsiteY1" fmla="*/ 1267 h 25136"/>
                    <a:gd name="connsiteX2" fmla="*/ 16368 w 40238"/>
                    <a:gd name="connsiteY2" fmla="*/ 25137 h 25136"/>
                    <a:gd name="connsiteX3" fmla="*/ 0 w 40238"/>
                    <a:gd name="connsiteY3" fmla="*/ 23870 h 25136"/>
                    <a:gd name="connsiteX4" fmla="*/ 23870 w 40238"/>
                    <a:gd name="connsiteY4" fmla="*/ 0 h 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38" h="25136">
                      <a:moveTo>
                        <a:pt x="23870" y="0"/>
                      </a:moveTo>
                      <a:lnTo>
                        <a:pt x="40239" y="1267"/>
                      </a:lnTo>
                      <a:lnTo>
                        <a:pt x="16368" y="25137"/>
                      </a:lnTo>
                      <a:lnTo>
                        <a:pt x="0" y="23870"/>
                      </a:lnTo>
                      <a:lnTo>
                        <a:pt x="23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0" name="Freeform 104">
                  <a:extLst>
                    <a:ext uri="{FF2B5EF4-FFF2-40B4-BE49-F238E27FC236}">
                      <a16:creationId xmlns:a16="http://schemas.microsoft.com/office/drawing/2014/main" id="{FF31DF8A-6EAE-71E5-B6D3-023B30B4EFB0}"/>
                    </a:ext>
                  </a:extLst>
                </p:cNvPr>
                <p:cNvSpPr/>
                <p:nvPr/>
              </p:nvSpPr>
              <p:spPr>
                <a:xfrm>
                  <a:off x="7427635" y="844144"/>
                  <a:ext cx="25136" cy="40335"/>
                </a:xfrm>
                <a:custGeom>
                  <a:avLst/>
                  <a:gdLst>
                    <a:gd name="connsiteX0" fmla="*/ 25137 w 25136"/>
                    <a:gd name="connsiteY0" fmla="*/ 16368 h 40335"/>
                    <a:gd name="connsiteX1" fmla="*/ 23870 w 25136"/>
                    <a:gd name="connsiteY1" fmla="*/ 0 h 40335"/>
                    <a:gd name="connsiteX2" fmla="*/ 0 w 25136"/>
                    <a:gd name="connsiteY2" fmla="*/ 23968 h 40335"/>
                    <a:gd name="connsiteX3" fmla="*/ 1169 w 25136"/>
                    <a:gd name="connsiteY3" fmla="*/ 40336 h 40335"/>
                    <a:gd name="connsiteX4" fmla="*/ 25137 w 25136"/>
                    <a:gd name="connsiteY4" fmla="*/ 16368 h 4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136" h="40335">
                      <a:moveTo>
                        <a:pt x="25137" y="16368"/>
                      </a:moveTo>
                      <a:lnTo>
                        <a:pt x="23870" y="0"/>
                      </a:lnTo>
                      <a:lnTo>
                        <a:pt x="0" y="23968"/>
                      </a:lnTo>
                      <a:lnTo>
                        <a:pt x="1169" y="40336"/>
                      </a:lnTo>
                      <a:lnTo>
                        <a:pt x="25137" y="163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06" name="Graphic 11">
              <a:extLst>
                <a:ext uri="{FF2B5EF4-FFF2-40B4-BE49-F238E27FC236}">
                  <a16:creationId xmlns:a16="http://schemas.microsoft.com/office/drawing/2014/main" id="{39EC60BB-0007-AC51-803D-BF18AFE45BD8}"/>
                </a:ext>
              </a:extLst>
            </p:cNvPr>
            <p:cNvGrpSpPr/>
            <p:nvPr/>
          </p:nvGrpSpPr>
          <p:grpSpPr>
            <a:xfrm>
              <a:off x="8490894" y="1377572"/>
              <a:ext cx="125495" cy="170162"/>
              <a:chOff x="8490894" y="1377572"/>
              <a:chExt cx="125495" cy="170162"/>
            </a:xfrm>
          </p:grpSpPr>
          <p:sp>
            <p:nvSpPr>
              <p:cNvPr id="311" name="Freeform 106">
                <a:extLst>
                  <a:ext uri="{FF2B5EF4-FFF2-40B4-BE49-F238E27FC236}">
                    <a16:creationId xmlns:a16="http://schemas.microsoft.com/office/drawing/2014/main" id="{B24A5E5C-14B6-23AC-3514-B97E3924091C}"/>
                  </a:ext>
                </a:extLst>
              </p:cNvPr>
              <p:cNvSpPr/>
              <p:nvPr/>
            </p:nvSpPr>
            <p:spPr>
              <a:xfrm rot="19200">
                <a:off x="8491095" y="1475233"/>
                <a:ext cx="19583" cy="72000"/>
              </a:xfrm>
              <a:custGeom>
                <a:avLst/>
                <a:gdLst>
                  <a:gd name="connsiteX0" fmla="*/ 0 w 19583"/>
                  <a:gd name="connsiteY0" fmla="*/ 0 h 72000"/>
                  <a:gd name="connsiteX1" fmla="*/ 19583 w 19583"/>
                  <a:gd name="connsiteY1" fmla="*/ 0 h 72000"/>
                  <a:gd name="connsiteX2" fmla="*/ 19583 w 19583"/>
                  <a:gd name="connsiteY2" fmla="*/ 72001 h 72000"/>
                  <a:gd name="connsiteX3" fmla="*/ 0 w 19583"/>
                  <a:gd name="connsiteY3" fmla="*/ 72001 h 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72000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72001"/>
                    </a:lnTo>
                    <a:lnTo>
                      <a:pt x="0" y="72001"/>
                    </a:lnTo>
                    <a:close/>
                  </a:path>
                </a:pathLst>
              </a:custGeom>
              <a:solidFill>
                <a:schemeClr val="accent6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2" name="Freeform 107">
                <a:extLst>
                  <a:ext uri="{FF2B5EF4-FFF2-40B4-BE49-F238E27FC236}">
                    <a16:creationId xmlns:a16="http://schemas.microsoft.com/office/drawing/2014/main" id="{90EC5007-2DB6-2D13-58D1-4CC9151BE792}"/>
                  </a:ext>
                </a:extLst>
              </p:cNvPr>
              <p:cNvSpPr/>
              <p:nvPr/>
            </p:nvSpPr>
            <p:spPr>
              <a:xfrm rot="16800">
                <a:off x="8526469" y="1427980"/>
                <a:ext cx="19583" cy="119156"/>
              </a:xfrm>
              <a:custGeom>
                <a:avLst/>
                <a:gdLst>
                  <a:gd name="connsiteX0" fmla="*/ 0 w 19583"/>
                  <a:gd name="connsiteY0" fmla="*/ 0 h 119156"/>
                  <a:gd name="connsiteX1" fmla="*/ 19583 w 19583"/>
                  <a:gd name="connsiteY1" fmla="*/ 0 h 119156"/>
                  <a:gd name="connsiteX2" fmla="*/ 19583 w 19583"/>
                  <a:gd name="connsiteY2" fmla="*/ 119157 h 119156"/>
                  <a:gd name="connsiteX3" fmla="*/ 0 w 19583"/>
                  <a:gd name="connsiteY3" fmla="*/ 119157 h 11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119156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119157"/>
                    </a:lnTo>
                    <a:lnTo>
                      <a:pt x="0" y="119157"/>
                    </a:ln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3" name="Freeform 108">
                <a:extLst>
                  <a:ext uri="{FF2B5EF4-FFF2-40B4-BE49-F238E27FC236}">
                    <a16:creationId xmlns:a16="http://schemas.microsoft.com/office/drawing/2014/main" id="{932FDC7E-4212-DA3E-3C29-9CB0B7D41591}"/>
                  </a:ext>
                </a:extLst>
              </p:cNvPr>
              <p:cNvSpPr/>
              <p:nvPr/>
            </p:nvSpPr>
            <p:spPr>
              <a:xfrm>
                <a:off x="8561134" y="1377572"/>
                <a:ext cx="20460" cy="170015"/>
              </a:xfrm>
              <a:custGeom>
                <a:avLst/>
                <a:gdLst>
                  <a:gd name="connsiteX0" fmla="*/ 19681 w 20460"/>
                  <a:gd name="connsiteY0" fmla="*/ 170015 h 170015"/>
                  <a:gd name="connsiteX1" fmla="*/ 0 w 20460"/>
                  <a:gd name="connsiteY1" fmla="*/ 169918 h 170015"/>
                  <a:gd name="connsiteX2" fmla="*/ 877 w 20460"/>
                  <a:gd name="connsiteY2" fmla="*/ 0 h 170015"/>
                  <a:gd name="connsiteX3" fmla="*/ 20460 w 20460"/>
                  <a:gd name="connsiteY3" fmla="*/ 0 h 170015"/>
                  <a:gd name="connsiteX4" fmla="*/ 19681 w 20460"/>
                  <a:gd name="connsiteY4" fmla="*/ 170015 h 170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60" h="170015">
                    <a:moveTo>
                      <a:pt x="19681" y="170015"/>
                    </a:moveTo>
                    <a:lnTo>
                      <a:pt x="0" y="169918"/>
                    </a:lnTo>
                    <a:lnTo>
                      <a:pt x="877" y="0"/>
                    </a:lnTo>
                    <a:lnTo>
                      <a:pt x="20460" y="0"/>
                    </a:lnTo>
                    <a:lnTo>
                      <a:pt x="19681" y="170015"/>
                    </a:lnTo>
                    <a:close/>
                  </a:path>
                </a:pathLst>
              </a:custGeom>
              <a:solidFill>
                <a:schemeClr val="accent2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Freeform 109">
                <a:extLst>
                  <a:ext uri="{FF2B5EF4-FFF2-40B4-BE49-F238E27FC236}">
                    <a16:creationId xmlns:a16="http://schemas.microsoft.com/office/drawing/2014/main" id="{9CD6ACEB-A094-3ACD-C39F-7D14F656D2B5}"/>
                  </a:ext>
                </a:extLst>
              </p:cNvPr>
              <p:cNvSpPr/>
              <p:nvPr/>
            </p:nvSpPr>
            <p:spPr>
              <a:xfrm rot="11400">
                <a:off x="8596593" y="1419290"/>
                <a:ext cx="19583" cy="128412"/>
              </a:xfrm>
              <a:custGeom>
                <a:avLst/>
                <a:gdLst>
                  <a:gd name="connsiteX0" fmla="*/ 0 w 19583"/>
                  <a:gd name="connsiteY0" fmla="*/ 0 h 128412"/>
                  <a:gd name="connsiteX1" fmla="*/ 19583 w 19583"/>
                  <a:gd name="connsiteY1" fmla="*/ 0 h 128412"/>
                  <a:gd name="connsiteX2" fmla="*/ 19583 w 19583"/>
                  <a:gd name="connsiteY2" fmla="*/ 128413 h 128412"/>
                  <a:gd name="connsiteX3" fmla="*/ 0 w 19583"/>
                  <a:gd name="connsiteY3" fmla="*/ 128413 h 12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83" h="128412">
                    <a:moveTo>
                      <a:pt x="0" y="0"/>
                    </a:moveTo>
                    <a:lnTo>
                      <a:pt x="19583" y="0"/>
                    </a:lnTo>
                    <a:lnTo>
                      <a:pt x="19583" y="128413"/>
                    </a:lnTo>
                    <a:lnTo>
                      <a:pt x="0" y="128413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7" name="Graphic 11">
              <a:extLst>
                <a:ext uri="{FF2B5EF4-FFF2-40B4-BE49-F238E27FC236}">
                  <a16:creationId xmlns:a16="http://schemas.microsoft.com/office/drawing/2014/main" id="{CC77C214-CD20-7263-F695-1B1B4E01C01F}"/>
                </a:ext>
              </a:extLst>
            </p:cNvPr>
            <p:cNvGrpSpPr/>
            <p:nvPr/>
          </p:nvGrpSpPr>
          <p:grpSpPr>
            <a:xfrm>
              <a:off x="6989687" y="1356917"/>
              <a:ext cx="152964" cy="244452"/>
              <a:chOff x="6989687" y="1356917"/>
              <a:chExt cx="152964" cy="244452"/>
            </a:xfrm>
          </p:grpSpPr>
          <p:sp>
            <p:nvSpPr>
              <p:cNvPr id="308" name="Freeform 111">
                <a:extLst>
                  <a:ext uri="{FF2B5EF4-FFF2-40B4-BE49-F238E27FC236}">
                    <a16:creationId xmlns:a16="http://schemas.microsoft.com/office/drawing/2014/main" id="{0E312A03-FEC1-FD20-9FDE-F4C5561EA2AD}"/>
                  </a:ext>
                </a:extLst>
              </p:cNvPr>
              <p:cNvSpPr/>
              <p:nvPr/>
            </p:nvSpPr>
            <p:spPr>
              <a:xfrm>
                <a:off x="6989687" y="1356917"/>
                <a:ext cx="152964" cy="178686"/>
              </a:xfrm>
              <a:custGeom>
                <a:avLst/>
                <a:gdLst>
                  <a:gd name="connsiteX0" fmla="*/ 152965 w 152964"/>
                  <a:gd name="connsiteY0" fmla="*/ 76482 h 178686"/>
                  <a:gd name="connsiteX1" fmla="*/ 76482 w 152964"/>
                  <a:gd name="connsiteY1" fmla="*/ 0 h 178686"/>
                  <a:gd name="connsiteX2" fmla="*/ 0 w 152964"/>
                  <a:gd name="connsiteY2" fmla="*/ 76482 h 178686"/>
                  <a:gd name="connsiteX3" fmla="*/ 19096 w 152964"/>
                  <a:gd name="connsiteY3" fmla="*/ 127049 h 178686"/>
                  <a:gd name="connsiteX4" fmla="*/ 38387 w 152964"/>
                  <a:gd name="connsiteY4" fmla="*/ 178686 h 178686"/>
                  <a:gd name="connsiteX5" fmla="*/ 113896 w 152964"/>
                  <a:gd name="connsiteY5" fmla="*/ 178686 h 178686"/>
                  <a:gd name="connsiteX6" fmla="*/ 131238 w 152964"/>
                  <a:gd name="connsiteY6" fmla="*/ 129679 h 178686"/>
                  <a:gd name="connsiteX7" fmla="*/ 152770 w 152964"/>
                  <a:gd name="connsiteY7" fmla="*/ 76482 h 17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964" h="178686">
                    <a:moveTo>
                      <a:pt x="152965" y="76482"/>
                    </a:moveTo>
                    <a:cubicBezTo>
                      <a:pt x="152965" y="34295"/>
                      <a:pt x="118767" y="0"/>
                      <a:pt x="76482" y="0"/>
                    </a:cubicBezTo>
                    <a:cubicBezTo>
                      <a:pt x="34198" y="0"/>
                      <a:pt x="0" y="34198"/>
                      <a:pt x="0" y="76482"/>
                    </a:cubicBezTo>
                    <a:cubicBezTo>
                      <a:pt x="0" y="95871"/>
                      <a:pt x="7210" y="113603"/>
                      <a:pt x="19096" y="127049"/>
                    </a:cubicBezTo>
                    <a:cubicBezTo>
                      <a:pt x="31372" y="142150"/>
                      <a:pt x="38387" y="159785"/>
                      <a:pt x="38387" y="178686"/>
                    </a:cubicBezTo>
                    <a:lnTo>
                      <a:pt x="113896" y="178686"/>
                    </a:lnTo>
                    <a:cubicBezTo>
                      <a:pt x="113896" y="160857"/>
                      <a:pt x="120228" y="144196"/>
                      <a:pt x="131238" y="129679"/>
                    </a:cubicBezTo>
                    <a:cubicBezTo>
                      <a:pt x="144586" y="115942"/>
                      <a:pt x="152770" y="97235"/>
                      <a:pt x="152770" y="764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9" name="Freeform 112">
                <a:extLst>
                  <a:ext uri="{FF2B5EF4-FFF2-40B4-BE49-F238E27FC236}">
                    <a16:creationId xmlns:a16="http://schemas.microsoft.com/office/drawing/2014/main" id="{61C9EAFD-1EAD-0B1F-CA68-B16752545748}"/>
                  </a:ext>
                </a:extLst>
              </p:cNvPr>
              <p:cNvSpPr/>
              <p:nvPr/>
            </p:nvSpPr>
            <p:spPr>
              <a:xfrm>
                <a:off x="7007907" y="1412745"/>
                <a:ext cx="116331" cy="124905"/>
              </a:xfrm>
              <a:custGeom>
                <a:avLst/>
                <a:gdLst>
                  <a:gd name="connsiteX0" fmla="*/ 114772 w 116331"/>
                  <a:gd name="connsiteY0" fmla="*/ 32249 h 124905"/>
                  <a:gd name="connsiteX1" fmla="*/ 114967 w 116331"/>
                  <a:gd name="connsiteY1" fmla="*/ 31665 h 124905"/>
                  <a:gd name="connsiteX2" fmla="*/ 115747 w 116331"/>
                  <a:gd name="connsiteY2" fmla="*/ 28547 h 124905"/>
                  <a:gd name="connsiteX3" fmla="*/ 116331 w 116331"/>
                  <a:gd name="connsiteY3" fmla="*/ 23091 h 124905"/>
                  <a:gd name="connsiteX4" fmla="*/ 98014 w 116331"/>
                  <a:gd name="connsiteY4" fmla="*/ 0 h 124905"/>
                  <a:gd name="connsiteX5" fmla="*/ 79698 w 116331"/>
                  <a:gd name="connsiteY5" fmla="*/ 23091 h 124905"/>
                  <a:gd name="connsiteX6" fmla="*/ 88271 w 116331"/>
                  <a:gd name="connsiteY6" fmla="*/ 42577 h 124905"/>
                  <a:gd name="connsiteX7" fmla="*/ 67909 w 116331"/>
                  <a:gd name="connsiteY7" fmla="*/ 42577 h 124905"/>
                  <a:gd name="connsiteX8" fmla="*/ 76482 w 116331"/>
                  <a:gd name="connsiteY8" fmla="*/ 23091 h 124905"/>
                  <a:gd name="connsiteX9" fmla="*/ 58166 w 116331"/>
                  <a:gd name="connsiteY9" fmla="*/ 0 h 124905"/>
                  <a:gd name="connsiteX10" fmla="*/ 39849 w 116331"/>
                  <a:gd name="connsiteY10" fmla="*/ 23091 h 124905"/>
                  <a:gd name="connsiteX11" fmla="*/ 48423 w 116331"/>
                  <a:gd name="connsiteY11" fmla="*/ 42577 h 124905"/>
                  <a:gd name="connsiteX12" fmla="*/ 28060 w 116331"/>
                  <a:gd name="connsiteY12" fmla="*/ 42577 h 124905"/>
                  <a:gd name="connsiteX13" fmla="*/ 36634 w 116331"/>
                  <a:gd name="connsiteY13" fmla="*/ 23091 h 124905"/>
                  <a:gd name="connsiteX14" fmla="*/ 18317 w 116331"/>
                  <a:gd name="connsiteY14" fmla="*/ 0 h 124905"/>
                  <a:gd name="connsiteX15" fmla="*/ 0 w 116331"/>
                  <a:gd name="connsiteY15" fmla="*/ 23091 h 124905"/>
                  <a:gd name="connsiteX16" fmla="*/ 0 w 116331"/>
                  <a:gd name="connsiteY16" fmla="*/ 23968 h 124905"/>
                  <a:gd name="connsiteX17" fmla="*/ 0 w 116331"/>
                  <a:gd name="connsiteY17" fmla="*/ 23968 h 124905"/>
                  <a:gd name="connsiteX18" fmla="*/ 0 w 116331"/>
                  <a:gd name="connsiteY18" fmla="*/ 24357 h 124905"/>
                  <a:gd name="connsiteX19" fmla="*/ 390 w 116331"/>
                  <a:gd name="connsiteY19" fmla="*/ 28255 h 124905"/>
                  <a:gd name="connsiteX20" fmla="*/ 24455 w 116331"/>
                  <a:gd name="connsiteY20" fmla="*/ 51443 h 124905"/>
                  <a:gd name="connsiteX21" fmla="*/ 24455 w 116331"/>
                  <a:gd name="connsiteY21" fmla="*/ 51735 h 124905"/>
                  <a:gd name="connsiteX22" fmla="*/ 41310 w 116331"/>
                  <a:gd name="connsiteY22" fmla="*/ 68591 h 124905"/>
                  <a:gd name="connsiteX23" fmla="*/ 41310 w 116331"/>
                  <a:gd name="connsiteY23" fmla="*/ 124905 h 124905"/>
                  <a:gd name="connsiteX24" fmla="*/ 50469 w 116331"/>
                  <a:gd name="connsiteY24" fmla="*/ 124905 h 124905"/>
                  <a:gd name="connsiteX25" fmla="*/ 50469 w 116331"/>
                  <a:gd name="connsiteY25" fmla="*/ 68591 h 124905"/>
                  <a:gd name="connsiteX26" fmla="*/ 44136 w 116331"/>
                  <a:gd name="connsiteY26" fmla="*/ 51833 h 124905"/>
                  <a:gd name="connsiteX27" fmla="*/ 70539 w 116331"/>
                  <a:gd name="connsiteY27" fmla="*/ 51833 h 124905"/>
                  <a:gd name="connsiteX28" fmla="*/ 64206 w 116331"/>
                  <a:gd name="connsiteY28" fmla="*/ 68591 h 124905"/>
                  <a:gd name="connsiteX29" fmla="*/ 64206 w 116331"/>
                  <a:gd name="connsiteY29" fmla="*/ 124905 h 124905"/>
                  <a:gd name="connsiteX30" fmla="*/ 73365 w 116331"/>
                  <a:gd name="connsiteY30" fmla="*/ 124905 h 124905"/>
                  <a:gd name="connsiteX31" fmla="*/ 73365 w 116331"/>
                  <a:gd name="connsiteY31" fmla="*/ 68591 h 124905"/>
                  <a:gd name="connsiteX32" fmla="*/ 90220 w 116331"/>
                  <a:gd name="connsiteY32" fmla="*/ 51735 h 124905"/>
                  <a:gd name="connsiteX33" fmla="*/ 90220 w 116331"/>
                  <a:gd name="connsiteY33" fmla="*/ 51540 h 124905"/>
                  <a:gd name="connsiteX34" fmla="*/ 114188 w 116331"/>
                  <a:gd name="connsiteY34" fmla="*/ 32347 h 124905"/>
                  <a:gd name="connsiteX35" fmla="*/ 58263 w 116331"/>
                  <a:gd name="connsiteY35" fmla="*/ 9256 h 124905"/>
                  <a:gd name="connsiteX36" fmla="*/ 67421 w 116331"/>
                  <a:gd name="connsiteY36" fmla="*/ 23091 h 124905"/>
                  <a:gd name="connsiteX37" fmla="*/ 58263 w 116331"/>
                  <a:gd name="connsiteY37" fmla="*/ 36926 h 124905"/>
                  <a:gd name="connsiteX38" fmla="*/ 49202 w 116331"/>
                  <a:gd name="connsiteY38" fmla="*/ 23091 h 124905"/>
                  <a:gd name="connsiteX39" fmla="*/ 58263 w 116331"/>
                  <a:gd name="connsiteY39" fmla="*/ 9256 h 124905"/>
                  <a:gd name="connsiteX40" fmla="*/ 98014 w 116331"/>
                  <a:gd name="connsiteY40" fmla="*/ 9256 h 124905"/>
                  <a:gd name="connsiteX41" fmla="*/ 107075 w 116331"/>
                  <a:gd name="connsiteY41" fmla="*/ 23091 h 124905"/>
                  <a:gd name="connsiteX42" fmla="*/ 107075 w 116331"/>
                  <a:gd name="connsiteY42" fmla="*/ 23968 h 124905"/>
                  <a:gd name="connsiteX43" fmla="*/ 107075 w 116331"/>
                  <a:gd name="connsiteY43" fmla="*/ 23968 h 124905"/>
                  <a:gd name="connsiteX44" fmla="*/ 106783 w 116331"/>
                  <a:gd name="connsiteY44" fmla="*/ 26988 h 124905"/>
                  <a:gd name="connsiteX45" fmla="*/ 98112 w 116331"/>
                  <a:gd name="connsiteY45" fmla="*/ 37023 h 124905"/>
                  <a:gd name="connsiteX46" fmla="*/ 88953 w 116331"/>
                  <a:gd name="connsiteY46" fmla="*/ 23188 h 124905"/>
                  <a:gd name="connsiteX47" fmla="*/ 98112 w 116331"/>
                  <a:gd name="connsiteY47" fmla="*/ 9353 h 124905"/>
                  <a:gd name="connsiteX48" fmla="*/ 9451 w 116331"/>
                  <a:gd name="connsiteY48" fmla="*/ 23091 h 124905"/>
                  <a:gd name="connsiteX49" fmla="*/ 18512 w 116331"/>
                  <a:gd name="connsiteY49" fmla="*/ 9256 h 124905"/>
                  <a:gd name="connsiteX50" fmla="*/ 27670 w 116331"/>
                  <a:gd name="connsiteY50" fmla="*/ 23091 h 124905"/>
                  <a:gd name="connsiteX51" fmla="*/ 18512 w 116331"/>
                  <a:gd name="connsiteY51" fmla="*/ 36926 h 124905"/>
                  <a:gd name="connsiteX52" fmla="*/ 9743 w 116331"/>
                  <a:gd name="connsiteY52" fmla="*/ 26403 h 124905"/>
                  <a:gd name="connsiteX53" fmla="*/ 9451 w 116331"/>
                  <a:gd name="connsiteY53" fmla="*/ 23870 h 124905"/>
                  <a:gd name="connsiteX54" fmla="*/ 9451 w 116331"/>
                  <a:gd name="connsiteY54" fmla="*/ 23870 h 124905"/>
                  <a:gd name="connsiteX55" fmla="*/ 9451 w 116331"/>
                  <a:gd name="connsiteY55" fmla="*/ 22993 h 124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16331" h="124905">
                    <a:moveTo>
                      <a:pt x="114772" y="32249"/>
                    </a:moveTo>
                    <a:cubicBezTo>
                      <a:pt x="114772" y="32249"/>
                      <a:pt x="114870" y="31860"/>
                      <a:pt x="114967" y="31665"/>
                    </a:cubicBezTo>
                    <a:cubicBezTo>
                      <a:pt x="115260" y="30690"/>
                      <a:pt x="115552" y="29619"/>
                      <a:pt x="115747" y="28547"/>
                    </a:cubicBezTo>
                    <a:cubicBezTo>
                      <a:pt x="116136" y="26793"/>
                      <a:pt x="116331" y="24942"/>
                      <a:pt x="116331" y="23091"/>
                    </a:cubicBezTo>
                    <a:cubicBezTo>
                      <a:pt x="116331" y="10425"/>
                      <a:pt x="108147" y="0"/>
                      <a:pt x="98014" y="0"/>
                    </a:cubicBezTo>
                    <a:cubicBezTo>
                      <a:pt x="87882" y="0"/>
                      <a:pt x="79698" y="10328"/>
                      <a:pt x="79698" y="23091"/>
                    </a:cubicBezTo>
                    <a:cubicBezTo>
                      <a:pt x="79698" y="31275"/>
                      <a:pt x="83108" y="38485"/>
                      <a:pt x="88271" y="42577"/>
                    </a:cubicBezTo>
                    <a:lnTo>
                      <a:pt x="67909" y="42577"/>
                    </a:lnTo>
                    <a:cubicBezTo>
                      <a:pt x="73072" y="38485"/>
                      <a:pt x="76482" y="31372"/>
                      <a:pt x="76482" y="23091"/>
                    </a:cubicBezTo>
                    <a:cubicBezTo>
                      <a:pt x="76482" y="10425"/>
                      <a:pt x="68298" y="0"/>
                      <a:pt x="58166" y="0"/>
                    </a:cubicBezTo>
                    <a:cubicBezTo>
                      <a:pt x="48033" y="0"/>
                      <a:pt x="39849" y="10328"/>
                      <a:pt x="39849" y="23091"/>
                    </a:cubicBezTo>
                    <a:cubicBezTo>
                      <a:pt x="39849" y="31275"/>
                      <a:pt x="43259" y="38485"/>
                      <a:pt x="48423" y="42577"/>
                    </a:cubicBezTo>
                    <a:lnTo>
                      <a:pt x="28060" y="42577"/>
                    </a:lnTo>
                    <a:cubicBezTo>
                      <a:pt x="33224" y="38485"/>
                      <a:pt x="36634" y="31372"/>
                      <a:pt x="36634" y="23091"/>
                    </a:cubicBezTo>
                    <a:cubicBezTo>
                      <a:pt x="36634" y="10425"/>
                      <a:pt x="28450" y="0"/>
                      <a:pt x="18317" y="0"/>
                    </a:cubicBezTo>
                    <a:cubicBezTo>
                      <a:pt x="8184" y="0"/>
                      <a:pt x="0" y="10328"/>
                      <a:pt x="0" y="23091"/>
                    </a:cubicBezTo>
                    <a:cubicBezTo>
                      <a:pt x="0" y="23383"/>
                      <a:pt x="0" y="23675"/>
                      <a:pt x="0" y="23968"/>
                    </a:cubicBezTo>
                    <a:lnTo>
                      <a:pt x="0" y="23968"/>
                    </a:lnTo>
                    <a:cubicBezTo>
                      <a:pt x="0" y="23968"/>
                      <a:pt x="0" y="24260"/>
                      <a:pt x="0" y="24357"/>
                    </a:cubicBezTo>
                    <a:cubicBezTo>
                      <a:pt x="0" y="25721"/>
                      <a:pt x="195" y="26988"/>
                      <a:pt x="390" y="28255"/>
                    </a:cubicBezTo>
                    <a:cubicBezTo>
                      <a:pt x="2338" y="40433"/>
                      <a:pt x="12179" y="49982"/>
                      <a:pt x="24455" y="51443"/>
                    </a:cubicBezTo>
                    <a:lnTo>
                      <a:pt x="24455" y="51735"/>
                    </a:lnTo>
                    <a:cubicBezTo>
                      <a:pt x="33711" y="51735"/>
                      <a:pt x="41310" y="59335"/>
                      <a:pt x="41310" y="68591"/>
                    </a:cubicBezTo>
                    <a:lnTo>
                      <a:pt x="41310" y="124905"/>
                    </a:lnTo>
                    <a:lnTo>
                      <a:pt x="50469" y="124905"/>
                    </a:lnTo>
                    <a:lnTo>
                      <a:pt x="50469" y="68591"/>
                    </a:lnTo>
                    <a:cubicBezTo>
                      <a:pt x="50469" y="62160"/>
                      <a:pt x="48033" y="56412"/>
                      <a:pt x="44136" y="51833"/>
                    </a:cubicBezTo>
                    <a:lnTo>
                      <a:pt x="70539" y="51833"/>
                    </a:lnTo>
                    <a:cubicBezTo>
                      <a:pt x="66642" y="56412"/>
                      <a:pt x="64206" y="62160"/>
                      <a:pt x="64206" y="68591"/>
                    </a:cubicBezTo>
                    <a:lnTo>
                      <a:pt x="64206" y="124905"/>
                    </a:lnTo>
                    <a:lnTo>
                      <a:pt x="73365" y="124905"/>
                    </a:lnTo>
                    <a:lnTo>
                      <a:pt x="73365" y="68591"/>
                    </a:lnTo>
                    <a:cubicBezTo>
                      <a:pt x="73365" y="59335"/>
                      <a:pt x="80964" y="51735"/>
                      <a:pt x="90220" y="51735"/>
                    </a:cubicBezTo>
                    <a:lnTo>
                      <a:pt x="90220" y="51540"/>
                    </a:lnTo>
                    <a:cubicBezTo>
                      <a:pt x="101522" y="50566"/>
                      <a:pt x="110875" y="42772"/>
                      <a:pt x="114188" y="32347"/>
                    </a:cubicBezTo>
                    <a:close/>
                    <a:moveTo>
                      <a:pt x="58263" y="9256"/>
                    </a:moveTo>
                    <a:cubicBezTo>
                      <a:pt x="63232" y="9256"/>
                      <a:pt x="67421" y="15589"/>
                      <a:pt x="67421" y="23091"/>
                    </a:cubicBezTo>
                    <a:cubicBezTo>
                      <a:pt x="67421" y="30593"/>
                      <a:pt x="63232" y="36926"/>
                      <a:pt x="58263" y="36926"/>
                    </a:cubicBezTo>
                    <a:cubicBezTo>
                      <a:pt x="53294" y="36926"/>
                      <a:pt x="49202" y="30593"/>
                      <a:pt x="49202" y="23091"/>
                    </a:cubicBezTo>
                    <a:cubicBezTo>
                      <a:pt x="49202" y="15589"/>
                      <a:pt x="53392" y="9256"/>
                      <a:pt x="58263" y="9256"/>
                    </a:cubicBezTo>
                    <a:close/>
                    <a:moveTo>
                      <a:pt x="98014" y="9256"/>
                    </a:moveTo>
                    <a:cubicBezTo>
                      <a:pt x="102983" y="9256"/>
                      <a:pt x="107075" y="15589"/>
                      <a:pt x="107075" y="23091"/>
                    </a:cubicBezTo>
                    <a:cubicBezTo>
                      <a:pt x="107075" y="23383"/>
                      <a:pt x="107075" y="23675"/>
                      <a:pt x="107075" y="23968"/>
                    </a:cubicBezTo>
                    <a:lnTo>
                      <a:pt x="107075" y="23968"/>
                    </a:lnTo>
                    <a:cubicBezTo>
                      <a:pt x="107075" y="25039"/>
                      <a:pt x="106978" y="26014"/>
                      <a:pt x="106783" y="26988"/>
                    </a:cubicBezTo>
                    <a:cubicBezTo>
                      <a:pt x="105614" y="32639"/>
                      <a:pt x="102107" y="37023"/>
                      <a:pt x="98112" y="37023"/>
                    </a:cubicBezTo>
                    <a:cubicBezTo>
                      <a:pt x="93143" y="37023"/>
                      <a:pt x="88953" y="30690"/>
                      <a:pt x="88953" y="23188"/>
                    </a:cubicBezTo>
                    <a:cubicBezTo>
                      <a:pt x="88953" y="15686"/>
                      <a:pt x="93143" y="9353"/>
                      <a:pt x="98112" y="9353"/>
                    </a:cubicBezTo>
                    <a:close/>
                    <a:moveTo>
                      <a:pt x="9451" y="23091"/>
                    </a:moveTo>
                    <a:cubicBezTo>
                      <a:pt x="9451" y="15589"/>
                      <a:pt x="13640" y="9256"/>
                      <a:pt x="18512" y="9256"/>
                    </a:cubicBezTo>
                    <a:cubicBezTo>
                      <a:pt x="23383" y="9256"/>
                      <a:pt x="27670" y="15589"/>
                      <a:pt x="27670" y="23091"/>
                    </a:cubicBezTo>
                    <a:cubicBezTo>
                      <a:pt x="27670" y="30593"/>
                      <a:pt x="23481" y="36926"/>
                      <a:pt x="18512" y="36926"/>
                    </a:cubicBezTo>
                    <a:cubicBezTo>
                      <a:pt x="14322" y="36926"/>
                      <a:pt x="10717" y="32347"/>
                      <a:pt x="9743" y="26403"/>
                    </a:cubicBezTo>
                    <a:cubicBezTo>
                      <a:pt x="9646" y="25624"/>
                      <a:pt x="9451" y="24747"/>
                      <a:pt x="9451" y="23870"/>
                    </a:cubicBezTo>
                    <a:lnTo>
                      <a:pt x="9451" y="23870"/>
                    </a:lnTo>
                    <a:cubicBezTo>
                      <a:pt x="9451" y="23870"/>
                      <a:pt x="9451" y="23286"/>
                      <a:pt x="9451" y="2299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0" name="Freeform 113">
                <a:extLst>
                  <a:ext uri="{FF2B5EF4-FFF2-40B4-BE49-F238E27FC236}">
                    <a16:creationId xmlns:a16="http://schemas.microsoft.com/office/drawing/2014/main" id="{65182202-610A-50CB-4F2A-6EA6858ED470}"/>
                  </a:ext>
                </a:extLst>
              </p:cNvPr>
              <p:cNvSpPr/>
              <p:nvPr/>
            </p:nvSpPr>
            <p:spPr>
              <a:xfrm>
                <a:off x="7022424" y="1533071"/>
                <a:ext cx="87686" cy="68298"/>
              </a:xfrm>
              <a:custGeom>
                <a:avLst/>
                <a:gdLst>
                  <a:gd name="connsiteX0" fmla="*/ 87687 w 87686"/>
                  <a:gd name="connsiteY0" fmla="*/ 0 h 68298"/>
                  <a:gd name="connsiteX1" fmla="*/ 87687 w 87686"/>
                  <a:gd name="connsiteY1" fmla="*/ 24455 h 68298"/>
                  <a:gd name="connsiteX2" fmla="*/ 43843 w 87686"/>
                  <a:gd name="connsiteY2" fmla="*/ 68298 h 68298"/>
                  <a:gd name="connsiteX3" fmla="*/ 0 w 87686"/>
                  <a:gd name="connsiteY3" fmla="*/ 24455 h 68298"/>
                  <a:gd name="connsiteX4" fmla="*/ 0 w 87686"/>
                  <a:gd name="connsiteY4" fmla="*/ 0 h 68298"/>
                  <a:gd name="connsiteX5" fmla="*/ 87687 w 87686"/>
                  <a:gd name="connsiteY5" fmla="*/ 0 h 6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686" h="68298">
                    <a:moveTo>
                      <a:pt x="87687" y="0"/>
                    </a:moveTo>
                    <a:lnTo>
                      <a:pt x="87687" y="24455"/>
                    </a:lnTo>
                    <a:cubicBezTo>
                      <a:pt x="87687" y="48617"/>
                      <a:pt x="68104" y="68298"/>
                      <a:pt x="43843" y="68298"/>
                    </a:cubicBezTo>
                    <a:cubicBezTo>
                      <a:pt x="19583" y="68298"/>
                      <a:pt x="0" y="48715"/>
                      <a:pt x="0" y="24455"/>
                    </a:cubicBezTo>
                    <a:lnTo>
                      <a:pt x="0" y="0"/>
                    </a:lnTo>
                    <a:lnTo>
                      <a:pt x="876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0" name="Title 2">
            <a:extLst>
              <a:ext uri="{FF2B5EF4-FFF2-40B4-BE49-F238E27FC236}">
                <a16:creationId xmlns:a16="http://schemas.microsoft.com/office/drawing/2014/main" id="{CE13B68B-DA82-9D8E-39EB-344EA6734177}"/>
              </a:ext>
            </a:extLst>
          </p:cNvPr>
          <p:cNvSpPr txBox="1">
            <a:spLocks/>
          </p:cNvSpPr>
          <p:nvPr/>
        </p:nvSpPr>
        <p:spPr>
          <a:xfrm>
            <a:off x="379412" y="5513782"/>
            <a:ext cx="4648200" cy="571344"/>
          </a:xfrm>
          <a:prstGeom prst="rect">
            <a:avLst/>
          </a:prstGeom>
          <a:noFill/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/>
              <a:t>Group 9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1CB96B2D-ABCE-AFCC-81DA-480999D8F542}"/>
              </a:ext>
            </a:extLst>
          </p:cNvPr>
          <p:cNvSpPr txBox="1">
            <a:spLocks/>
          </p:cNvSpPr>
          <p:nvPr/>
        </p:nvSpPr>
        <p:spPr>
          <a:xfrm>
            <a:off x="401860" y="6028948"/>
            <a:ext cx="5027576" cy="648975"/>
          </a:xfrm>
          <a:prstGeom prst="rect">
            <a:avLst/>
          </a:prstGeom>
          <a:noFill/>
        </p:spPr>
        <p:txBody>
          <a:bodyPr vert="horz" lIns="121899" tIns="60949" rIns="121899" bIns="60949" rtlCol="0" anchor="t">
            <a:normAutofit lnSpcReduction="10000"/>
          </a:bodyPr>
          <a:lstStyle>
            <a:lvl1pPr algn="l" defTabSz="1218987" rtl="0" eaLnBrk="1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  <a:defRPr sz="54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800" i="0" dirty="0">
                <a:effectLst/>
                <a:latin typeface="Arial" panose="020B0604020202020204" pitchFamily="34" charset="0"/>
              </a:rPr>
              <a:t>ZHENG KAISHENG    HAO YUCHENG TANG YI              ZHONG SHANGRUI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614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Nginx</a:t>
            </a:r>
            <a:br>
              <a:rPr lang="en-US" altLang="zh-CN" sz="3600" dirty="0"/>
            </a:br>
            <a:r>
              <a:rPr lang="en-US" altLang="zh-CN" sz="3600" dirty="0"/>
              <a:t>Ingress</a:t>
            </a:r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871D99-FF51-719D-DF8F-257B31C2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12" y="337991"/>
            <a:ext cx="838200" cy="838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77D710-0A95-8665-EE8A-EC1FB6478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01" b="78073"/>
          <a:stretch/>
        </p:blipFill>
        <p:spPr>
          <a:xfrm>
            <a:off x="6380272" y="2487248"/>
            <a:ext cx="3962142" cy="2313352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DD7D4F0-3589-9A55-45BF-B21CDC5E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813" y="1981200"/>
            <a:ext cx="5257800" cy="39163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An Nginx controller is: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-  a daemon proc.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-  a reverse proxy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E6273DF-B260-4BA2-1C54-63C76D48730B}"/>
              </a:ext>
            </a:extLst>
          </p:cNvPr>
          <p:cNvSpPr txBox="1">
            <a:spLocks/>
          </p:cNvSpPr>
          <p:nvPr/>
        </p:nvSpPr>
        <p:spPr>
          <a:xfrm>
            <a:off x="2536830" y="395878"/>
            <a:ext cx="4852982" cy="75517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27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altLang="zh-CN" sz="4000" dirty="0"/>
              <a:t>Controller Patterns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389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Nginx</a:t>
            </a:r>
            <a:br>
              <a:rPr lang="en-US" altLang="zh-CN" sz="3600" dirty="0"/>
            </a:br>
            <a:r>
              <a:rPr lang="en-US" altLang="zh-CN" sz="3600" dirty="0"/>
              <a:t>Ingress</a:t>
            </a:r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871D99-FF51-719D-DF8F-257B31C2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12" y="337991"/>
            <a:ext cx="838200" cy="838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77D710-0A95-8665-EE8A-EC1FB6478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01" b="78073"/>
          <a:stretch/>
        </p:blipFill>
        <p:spPr>
          <a:xfrm>
            <a:off x="6380272" y="2487248"/>
            <a:ext cx="3962142" cy="2313352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DD7D4F0-3589-9A55-45BF-B21CDC5E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813" y="1981200"/>
            <a:ext cx="5257800" cy="39163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An Nginx controller is: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-  a daemon proc.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-  a reverse proxy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E6273DF-B260-4BA2-1C54-63C76D48730B}"/>
              </a:ext>
            </a:extLst>
          </p:cNvPr>
          <p:cNvSpPr txBox="1">
            <a:spLocks/>
          </p:cNvSpPr>
          <p:nvPr/>
        </p:nvSpPr>
        <p:spPr>
          <a:xfrm>
            <a:off x="2536830" y="395878"/>
            <a:ext cx="4852982" cy="75517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27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altLang="zh-CN" sz="4000" dirty="0"/>
              <a:t>Controller Patterns</a:t>
            </a:r>
            <a:endParaRPr lang="zh-CN" altLang="en-US" sz="4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72F67-E97F-17AA-EB30-CA3317DD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216" y="3275123"/>
            <a:ext cx="1181396" cy="11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5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Nginx</a:t>
            </a:r>
            <a:br>
              <a:rPr lang="en-US" altLang="zh-CN" sz="3600" dirty="0"/>
            </a:br>
            <a:r>
              <a:rPr lang="en-US" altLang="zh-CN" sz="3600" dirty="0"/>
              <a:t>Ingress</a:t>
            </a:r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871D99-FF51-719D-DF8F-257B31C2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12" y="337991"/>
            <a:ext cx="838200" cy="838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77D710-0A95-8665-EE8A-EC1FB6478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01" b="78073"/>
          <a:stretch/>
        </p:blipFill>
        <p:spPr>
          <a:xfrm>
            <a:off x="6380272" y="2487248"/>
            <a:ext cx="3962142" cy="2313352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DD7D4F0-3589-9A55-45BF-B21CDC5E2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813" y="1981200"/>
            <a:ext cx="5257800" cy="39163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Ingress: policy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Ingress Controller: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-  implementation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-  real-time update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E6273DF-B260-4BA2-1C54-63C76D48730B}"/>
              </a:ext>
            </a:extLst>
          </p:cNvPr>
          <p:cNvSpPr txBox="1">
            <a:spLocks/>
          </p:cNvSpPr>
          <p:nvPr/>
        </p:nvSpPr>
        <p:spPr>
          <a:xfrm>
            <a:off x="2536830" y="395878"/>
            <a:ext cx="4852982" cy="75517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27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altLang="zh-CN" sz="4000" dirty="0"/>
              <a:t>Controller Patterns</a:t>
            </a:r>
            <a:endParaRPr lang="zh-CN" altLang="en-US" sz="4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72F67-E97F-17AA-EB30-CA3317DD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216" y="3275123"/>
            <a:ext cx="1181396" cy="11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RabbitMQ cluster</a:t>
            </a:r>
            <a:endParaRPr lang="zh-CN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61F60-5638-AFBD-99F5-CFE56F27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373137"/>
            <a:ext cx="838200" cy="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DFE880E-70A6-2A63-80A5-7B77C003AAD2}"/>
              </a:ext>
            </a:extLst>
          </p:cNvPr>
          <p:cNvSpPr txBox="1">
            <a:spLocks/>
          </p:cNvSpPr>
          <p:nvPr/>
        </p:nvSpPr>
        <p:spPr>
          <a:xfrm>
            <a:off x="531812" y="1981200"/>
            <a:ext cx="4953000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Message queue service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E4EAF9-4C3B-4546-0A61-0925C9381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1540301"/>
            <a:ext cx="5049827" cy="47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6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RabbitMQ cluster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EC77E-32C5-51D4-C5D5-04F16E10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40" t="9433" b="53438"/>
          <a:stretch/>
        </p:blipFill>
        <p:spPr>
          <a:xfrm>
            <a:off x="5013651" y="1599480"/>
            <a:ext cx="7175174" cy="46489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361F60-5638-AFBD-99F5-CFE56F27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373137"/>
            <a:ext cx="838200" cy="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DFE880E-70A6-2A63-80A5-7B77C003AAD2}"/>
              </a:ext>
            </a:extLst>
          </p:cNvPr>
          <p:cNvSpPr txBox="1">
            <a:spLocks/>
          </p:cNvSpPr>
          <p:nvPr/>
        </p:nvSpPr>
        <p:spPr>
          <a:xfrm>
            <a:off x="531812" y="1981200"/>
            <a:ext cx="4953000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Message queue service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EF4AB-CAAD-8872-972F-200550271CF7}"/>
              </a:ext>
            </a:extLst>
          </p:cNvPr>
          <p:cNvSpPr txBox="1"/>
          <p:nvPr/>
        </p:nvSpPr>
        <p:spPr>
          <a:xfrm>
            <a:off x="5513704" y="6228115"/>
            <a:ext cx="74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linkClick r:id="rId5"/>
              </a:rPr>
              <a:t>Deploy RabbitMQ on K8s | liyongzhezz.github.io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179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RabbitMQ cluster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EC77E-32C5-51D4-C5D5-04F16E10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40" t="9433" b="53438"/>
          <a:stretch/>
        </p:blipFill>
        <p:spPr>
          <a:xfrm>
            <a:off x="5243964" y="1676400"/>
            <a:ext cx="6826140" cy="44227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361F60-5638-AFBD-99F5-CFE56F27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373137"/>
            <a:ext cx="838200" cy="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DFE880E-70A6-2A63-80A5-7B77C003AAD2}"/>
              </a:ext>
            </a:extLst>
          </p:cNvPr>
          <p:cNvSpPr txBox="1">
            <a:spLocks/>
          </p:cNvSpPr>
          <p:nvPr/>
        </p:nvSpPr>
        <p:spPr>
          <a:xfrm>
            <a:off x="531812" y="1981200"/>
            <a:ext cx="4953000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Message queue service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Single-node to Cluster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339A49-4E14-5FAB-F837-F7D28574A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40" t="9433" b="53438"/>
          <a:stretch/>
        </p:blipFill>
        <p:spPr>
          <a:xfrm>
            <a:off x="5013651" y="1599480"/>
            <a:ext cx="7175174" cy="46489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C219EE-6514-A43E-E52E-F1B99EFEB257}"/>
              </a:ext>
            </a:extLst>
          </p:cNvPr>
          <p:cNvSpPr txBox="1"/>
          <p:nvPr/>
        </p:nvSpPr>
        <p:spPr>
          <a:xfrm>
            <a:off x="5513704" y="6228115"/>
            <a:ext cx="74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linkClick r:id="rId5"/>
              </a:rPr>
              <a:t>Deploy RabbitMQ on K8s | liyongzhezz.github.io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694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RabbitMQ cluster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EC77E-32C5-51D4-C5D5-04F16E10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40" t="9433" b="53438"/>
          <a:stretch/>
        </p:blipFill>
        <p:spPr>
          <a:xfrm>
            <a:off x="5243964" y="1676400"/>
            <a:ext cx="6826140" cy="44227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361F60-5638-AFBD-99F5-CFE56F27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373137"/>
            <a:ext cx="838200" cy="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DFE880E-70A6-2A63-80A5-7B77C003AAD2}"/>
              </a:ext>
            </a:extLst>
          </p:cNvPr>
          <p:cNvSpPr txBox="1">
            <a:spLocks/>
          </p:cNvSpPr>
          <p:nvPr/>
        </p:nvSpPr>
        <p:spPr>
          <a:xfrm>
            <a:off x="531812" y="1981200"/>
            <a:ext cx="4953000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Message queue service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Single-node to Cluster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Leveraging K8s features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16FF5E-CF9A-C15F-08B4-5916FF84F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40" t="9433" b="53438"/>
          <a:stretch/>
        </p:blipFill>
        <p:spPr>
          <a:xfrm>
            <a:off x="5013651" y="1599480"/>
            <a:ext cx="7175174" cy="46489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9B7C60-D01A-4F5A-F35E-5EB13596A63B}"/>
              </a:ext>
            </a:extLst>
          </p:cNvPr>
          <p:cNvSpPr txBox="1"/>
          <p:nvPr/>
        </p:nvSpPr>
        <p:spPr>
          <a:xfrm>
            <a:off x="5513704" y="6228115"/>
            <a:ext cx="74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linkClick r:id="rId5"/>
              </a:rPr>
              <a:t>Deploy RabbitMQ on K8s | liyongzhezz.github.io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049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A8DC24-67D9-45DB-2BFC-B1248847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96" y="1723231"/>
            <a:ext cx="4956816" cy="32211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74F543-7C87-42E3-B34C-28EB078E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2" y="5189185"/>
            <a:ext cx="11654391" cy="602015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39C2A8A-0670-EA4D-4209-23E573F1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63D5231-F38F-8F0A-B94C-70467320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301996"/>
            <a:ext cx="838200" cy="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BBA3B822-21B7-ED5B-3C7F-8AE83359A2EC}"/>
              </a:ext>
            </a:extLst>
          </p:cNvPr>
          <p:cNvSpPr txBox="1">
            <a:spLocks/>
          </p:cNvSpPr>
          <p:nvPr/>
        </p:nvSpPr>
        <p:spPr>
          <a:xfrm>
            <a:off x="2970212" y="395878"/>
            <a:ext cx="4395782" cy="75517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27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altLang="zh-CN" sz="4000" dirty="0"/>
              <a:t>Downward API</a:t>
            </a:r>
            <a:endParaRPr lang="zh-CN" altLang="en-US" sz="40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00FA5691-596F-C358-1692-A3BB200D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RabbitMQ cluster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192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63D5231-F38F-8F0A-B94C-70467320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301996"/>
            <a:ext cx="838200" cy="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E0D3D0-9D18-AC02-47BB-84A5141BA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730265"/>
            <a:ext cx="10413159" cy="4404722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EE7D59F-6226-8A64-10D9-F2D20BC8D35E}"/>
              </a:ext>
            </a:extLst>
          </p:cNvPr>
          <p:cNvSpPr txBox="1">
            <a:spLocks/>
          </p:cNvSpPr>
          <p:nvPr/>
        </p:nvSpPr>
        <p:spPr>
          <a:xfrm>
            <a:off x="2970212" y="395878"/>
            <a:ext cx="4724400" cy="75517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27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altLang="zh-CN" sz="4000" dirty="0"/>
              <a:t>Lifecycle Pattern</a:t>
            </a:r>
            <a:endParaRPr lang="zh-CN" altLang="en-US" sz="40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97DED3-DAF5-8205-D44B-E025047C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RabbitMQ cluster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033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EC77E-32C5-51D4-C5D5-04F16E10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64" t="25388" r="11488" b="66281"/>
          <a:stretch/>
        </p:blipFill>
        <p:spPr>
          <a:xfrm>
            <a:off x="5824786" y="2590800"/>
            <a:ext cx="5832227" cy="20491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361F60-5638-AFBD-99F5-CFE56F27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301996"/>
            <a:ext cx="838200" cy="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01E9D5E9-3498-103F-02E7-AA5BE2153754}"/>
              </a:ext>
            </a:extLst>
          </p:cNvPr>
          <p:cNvSpPr txBox="1">
            <a:spLocks/>
          </p:cNvSpPr>
          <p:nvPr/>
        </p:nvSpPr>
        <p:spPr>
          <a:xfrm>
            <a:off x="2894012" y="357665"/>
            <a:ext cx="6172200" cy="75517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27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altLang="zh-CN" sz="3200" dirty="0"/>
              <a:t>Role Based Access Control</a:t>
            </a:r>
            <a:endParaRPr lang="zh-CN" altLang="en-US" sz="32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4996CAC-5150-714C-7F0C-F8A095D8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RabbitMQ cluster</a:t>
            </a:r>
            <a:endParaRPr lang="zh-CN" altLang="en-US" sz="3600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4FF23472-4B03-8DC9-AC42-719E8F82C7D0}"/>
              </a:ext>
            </a:extLst>
          </p:cNvPr>
          <p:cNvSpPr txBox="1">
            <a:spLocks/>
          </p:cNvSpPr>
          <p:nvPr/>
        </p:nvSpPr>
        <p:spPr>
          <a:xfrm>
            <a:off x="531812" y="1981200"/>
            <a:ext cx="4953000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Limited access to K8s API server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access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B8FEF7-6B61-3838-6EAD-8CF7BCB71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212" y="3542013"/>
            <a:ext cx="3415846" cy="10979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4569F2-23D4-4E55-07E9-D0A077162854}"/>
              </a:ext>
            </a:extLst>
          </p:cNvPr>
          <p:cNvSpPr txBox="1"/>
          <p:nvPr/>
        </p:nvSpPr>
        <p:spPr>
          <a:xfrm>
            <a:off x="5484812" y="41910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+mj-lt"/>
              </a:rPr>
              <a:t>serviceAccount</a:t>
            </a:r>
            <a:endParaRPr lang="zh-CN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610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419600" cy="1162051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8D634195-92FD-B562-2B84-5D2BC86BF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812" y="1981200"/>
            <a:ext cx="5638799" cy="39163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Open-source Online Shopping Mall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Migrate to Cloud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Leverage K8s features</a:t>
            </a:r>
            <a:endParaRPr lang="zh-CN" altLang="en-US" sz="28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D529B37-1F35-68CB-4381-A80E9464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1828479"/>
            <a:ext cx="4038606" cy="40386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B887BAB-EFA7-69F8-233C-0013646D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2819400"/>
            <a:ext cx="788842" cy="7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2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EC77E-32C5-51D4-C5D5-04F16E10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64" t="25388" r="11488" b="66281"/>
          <a:stretch/>
        </p:blipFill>
        <p:spPr>
          <a:xfrm>
            <a:off x="5824786" y="2590800"/>
            <a:ext cx="5832227" cy="20491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361F60-5638-AFBD-99F5-CFE56F274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301996"/>
            <a:ext cx="838200" cy="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01E9D5E9-3498-103F-02E7-AA5BE2153754}"/>
              </a:ext>
            </a:extLst>
          </p:cNvPr>
          <p:cNvSpPr txBox="1">
            <a:spLocks/>
          </p:cNvSpPr>
          <p:nvPr/>
        </p:nvSpPr>
        <p:spPr>
          <a:xfrm>
            <a:off x="2894012" y="357665"/>
            <a:ext cx="6172200" cy="75517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27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altLang="zh-CN" sz="3200" dirty="0"/>
              <a:t>Role Based Access Control</a:t>
            </a:r>
            <a:endParaRPr lang="zh-CN" altLang="en-US" sz="32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4996CAC-5150-714C-7F0C-F8A095D8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RabbitMQ cluster</a:t>
            </a:r>
            <a:endParaRPr lang="zh-CN" altLang="en-US" sz="3600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4FF23472-4B03-8DC9-AC42-719E8F82C7D0}"/>
              </a:ext>
            </a:extLst>
          </p:cNvPr>
          <p:cNvSpPr txBox="1">
            <a:spLocks/>
          </p:cNvSpPr>
          <p:nvPr/>
        </p:nvSpPr>
        <p:spPr>
          <a:xfrm>
            <a:off x="531812" y="1981200"/>
            <a:ext cx="4953000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Limited access to K8s </a:t>
            </a:r>
            <a:r>
              <a:rPr lang="en-US" altLang="zh-CN" sz="2800"/>
              <a:t>API server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/>
              <a:t>Peer </a:t>
            </a:r>
            <a:r>
              <a:rPr lang="en-US" altLang="zh-CN" sz="2800" dirty="0"/>
              <a:t>discovery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DBB0C0-CBCD-FA83-8EE4-96B17B031999}"/>
              </a:ext>
            </a:extLst>
          </p:cNvPr>
          <p:cNvSpPr txBox="1"/>
          <p:nvPr/>
        </p:nvSpPr>
        <p:spPr>
          <a:xfrm>
            <a:off x="5484812" y="41910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+mj-lt"/>
              </a:rPr>
              <a:t>serviceAccount</a:t>
            </a:r>
            <a:endParaRPr lang="zh-CN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55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MySQL </a:t>
            </a:r>
            <a:br>
              <a:rPr lang="en-US" altLang="zh-CN" sz="3600" dirty="0"/>
            </a:br>
            <a:r>
              <a:rPr lang="en-US" altLang="zh-CN" sz="3600" dirty="0"/>
              <a:t>cluster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E70EA5-464A-4B2D-4B7A-3C6592A68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95" t="46562" b="13325"/>
          <a:stretch/>
        </p:blipFill>
        <p:spPr>
          <a:xfrm>
            <a:off x="5408612" y="1676400"/>
            <a:ext cx="6412717" cy="46759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60985D-914F-BDF0-9E81-270C006C0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49" b="26241"/>
          <a:stretch/>
        </p:blipFill>
        <p:spPr>
          <a:xfrm>
            <a:off x="2208212" y="339828"/>
            <a:ext cx="1689858" cy="953254"/>
          </a:xfrm>
          <a:prstGeom prst="rect">
            <a:avLst/>
          </a:prstGeom>
        </p:spPr>
      </p:pic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B91078E7-6792-FDF3-A98E-DED9EE525F77}"/>
              </a:ext>
            </a:extLst>
          </p:cNvPr>
          <p:cNvSpPr txBox="1">
            <a:spLocks/>
          </p:cNvSpPr>
          <p:nvPr/>
        </p:nvSpPr>
        <p:spPr>
          <a:xfrm>
            <a:off x="531813" y="1981200"/>
            <a:ext cx="4343400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Manager node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Data node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MySQL server node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17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MySQL </a:t>
            </a:r>
            <a:br>
              <a:rPr lang="en-US" altLang="zh-CN" sz="3600" dirty="0"/>
            </a:br>
            <a:r>
              <a:rPr lang="en-US" altLang="zh-CN" sz="3600" dirty="0"/>
              <a:t>cluster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E70EA5-464A-4B2D-4B7A-3C6592A68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95" t="46562" b="13325"/>
          <a:stretch/>
        </p:blipFill>
        <p:spPr>
          <a:xfrm>
            <a:off x="5408612" y="1676400"/>
            <a:ext cx="6412717" cy="46759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60985D-914F-BDF0-9E81-270C006C0C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49" b="26241"/>
          <a:stretch/>
        </p:blipFill>
        <p:spPr>
          <a:xfrm>
            <a:off x="9935783" y="301996"/>
            <a:ext cx="1689858" cy="95325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23F689A-89E3-394B-E61A-3716DFC07A51}"/>
              </a:ext>
            </a:extLst>
          </p:cNvPr>
          <p:cNvSpPr txBox="1">
            <a:spLocks/>
          </p:cNvSpPr>
          <p:nvPr/>
        </p:nvSpPr>
        <p:spPr>
          <a:xfrm>
            <a:off x="2354851" y="393448"/>
            <a:ext cx="4319581" cy="75517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2700" b="1" i="0" kern="1200" spc="1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altLang="zh-CN" sz="4000" dirty="0"/>
              <a:t>Operator Pattern</a:t>
            </a:r>
            <a:endParaRPr lang="zh-CN" altLang="en-US" sz="4000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1DB6B00C-48BE-E2D7-B218-6A7D47F7C90B}"/>
              </a:ext>
            </a:extLst>
          </p:cNvPr>
          <p:cNvSpPr txBox="1">
            <a:spLocks/>
          </p:cNvSpPr>
          <p:nvPr/>
        </p:nvSpPr>
        <p:spPr>
          <a:xfrm>
            <a:off x="531813" y="1981200"/>
            <a:ext cx="4343400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Automatic deployment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Specify node’s number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on demand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98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419600" cy="1162051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Conclusion</a:t>
            </a:r>
            <a:endParaRPr lang="zh-CN" altLang="en-US" sz="4800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F2E5554-C0BD-837A-5DFE-E77915ED665B}"/>
              </a:ext>
            </a:extLst>
          </p:cNvPr>
          <p:cNvSpPr txBox="1">
            <a:spLocks/>
          </p:cNvSpPr>
          <p:nvPr/>
        </p:nvSpPr>
        <p:spPr>
          <a:xfrm>
            <a:off x="531812" y="1981200"/>
            <a:ext cx="5562599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Service decoupling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Ingress and controller pattern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RBAC and lifecycle pattern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MySQL operator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91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419600" cy="1162051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Play with it</a:t>
            </a:r>
            <a:endParaRPr lang="zh-CN" alt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51513-2E53-B71B-F459-A926C8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30" y="1663699"/>
            <a:ext cx="9321963" cy="2481386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1817B410-8CCF-D6E3-A1A1-8A79ABC9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2065" y="4381382"/>
            <a:ext cx="7620000" cy="14282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 username1   :  abcdefg1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 username170   : abcdefg170</a:t>
            </a:r>
          </a:p>
          <a:p>
            <a:pPr>
              <a:lnSpc>
                <a:spcPct val="110000"/>
              </a:lnSpc>
            </a:pPr>
            <a:endParaRPr lang="en-US" altLang="zh-CN" sz="2800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4E9AFF74-2F66-4DAB-B94A-706E676AB021}"/>
              </a:ext>
            </a:extLst>
          </p:cNvPr>
          <p:cNvSpPr txBox="1">
            <a:spLocks/>
          </p:cNvSpPr>
          <p:nvPr/>
        </p:nvSpPr>
        <p:spPr>
          <a:xfrm>
            <a:off x="687386" y="4387995"/>
            <a:ext cx="2897188" cy="93088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/>
              <a:t>www.leyou.com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5D3E6F-603A-CF68-DC18-B2E6243C1C8A}"/>
              </a:ext>
            </a:extLst>
          </p:cNvPr>
          <p:cNvSpPr txBox="1"/>
          <p:nvPr/>
        </p:nvSpPr>
        <p:spPr>
          <a:xfrm>
            <a:off x="8153400" y="4503026"/>
            <a:ext cx="1446212" cy="45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(1~170)</a:t>
            </a:r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1A910817-D725-AE16-8888-A315CCA3A2C0}"/>
              </a:ext>
            </a:extLst>
          </p:cNvPr>
          <p:cNvSpPr txBox="1">
            <a:spLocks/>
          </p:cNvSpPr>
          <p:nvPr/>
        </p:nvSpPr>
        <p:spPr>
          <a:xfrm>
            <a:off x="4497386" y="5692930"/>
            <a:ext cx="2590800" cy="77530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/>
              <a:t>admin : admin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7D70AEC7-B7CF-AE5F-1075-4DD7632B35AA}"/>
              </a:ext>
            </a:extLst>
          </p:cNvPr>
          <p:cNvSpPr txBox="1">
            <a:spLocks/>
          </p:cNvSpPr>
          <p:nvPr/>
        </p:nvSpPr>
        <p:spPr>
          <a:xfrm>
            <a:off x="685798" y="5692930"/>
            <a:ext cx="3354388" cy="93088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/>
              <a:t>manage.leyou.com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8934F512-EBCA-9072-6C5B-077C07A4E05B}"/>
              </a:ext>
            </a:extLst>
          </p:cNvPr>
          <p:cNvSpPr txBox="1">
            <a:spLocks/>
          </p:cNvSpPr>
          <p:nvPr/>
        </p:nvSpPr>
        <p:spPr>
          <a:xfrm>
            <a:off x="8304212" y="5847268"/>
            <a:ext cx="2590800" cy="77530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/>
              <a:t>Try not delete things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4BD288-B819-B483-5E8C-306C3D56820C}"/>
              </a:ext>
            </a:extLst>
          </p:cNvPr>
          <p:cNvSpPr txBox="1"/>
          <p:nvPr/>
        </p:nvSpPr>
        <p:spPr>
          <a:xfrm>
            <a:off x="4341814" y="48027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Win: C:\System32\drivers\etc\hosts</a:t>
            </a:r>
          </a:p>
          <a:p>
            <a:r>
              <a:rPr lang="en-US" altLang="zh-CN" dirty="0">
                <a:highlight>
                  <a:srgbClr val="FFFFFF"/>
                </a:highlight>
                <a:latin typeface="Open Sans" panose="020B0606030504020204" pitchFamily="34" charset="0"/>
              </a:rPr>
              <a:t>Mac/Linux: /</a:t>
            </a:r>
            <a:r>
              <a:rPr lang="en-US" altLang="zh-CN" dirty="0" err="1">
                <a:highlight>
                  <a:srgbClr val="FFFFFF"/>
                </a:highlight>
                <a:latin typeface="Open Sans" panose="020B0606030504020204" pitchFamily="34" charset="0"/>
              </a:rPr>
              <a:t>etc</a:t>
            </a:r>
            <a:r>
              <a:rPr lang="en-US" altLang="zh-CN" dirty="0">
                <a:highlight>
                  <a:srgbClr val="FFFFFF"/>
                </a:highlight>
                <a:latin typeface="Open Sans" panose="020B0606030504020204" pitchFamily="34" charset="0"/>
              </a:rPr>
              <a:t>/hosts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90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419600" cy="1162051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C8E43-B60A-2DA0-8702-5142AE878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431" r="1872" b="872"/>
          <a:stretch/>
        </p:blipFill>
        <p:spPr bwMode="auto">
          <a:xfrm>
            <a:off x="6056812" y="6830"/>
            <a:ext cx="6132013" cy="684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30BFDAD2-1FF9-87B6-5D40-E38150D8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812" y="1981200"/>
            <a:ext cx="5638799" cy="39163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Open-source Online Shopping Mall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Migrate to Cloud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Leverage K8s features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C1B573-FC71-8225-E0C2-1F7441BE437E}"/>
              </a:ext>
            </a:extLst>
          </p:cNvPr>
          <p:cNvSpPr txBox="1"/>
          <p:nvPr/>
        </p:nvSpPr>
        <p:spPr>
          <a:xfrm>
            <a:off x="608012" y="62994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Built upon: </a:t>
            </a:r>
            <a:r>
              <a:rPr lang="en-US" altLang="zh-CN" sz="1800" dirty="0">
                <a:hlinkClick r:id="rId4"/>
              </a:rPr>
              <a:t>https://github.com/lyj8330328/leyou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84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D76BAC-E7DF-23E0-9B18-767F5186F8F2}"/>
              </a:ext>
            </a:extLst>
          </p:cNvPr>
          <p:cNvSpPr/>
          <p:nvPr/>
        </p:nvSpPr>
        <p:spPr>
          <a:xfrm>
            <a:off x="0" y="6830"/>
            <a:ext cx="12188825" cy="685117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03B345F-5B89-0097-C138-61C71527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04650"/>
            <a:ext cx="8686800" cy="66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70336"/>
            <a:ext cx="4010039" cy="77518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Micro-services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E257CF-0380-BE97-3C77-0DAA16D30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5" t="35101" r="43860" b="21038"/>
          <a:stretch/>
        </p:blipFill>
        <p:spPr>
          <a:xfrm>
            <a:off x="6475412" y="1523999"/>
            <a:ext cx="4648199" cy="503461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01CB08-28FB-CB9F-C2F0-56C8249D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95" r="73129" b="-1"/>
          <a:stretch/>
        </p:blipFill>
        <p:spPr bwMode="auto">
          <a:xfrm>
            <a:off x="4075913" y="220420"/>
            <a:ext cx="627076" cy="7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BCB6398B-98C5-750A-BFFA-908A1C708A67}"/>
              </a:ext>
            </a:extLst>
          </p:cNvPr>
          <p:cNvSpPr txBox="1">
            <a:spLocks/>
          </p:cNvSpPr>
          <p:nvPr/>
        </p:nvSpPr>
        <p:spPr>
          <a:xfrm>
            <a:off x="531813" y="1981200"/>
            <a:ext cx="4648198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Service decoupling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Environment separation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Scaling on demand</a:t>
            </a:r>
          </a:p>
        </p:txBody>
      </p:sp>
    </p:spTree>
    <p:extLst>
      <p:ext uri="{BB962C8B-B14F-4D97-AF65-F5344CB8AC3E}">
        <p14:creationId xmlns:p14="http://schemas.microsoft.com/office/powerpoint/2010/main" val="3884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70336"/>
            <a:ext cx="4010039" cy="77518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Micro-services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E257CF-0380-BE97-3C77-0DAA16D30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45" t="35101" r="43860" b="21038"/>
          <a:stretch/>
        </p:blipFill>
        <p:spPr>
          <a:xfrm>
            <a:off x="6475412" y="1523999"/>
            <a:ext cx="4648199" cy="503461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01CB08-28FB-CB9F-C2F0-56C8249D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95" r="73129" b="-1"/>
          <a:stretch/>
        </p:blipFill>
        <p:spPr bwMode="auto">
          <a:xfrm>
            <a:off x="4075913" y="220420"/>
            <a:ext cx="627076" cy="7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BCB6398B-98C5-750A-BFFA-908A1C708A67}"/>
              </a:ext>
            </a:extLst>
          </p:cNvPr>
          <p:cNvSpPr txBox="1">
            <a:spLocks/>
          </p:cNvSpPr>
          <p:nvPr/>
        </p:nvSpPr>
        <p:spPr>
          <a:xfrm>
            <a:off x="531813" y="1981200"/>
            <a:ext cx="4648198" cy="3916365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9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6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3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2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Service decoupling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Environment separation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/>
              <a:t>Scaling on demand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D783D-84EE-F4F8-DAA7-23F6E184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020" y="1523999"/>
            <a:ext cx="5430008" cy="51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Nginx</a:t>
            </a:r>
            <a:br>
              <a:rPr lang="en-US" altLang="zh-CN" sz="3600" dirty="0"/>
            </a:br>
            <a:r>
              <a:rPr lang="en-US" altLang="zh-CN" sz="3600" dirty="0"/>
              <a:t>Ingress</a:t>
            </a:r>
            <a:endParaRPr lang="zh-CN" altLang="en-US" sz="3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F3C68-F6C0-7813-8E10-E64938D86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813" y="1981200"/>
            <a:ext cx="4343400" cy="39163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Consistent external IP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Router based on rules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45D58E-3C32-E640-B9C8-E283CB0DF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0" t="9989" r="42750" b="43021"/>
          <a:stretch/>
        </p:blipFill>
        <p:spPr>
          <a:xfrm>
            <a:off x="5332411" y="1546068"/>
            <a:ext cx="6324601" cy="518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871D99-FF51-719D-DF8F-257B31C2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31" y="397355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Nginx</a:t>
            </a:r>
            <a:br>
              <a:rPr lang="en-US" altLang="zh-CN" sz="3600" dirty="0"/>
            </a:br>
            <a:r>
              <a:rPr lang="en-US" altLang="zh-CN" sz="3600" dirty="0"/>
              <a:t>Ingress</a:t>
            </a:r>
            <a:endParaRPr lang="zh-CN" altLang="en-US" sz="3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F3C68-F6C0-7813-8E10-E64938D86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813" y="1981200"/>
            <a:ext cx="4343400" cy="39163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Consistent external IP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Router based on rules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Nginx cluster?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45D58E-3C32-E640-B9C8-E283CB0DF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0" t="9989" r="42750" b="43021"/>
          <a:stretch/>
        </p:blipFill>
        <p:spPr>
          <a:xfrm>
            <a:off x="5332411" y="1546068"/>
            <a:ext cx="6324601" cy="5186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871D99-FF51-719D-DF8F-257B31C2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31" y="397355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6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3AD5815-596A-3118-6775-698514E4BC14}"/>
              </a:ext>
            </a:extLst>
          </p:cNvPr>
          <p:cNvSpPr/>
          <p:nvPr/>
        </p:nvSpPr>
        <p:spPr>
          <a:xfrm>
            <a:off x="0" y="6830"/>
            <a:ext cx="12188825" cy="142826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90930-9998-AA23-0591-6AA09A42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235430"/>
            <a:ext cx="4010039" cy="116205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Nginx</a:t>
            </a:r>
            <a:br>
              <a:rPr lang="en-US" altLang="zh-CN" sz="3600" dirty="0"/>
            </a:br>
            <a:r>
              <a:rPr lang="en-US" altLang="zh-CN" sz="3600" dirty="0"/>
              <a:t>Ingress</a:t>
            </a:r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871D99-FF51-719D-DF8F-257B31C2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31" y="397355"/>
            <a:ext cx="838200" cy="838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77D710-0A95-8665-EE8A-EC1FB6478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94" b="75389"/>
          <a:stretch/>
        </p:blipFill>
        <p:spPr>
          <a:xfrm>
            <a:off x="1050931" y="2971800"/>
            <a:ext cx="2971800" cy="16878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9B86BF-991E-B424-CD8D-CCB1A28C8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81" b="4352"/>
          <a:stretch/>
        </p:blipFill>
        <p:spPr>
          <a:xfrm>
            <a:off x="6073026" y="1397481"/>
            <a:ext cx="5736387" cy="4572000"/>
          </a:xfrm>
          <a:prstGeom prst="rect">
            <a:avLst/>
          </a:prstGeom>
        </p:spPr>
      </p:pic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39B15406-3B4E-578D-F295-639E7557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2463" y="3429000"/>
            <a:ext cx="1122349" cy="685800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/>
              <a:t>OR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0815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Point Graphics Sampl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CAFF"/>
      </a:accent1>
      <a:accent2>
        <a:srgbClr val="FF8628"/>
      </a:accent2>
      <a:accent3>
        <a:srgbClr val="692523"/>
      </a:accent3>
      <a:accent4>
        <a:srgbClr val="00936B"/>
      </a:accent4>
      <a:accent5>
        <a:srgbClr val="F8EEE0"/>
      </a:accent5>
      <a:accent6>
        <a:srgbClr val="FF8983"/>
      </a:accent6>
      <a:hlink>
        <a:srgbClr val="0563C1"/>
      </a:hlink>
      <a:folHlink>
        <a:srgbClr val="954F72"/>
      </a:folHlink>
    </a:clrScheme>
    <a:fontScheme name="Custom 46">
      <a:majorFont>
        <a:latin typeface="Congen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A" id="{0559C27A-1F03-40DE-864E-4F889F5D0431}" vid="{81C2972A-9F7F-4DBE-BD36-F28830C07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1CED80-2B32-4D93-8F36-96C2DAAFA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807F0C-5BF2-402B-9012-B52128A22A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253339-64B8-4F01-9860-5B5097E99386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purl.org/dc/dcmitype/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自定义</PresentationFormat>
  <Paragraphs>118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Congenial</vt:lpstr>
      <vt:lpstr>Open Sans</vt:lpstr>
      <vt:lpstr>Office Theme</vt:lpstr>
      <vt:lpstr>LeCloud: Leyou Mall on Cloud with K8s </vt:lpstr>
      <vt:lpstr>Introduction</vt:lpstr>
      <vt:lpstr>Introduction</vt:lpstr>
      <vt:lpstr>PowerPoint 演示文稿</vt:lpstr>
      <vt:lpstr>Micro-services</vt:lpstr>
      <vt:lpstr>Micro-services</vt:lpstr>
      <vt:lpstr>Nginx Ingress</vt:lpstr>
      <vt:lpstr>Nginx Ingress</vt:lpstr>
      <vt:lpstr>Nginx Ingress</vt:lpstr>
      <vt:lpstr>Nginx Ingress</vt:lpstr>
      <vt:lpstr>Nginx Ingress</vt:lpstr>
      <vt:lpstr>Nginx Ingress</vt:lpstr>
      <vt:lpstr>RabbitMQ cluster</vt:lpstr>
      <vt:lpstr>RabbitMQ cluster</vt:lpstr>
      <vt:lpstr>RabbitMQ cluster</vt:lpstr>
      <vt:lpstr>RabbitMQ cluster</vt:lpstr>
      <vt:lpstr>RabbitMQ cluster</vt:lpstr>
      <vt:lpstr>RabbitMQ cluster</vt:lpstr>
      <vt:lpstr>RabbitMQ cluster</vt:lpstr>
      <vt:lpstr>RabbitMQ cluster</vt:lpstr>
      <vt:lpstr>MySQL  cluster</vt:lpstr>
      <vt:lpstr>MySQL  cluster</vt:lpstr>
      <vt:lpstr>Conclusion</vt:lpstr>
      <vt:lpstr>Play with 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2023-03-27T09:13:28Z</dcterms:created>
  <dcterms:modified xsi:type="dcterms:W3CDTF">2024-07-19T06:18:07Z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