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986D-859C-4930-BAE9-F6BA4E46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B2F9F-FB8A-4B35-AD67-9050F715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A65E-FC37-4C8A-96E8-3E5A227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3173-93EA-4158-AF7A-627A9C8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B58F-AF9E-4412-B39A-BD09945E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9237-4DDB-49C3-A41E-9AA9B496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3FF7-8C4E-4A83-BC98-B3B93D06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9A62-25D1-41B8-8EC1-67DA4201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8427-D3A0-4748-9ADE-696F86D5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2E89-AAA1-4104-B613-F6008200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C34B-5A12-4AFF-A94D-D7252400C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3C05E-394A-4CD9-9CC2-7F4E45DE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376B-269F-4F5F-B123-FD286632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4AF4-0A7C-4CFC-8819-60B22223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AB56-A5F7-4C34-86EC-80C6C899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4396-4E85-4BF2-94C5-C811FD8E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95D6-1E07-4E56-B6FC-05A930F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2FCC-1D8B-4BC0-A396-DAD3548B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8E4E-53D5-4F2D-96A0-9A1801C9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D6B6-186B-4210-8CDB-3CA0DB68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FE8-4BAC-491F-B660-75FF1E6C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8802-EF20-4786-ADE1-83028900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50EB-3571-463E-8D4B-0DE10CF0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E7BA-F811-4891-B4D2-292B60DF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7F91C-F227-4123-BB96-B0303EA6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2248-A164-49C6-ADBA-00EBBBE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DB1A-4BAF-416C-B552-97B01820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0BFF-9F9E-4576-8419-47B13DDCA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6C491-B4EB-452C-9142-A53E51AF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D983-BC9D-46FD-961D-51C4D53D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DE5A4-6CE9-4331-B410-E932F516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E34C-683C-45A4-A280-D042E761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75A3-5E7E-44F0-BCC3-C2DEFDB1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5173-39F5-4121-BC1A-5EB4C29D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838F2-9AF4-43AB-8B0F-3255E9DEE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0F2E6-EB0E-479B-8634-6F757D312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E3DA8-2292-4284-9AB9-302F6A31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A203-A610-492E-81A4-6117DA5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7E117-FBB8-4FBC-A0D6-0661F2F3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4BF5-FEA4-43D9-91EB-BE500296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6A2D4-9827-4109-A0D4-5EA24E48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BBD44-FDD4-4AA1-BF41-7AE845DD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5DCB0-B90F-43E7-BC76-80DB5D4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FEB46-D459-4A62-9A05-69CC0D14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81408-8B7D-4164-8659-769D2AC5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BF850-3111-42F8-BF29-EADEBBA6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40B-0DAB-4C43-8CCD-6CD663AB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2DBE-91C1-4D24-99EE-E0FC1687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E63B-4A4A-44E7-8A8F-93801AD4F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CEDE-6A04-4972-A50E-EDC36653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272D-FF54-46A8-BC86-6ADF4B1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511D-62FE-4187-9E32-49F7CFEF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F029-D929-4DEE-BAAB-7FFB929D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6C6E0-CDB6-4CAC-876A-E24B0D46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0B7F-36C2-4D7D-94EE-3A6257D6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27A1-DA58-4488-A57A-363F07CB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CCEE-5DAD-4CF2-B505-D06D3FE0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7F34-C378-4D79-B51F-685F1DE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1D81D-137F-4253-B411-5090680B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86C9B-AAAC-4634-97E7-6929D4FC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585B-9466-46ED-BAAA-3114EAD7B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D6EE-0840-4764-9506-7763D113D63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12E0-5BAA-4A53-BDE4-9980D5269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2AC2-E278-489F-9C47-125568CB2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6756-C080-400A-85DB-1069C42DC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5113-B84F-41E6-A8D7-AAB541564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28D-79D7-4313-AC0A-7F76787D2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A19D-504A-4180-AE2E-1D77A6E0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EF231-61CC-4A80-A945-A4D0638A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9" y="38066"/>
            <a:ext cx="1121242" cy="1122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221D2-E413-4CD2-B714-5029053B2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1" y="92075"/>
            <a:ext cx="1029038" cy="1030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B419C8-B418-4C0A-A6D7-7E3BBDFE4C34}"/>
              </a:ext>
            </a:extLst>
          </p:cNvPr>
          <p:cNvSpPr txBox="1"/>
          <p:nvPr/>
        </p:nvSpPr>
        <p:spPr>
          <a:xfrm>
            <a:off x="2397761" y="38066"/>
            <a:ext cx="1935700" cy="112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E51E5-0575-4AE4-B009-24CC511ACB3E}"/>
              </a:ext>
            </a:extLst>
          </p:cNvPr>
          <p:cNvSpPr txBox="1"/>
          <p:nvPr/>
        </p:nvSpPr>
        <p:spPr>
          <a:xfrm>
            <a:off x="2397761" y="145554"/>
            <a:ext cx="417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</a:rPr>
              <a:t>LICET PATTARAI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LOYOLA-ICAM COLLEGE OF 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ENGINEERING AND TECHNOLOGY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31A1F2-7166-42D5-B823-004009A2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605" y="2183959"/>
            <a:ext cx="995340" cy="995340"/>
          </a:xfrm>
          <a:prstGeom prst="rect">
            <a:avLst/>
          </a:prstGeom>
          <a:scene3d>
            <a:camera prst="perspectiveHeroicExtremeLeftFacing" fov="3600000">
              <a:rot lat="1692000" lon="2642725" rev="21594000"/>
            </a:camera>
            <a:lightRig rig="threePt" dir="t"/>
          </a:scene3d>
          <a:sp3d z="-44450"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067578-FFF0-4706-9D7A-5A3D8FFC2A2A}"/>
              </a:ext>
            </a:extLst>
          </p:cNvPr>
          <p:cNvSpPr txBox="1"/>
          <p:nvPr/>
        </p:nvSpPr>
        <p:spPr>
          <a:xfrm>
            <a:off x="247481" y="1476072"/>
            <a:ext cx="5646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300" dirty="0">
                <a:solidFill>
                  <a:schemeClr val="bg1"/>
                </a:solidFill>
              </a:rPr>
              <a:t>PATTARAI’S </a:t>
            </a:r>
            <a:r>
              <a:rPr lang="en-US" sz="4000" b="1" spc="300" dirty="0">
                <a:solidFill>
                  <a:schemeClr val="bg1"/>
                </a:solidFill>
              </a:rPr>
              <a:t>WORKSHOP</a:t>
            </a:r>
            <a:r>
              <a:rPr lang="en-US" sz="1800" b="1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B5E693-6680-4D75-AC45-062897D81451}"/>
              </a:ext>
            </a:extLst>
          </p:cNvPr>
          <p:cNvSpPr txBox="1"/>
          <p:nvPr/>
        </p:nvSpPr>
        <p:spPr>
          <a:xfrm>
            <a:off x="2336359" y="2228927"/>
            <a:ext cx="1880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8D302-E381-40FC-AD2B-AE3B259EFDA0}"/>
              </a:ext>
            </a:extLst>
          </p:cNvPr>
          <p:cNvSpPr txBox="1"/>
          <p:nvPr/>
        </p:nvSpPr>
        <p:spPr>
          <a:xfrm>
            <a:off x="-58018" y="2847197"/>
            <a:ext cx="615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</a:rPr>
              <a:t>Backend Web Development with express</a:t>
            </a:r>
            <a:endParaRPr lang="en-US" sz="2000" b="1" i="1" spc="300" dirty="0">
              <a:solidFill>
                <a:schemeClr val="bg1"/>
              </a:solidFill>
            </a:endParaRPr>
          </a:p>
          <a:p>
            <a:r>
              <a:rPr lang="en-US" sz="2000" b="1" i="1" spc="300" dirty="0">
                <a:solidFill>
                  <a:schemeClr val="bg1"/>
                </a:solidFill>
                <a:latin typeface="+mj-lt"/>
              </a:rPr>
              <a:t>                          .</a:t>
            </a:r>
            <a:r>
              <a:rPr lang="en-US" sz="3600" b="1" spc="300" dirty="0" err="1">
                <a:solidFill>
                  <a:srgbClr val="FFFF00"/>
                </a:solidFill>
              </a:rPr>
              <a:t>js</a:t>
            </a:r>
            <a:r>
              <a:rPr lang="en-US" sz="2000" b="1" i="1" spc="300" dirty="0">
                <a:solidFill>
                  <a:schemeClr val="bg1"/>
                </a:solidFill>
              </a:rPr>
              <a:t> </a:t>
            </a:r>
            <a:r>
              <a:rPr lang="en-US" sz="2000" b="1" i="1" spc="300" dirty="0">
                <a:solidFill>
                  <a:schemeClr val="bg1"/>
                </a:solidFill>
                <a:latin typeface="+mj-lt"/>
              </a:rPr>
              <a:t>     </a:t>
            </a:r>
            <a:endParaRPr lang="en-US" sz="20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DDDCB-169D-4FB6-885D-CDF26F6DE295}"/>
              </a:ext>
            </a:extLst>
          </p:cNvPr>
          <p:cNvSpPr txBox="1"/>
          <p:nvPr/>
        </p:nvSpPr>
        <p:spPr>
          <a:xfrm>
            <a:off x="630081" y="4052240"/>
            <a:ext cx="2088879" cy="1077218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200" b="1" spc="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Date:</a:t>
            </a:r>
          </a:p>
          <a:p>
            <a:r>
              <a:rPr lang="en-US" sz="3200" b="1" spc="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952590-3F96-467F-B775-4CE673411245}"/>
              </a:ext>
            </a:extLst>
          </p:cNvPr>
          <p:cNvSpPr txBox="1"/>
          <p:nvPr/>
        </p:nvSpPr>
        <p:spPr>
          <a:xfrm>
            <a:off x="1837140" y="4173202"/>
            <a:ext cx="2555631" cy="107721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</a:rPr>
              <a:t>27.01.2022</a:t>
            </a:r>
          </a:p>
          <a:p>
            <a:r>
              <a:rPr lang="en-US" sz="3200" b="1" spc="300" dirty="0">
                <a:solidFill>
                  <a:schemeClr val="bg1"/>
                </a:solidFill>
              </a:rPr>
              <a:t>6pm-7pm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ED0D922-845A-4105-8D41-F526A7048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93" y="6129512"/>
            <a:ext cx="4872193" cy="6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Bahnschrift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Tenzing P</dc:creator>
  <cp:lastModifiedBy>Richard Tenzing P</cp:lastModifiedBy>
  <cp:revision>4</cp:revision>
  <dcterms:created xsi:type="dcterms:W3CDTF">2022-01-23T08:54:06Z</dcterms:created>
  <dcterms:modified xsi:type="dcterms:W3CDTF">2022-01-23T09:46:24Z</dcterms:modified>
</cp:coreProperties>
</file>