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4"/>
  </p:sldMasterIdLst>
  <p:sldIdLst>
    <p:sldId id="295" r:id="rId5"/>
    <p:sldId id="258" r:id="rId6"/>
    <p:sldId id="260" r:id="rId7"/>
    <p:sldId id="257" r:id="rId8"/>
    <p:sldId id="261" r:id="rId9"/>
    <p:sldId id="267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9DB-609B-4484-A744-647F040EF086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61C-D8C6-45EA-A844-30E31689E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666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FEF-60FA-4F53-A039-56B1BF8C63A1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3FEC-3882-44F0-A6A9-3991B04CFC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542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FEF-60FA-4F53-A039-56B1BF8C63A1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3FEC-3882-44F0-A6A9-3991B04CFC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2138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FEF-60FA-4F53-A039-56B1BF8C63A1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3FEC-3882-44F0-A6A9-3991B04CFC05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906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FEF-60FA-4F53-A039-56B1BF8C63A1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3FEC-3882-44F0-A6A9-3991B04CFC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006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FEF-60FA-4F53-A039-56B1BF8C63A1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3FEC-3882-44F0-A6A9-3991B04CFC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226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FEF-60FA-4F53-A039-56B1BF8C63A1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3FEC-3882-44F0-A6A9-3991B04CFC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8655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9DB-609B-4484-A744-647F040EF086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61C-D8C6-45EA-A844-30E31689E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2000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9DB-609B-4484-A744-647F040EF086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61C-D8C6-45EA-A844-30E31689E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3301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1603" y="2022093"/>
            <a:ext cx="1010879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1828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869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9DB-609B-4484-A744-647F040EF086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61C-D8C6-45EA-A844-30E31689E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54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519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2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9DB-609B-4484-A744-647F040EF086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61C-D8C6-45EA-A844-30E31689E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001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9DB-609B-4484-A744-647F040EF086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61C-D8C6-45EA-A844-30E31689E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515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9DB-609B-4484-A744-647F040EF086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61C-D8C6-45EA-A844-30E31689E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23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9DB-609B-4484-A744-647F040EF086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61C-D8C6-45EA-A844-30E31689E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449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9DB-609B-4484-A744-647F040EF086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61C-D8C6-45EA-A844-30E31689E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923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9DB-609B-4484-A744-647F040EF086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61C-D8C6-45EA-A844-30E31689E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320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FEF-60FA-4F53-A039-56B1BF8C63A1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3FEC-3882-44F0-A6A9-3991B04CFC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324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471FEF-60FA-4F53-A039-56B1BF8C63A1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3FEC-3882-44F0-A6A9-3991B04CFC05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114BD2FF-4A61-00AD-CAC8-75A2C67AA9DA}"/>
              </a:ext>
            </a:extLst>
          </p:cNvPr>
          <p:cNvSpPr txBox="1">
            <a:spLocks/>
          </p:cNvSpPr>
          <p:nvPr userDrawn="1"/>
        </p:nvSpPr>
        <p:spPr>
          <a:xfrm>
            <a:off x="9746855" y="446314"/>
            <a:ext cx="2068319" cy="163286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ctr" defTabSz="457200" rtl="0" eaLnBrk="1" latinLnBrk="0" hangingPunct="1">
              <a:defRPr sz="1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>
                <a:solidFill>
                  <a:srgbClr val="FFFF00"/>
                </a:solidFill>
              </a:rPr>
              <a:t>Professor: Richardt Steil</a:t>
            </a:r>
          </a:p>
        </p:txBody>
      </p:sp>
      <p:pic>
        <p:nvPicPr>
          <p:cNvPr id="12" name="Picture 2" descr="logo">
            <a:extLst>
              <a:ext uri="{FF2B5EF4-FFF2-40B4-BE49-F238E27FC236}">
                <a16:creationId xmlns:a16="http://schemas.microsoft.com/office/drawing/2014/main" id="{022BDD03-E1C6-4FFF-554C-D8ED9463BD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326432"/>
            <a:ext cx="1381242" cy="45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73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2" r:id="rId20"/>
    <p:sldLayoutId id="2147483913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0.png"/><Relationship Id="rId5" Type="http://schemas.openxmlformats.org/officeDocument/2006/relationships/image" Target="../media/image49.jpg"/><Relationship Id="rId4" Type="http://schemas.openxmlformats.org/officeDocument/2006/relationships/image" Target="../media/image48.png"/><Relationship Id="rId9" Type="http://schemas.openxmlformats.org/officeDocument/2006/relationships/image" Target="../media/image5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6">
            <a:extLst>
              <a:ext uri="{FF2B5EF4-FFF2-40B4-BE49-F238E27FC236}">
                <a16:creationId xmlns:a16="http://schemas.microsoft.com/office/drawing/2014/main" id="{116E1E79-31EC-339B-6FB4-C5A3D35DC243}"/>
              </a:ext>
            </a:extLst>
          </p:cNvPr>
          <p:cNvGrpSpPr/>
          <p:nvPr/>
        </p:nvGrpSpPr>
        <p:grpSpPr>
          <a:xfrm>
            <a:off x="0" y="6479434"/>
            <a:ext cx="12192000" cy="365125"/>
            <a:chOff x="0" y="3131602"/>
            <a:chExt cx="5760085" cy="108585"/>
          </a:xfrm>
        </p:grpSpPr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F9B7C725-E8FC-C94A-3E8B-984375BCA326}"/>
                </a:ext>
              </a:extLst>
            </p:cNvPr>
            <p:cNvSpPr/>
            <p:nvPr/>
          </p:nvSpPr>
          <p:spPr>
            <a:xfrm>
              <a:off x="0" y="3131602"/>
              <a:ext cx="1728470" cy="108585"/>
            </a:xfrm>
            <a:custGeom>
              <a:avLst/>
              <a:gdLst/>
              <a:ahLst/>
              <a:cxnLst/>
              <a:rect l="l" t="t" r="r" b="b"/>
              <a:pathLst>
                <a:path w="1728470" h="108585">
                  <a:moveTo>
                    <a:pt x="1728012" y="0"/>
                  </a:moveTo>
                  <a:lnTo>
                    <a:pt x="0" y="0"/>
                  </a:lnTo>
                  <a:lnTo>
                    <a:pt x="0" y="108421"/>
                  </a:lnTo>
                  <a:lnTo>
                    <a:pt x="1728012" y="108421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102C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78CE9EBB-506E-0D93-BF2A-80269AE6117E}"/>
                </a:ext>
              </a:extLst>
            </p:cNvPr>
            <p:cNvSpPr/>
            <p:nvPr/>
          </p:nvSpPr>
          <p:spPr>
            <a:xfrm>
              <a:off x="1728012" y="3131604"/>
              <a:ext cx="4032250" cy="108585"/>
            </a:xfrm>
            <a:custGeom>
              <a:avLst/>
              <a:gdLst/>
              <a:ahLst/>
              <a:cxnLst/>
              <a:rect l="l" t="t" r="r" b="b"/>
              <a:pathLst>
                <a:path w="4032250" h="108585">
                  <a:moveTo>
                    <a:pt x="4032072" y="0"/>
                  </a:moveTo>
                  <a:lnTo>
                    <a:pt x="3456038" y="0"/>
                  </a:lnTo>
                  <a:lnTo>
                    <a:pt x="0" y="0"/>
                  </a:lnTo>
                  <a:lnTo>
                    <a:pt x="0" y="108419"/>
                  </a:lnTo>
                  <a:lnTo>
                    <a:pt x="3456038" y="108419"/>
                  </a:lnTo>
                  <a:lnTo>
                    <a:pt x="4032072" y="108419"/>
                  </a:lnTo>
                  <a:lnTo>
                    <a:pt x="4032072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3E9E78F-AFC7-8BBA-FCAB-D78A8689EE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82100" y="6479435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B6F15528-21DE-4FAA-801E-634DDDAF4B2B}" type="slidenum">
              <a:rPr lang="pt-BR" smtClean="0"/>
              <a:pPr algn="r"/>
              <a:t>1</a:t>
            </a:fld>
            <a:endParaRPr lang="pt-BR"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13C4F03E-A86E-77A0-112E-B391338D4692}"/>
              </a:ext>
            </a:extLst>
          </p:cNvPr>
          <p:cNvSpPr txBox="1"/>
          <p:nvPr/>
        </p:nvSpPr>
        <p:spPr>
          <a:xfrm>
            <a:off x="1702270" y="6479434"/>
            <a:ext cx="6459207" cy="5168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Prof.</a:t>
            </a:r>
            <a:r>
              <a:rPr sz="1400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lang="pt-BR" dirty="0">
                <a:solidFill>
                  <a:schemeClr val="bg1"/>
                </a:solidFill>
                <a:latin typeface="Palatino Linotype"/>
                <a:cs typeface="Palatino Linotype"/>
              </a:rPr>
              <a:t>Richardt</a:t>
            </a:r>
            <a:r>
              <a:rPr lang="pt-BR" dirty="0">
                <a:solidFill>
                  <a:srgbClr val="181723"/>
                </a:solidFill>
                <a:latin typeface="Palatino Linotype"/>
                <a:cs typeface="Palatino Linotype"/>
              </a:rPr>
              <a:t> </a:t>
            </a:r>
            <a:r>
              <a:rPr lang="pt-BR" dirty="0">
                <a:solidFill>
                  <a:schemeClr val="bg1"/>
                </a:solidFill>
                <a:latin typeface="Palatino Linotype"/>
                <a:cs typeface="Palatino Linotype"/>
              </a:rPr>
              <a:t>Steil 	</a:t>
            </a:r>
            <a:r>
              <a:rPr lang="pt-PT" b="1" i="0" cap="all" dirty="0" err="1">
                <a:solidFill>
                  <a:srgbClr val="4C2881"/>
                </a:solidFill>
                <a:effectLst/>
                <a:latin typeface="-apple-system"/>
              </a:rPr>
              <a:t>Cibersegurança</a:t>
            </a:r>
            <a:endParaRPr lang="pt-BR" dirty="0">
              <a:solidFill>
                <a:srgbClr val="002060"/>
              </a:solidFill>
              <a:latin typeface="Palatino Linotype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400" dirty="0">
              <a:latin typeface="Palatino Linotype"/>
              <a:cs typeface="Palatino Linotype"/>
            </a:endParaRPr>
          </a:p>
        </p:txBody>
      </p:sp>
      <p:pic>
        <p:nvPicPr>
          <p:cNvPr id="11" name="Picture 2" descr="logo">
            <a:extLst>
              <a:ext uri="{FF2B5EF4-FFF2-40B4-BE49-F238E27FC236}">
                <a16:creationId xmlns:a16="http://schemas.microsoft.com/office/drawing/2014/main" id="{215786D2-38EB-00A0-AE90-152B99EFD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3635925"/>
            <a:ext cx="6788334" cy="22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33058B-CADF-B724-7A67-ED2D386C8C9F}"/>
              </a:ext>
            </a:extLst>
          </p:cNvPr>
          <p:cNvSpPr txBox="1"/>
          <p:nvPr/>
        </p:nvSpPr>
        <p:spPr>
          <a:xfrm>
            <a:off x="2705100" y="1021834"/>
            <a:ext cx="6959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spc="-10" dirty="0">
                <a:solidFill>
                  <a:srgbClr val="102C53"/>
                </a:solidFill>
                <a:latin typeface="Arial Narrow"/>
                <a:ea typeface="+mj-ea"/>
              </a:rPr>
              <a:t>CIBERSEGURANÇA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7C933E72-C0E7-D708-F717-6563680E3FAB}"/>
              </a:ext>
            </a:extLst>
          </p:cNvPr>
          <p:cNvSpPr txBox="1"/>
          <p:nvPr/>
        </p:nvSpPr>
        <p:spPr>
          <a:xfrm>
            <a:off x="3746500" y="2594980"/>
            <a:ext cx="469900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10" dirty="0">
                <a:solidFill>
                  <a:srgbClr val="181723"/>
                </a:solidFill>
                <a:latin typeface="Palatino Linotype"/>
                <a:cs typeface="Palatino Linotype"/>
              </a:rPr>
              <a:t>Prof.</a:t>
            </a:r>
            <a:r>
              <a:rPr sz="4000" spc="-60" dirty="0">
                <a:solidFill>
                  <a:srgbClr val="181723"/>
                </a:solidFill>
                <a:latin typeface="Palatino Linotype"/>
                <a:cs typeface="Palatino Linotype"/>
              </a:rPr>
              <a:t> </a:t>
            </a:r>
            <a:r>
              <a:rPr lang="pt-BR" sz="4000" dirty="0" err="1">
                <a:solidFill>
                  <a:srgbClr val="181723"/>
                </a:solidFill>
                <a:latin typeface="Palatino Linotype"/>
                <a:cs typeface="Palatino Linotype"/>
              </a:rPr>
              <a:t>Richardt</a:t>
            </a:r>
            <a:r>
              <a:rPr lang="pt-BR" sz="4000" dirty="0">
                <a:solidFill>
                  <a:srgbClr val="181723"/>
                </a:solidFill>
                <a:latin typeface="Palatino Linotype"/>
                <a:cs typeface="Palatino Linotype"/>
              </a:rPr>
              <a:t> Steil</a:t>
            </a:r>
            <a:endParaRPr sz="4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3473" y="506890"/>
            <a:ext cx="275585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6310" algn="l"/>
              </a:tabLst>
            </a:pPr>
            <a:r>
              <a:rPr sz="2000" b="1" spc="-200" dirty="0">
                <a:solidFill>
                  <a:srgbClr val="FFFF00"/>
                </a:solidFill>
                <a:latin typeface="Verdana"/>
                <a:ea typeface="+mn-ea"/>
                <a:cs typeface="+mn-cs"/>
              </a:rPr>
              <a:t>DÉCADA DE 50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7496" y="1155191"/>
            <a:ext cx="4527804" cy="5702806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B5409F83-D344-C5C1-55F2-2C8CBEE8C368}"/>
              </a:ext>
            </a:extLst>
          </p:cNvPr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82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00800" y="1624583"/>
            <a:ext cx="5354320" cy="4430395"/>
            <a:chOff x="6400800" y="1624583"/>
            <a:chExt cx="5354320" cy="4430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2588" y="2356103"/>
              <a:ext cx="2709672" cy="27096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800" y="1624583"/>
              <a:ext cx="5353811" cy="443026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709300" y="428058"/>
            <a:ext cx="273371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6310" algn="l"/>
              </a:tabLst>
            </a:pPr>
            <a:r>
              <a:rPr sz="2000" b="1" spc="-200" dirty="0">
                <a:solidFill>
                  <a:srgbClr val="FFFF00"/>
                </a:solidFill>
                <a:latin typeface="Verdana"/>
              </a:rPr>
              <a:t>DÉCADA DE 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437" y="1738376"/>
            <a:ext cx="47891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Calibri"/>
                <a:cs typeface="Calibri"/>
              </a:rPr>
              <a:t>Tudo</a:t>
            </a:r>
            <a:r>
              <a:rPr sz="4800" b="1" spc="-114" dirty="0">
                <a:latin typeface="Calibri"/>
                <a:cs typeface="Calibri"/>
              </a:rPr>
              <a:t> </a:t>
            </a:r>
            <a:r>
              <a:rPr sz="4800" b="1" dirty="0">
                <a:latin typeface="Calibri"/>
                <a:cs typeface="Calibri"/>
              </a:rPr>
              <a:t>muda</a:t>
            </a:r>
            <a:r>
              <a:rPr sz="4800" b="1" spc="-100" dirty="0">
                <a:latin typeface="Calibri"/>
                <a:cs typeface="Calibri"/>
              </a:rPr>
              <a:t> </a:t>
            </a:r>
            <a:r>
              <a:rPr sz="4800" b="1" dirty="0">
                <a:latin typeface="Calibri"/>
                <a:cs typeface="Calibri"/>
              </a:rPr>
              <a:t>com</a:t>
            </a:r>
            <a:r>
              <a:rPr sz="4800" b="1" spc="-110" dirty="0">
                <a:latin typeface="Calibri"/>
                <a:cs typeface="Calibri"/>
              </a:rPr>
              <a:t> </a:t>
            </a:r>
            <a:r>
              <a:rPr sz="4800" b="1" spc="-25" dirty="0">
                <a:latin typeface="Calibri"/>
                <a:cs typeface="Calibri"/>
              </a:rPr>
              <a:t>os </a:t>
            </a:r>
            <a:r>
              <a:rPr sz="4800" b="1" spc="-10" dirty="0">
                <a:latin typeface="Calibri"/>
                <a:cs typeface="Calibri"/>
              </a:rPr>
              <a:t>Primeiros Computadores...?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738C10A-9BE8-F13E-5C16-5850C31949F6}"/>
              </a:ext>
            </a:extLst>
          </p:cNvPr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660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9518" y="460592"/>
            <a:ext cx="288366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6310" algn="l"/>
              </a:tabLst>
            </a:pPr>
            <a:r>
              <a:rPr sz="2000" b="1" spc="-200" dirty="0">
                <a:solidFill>
                  <a:srgbClr val="FFFF00"/>
                </a:solidFill>
                <a:latin typeface="Verdana"/>
                <a:ea typeface="+mn-ea"/>
                <a:cs typeface="+mn-cs"/>
              </a:rPr>
              <a:t>DÉCADA DE 60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748" y="1102233"/>
            <a:ext cx="271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alibri"/>
                <a:cs typeface="Calibri"/>
              </a:rPr>
              <a:t>Acesso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Sequencial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9644" y="1175003"/>
            <a:ext cx="105410" cy="356870"/>
            <a:chOff x="199644" y="1175003"/>
            <a:chExt cx="105410" cy="356870"/>
          </a:xfrm>
        </p:grpSpPr>
        <p:sp>
          <p:nvSpPr>
            <p:cNvPr id="5" name="object 5"/>
            <p:cNvSpPr/>
            <p:nvPr/>
          </p:nvSpPr>
          <p:spPr>
            <a:xfrm>
              <a:off x="205740" y="1181099"/>
              <a:ext cx="93345" cy="344805"/>
            </a:xfrm>
            <a:custGeom>
              <a:avLst/>
              <a:gdLst/>
              <a:ahLst/>
              <a:cxnLst/>
              <a:rect l="l" t="t" r="r" b="b"/>
              <a:pathLst>
                <a:path w="93345" h="344805">
                  <a:moveTo>
                    <a:pt x="92964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92964" y="344424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740" y="1181099"/>
              <a:ext cx="93345" cy="344805"/>
            </a:xfrm>
            <a:custGeom>
              <a:avLst/>
              <a:gdLst/>
              <a:ahLst/>
              <a:cxnLst/>
              <a:rect l="l" t="t" r="r" b="b"/>
              <a:pathLst>
                <a:path w="93345" h="344805">
                  <a:moveTo>
                    <a:pt x="0" y="344424"/>
                  </a:moveTo>
                  <a:lnTo>
                    <a:pt x="92964" y="344424"/>
                  </a:lnTo>
                  <a:lnTo>
                    <a:pt x="92964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18198" y="2424134"/>
            <a:ext cx="6364605" cy="1857375"/>
            <a:chOff x="259857" y="2747136"/>
            <a:chExt cx="6364605" cy="1857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857" y="2747136"/>
              <a:ext cx="6364275" cy="17750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75860" y="4340351"/>
              <a:ext cx="1630680" cy="257810"/>
            </a:xfrm>
            <a:custGeom>
              <a:avLst/>
              <a:gdLst/>
              <a:ahLst/>
              <a:cxnLst/>
              <a:rect l="l" t="t" r="r" b="b"/>
              <a:pathLst>
                <a:path w="1630679" h="257810">
                  <a:moveTo>
                    <a:pt x="1630680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630680" y="257556"/>
                  </a:lnTo>
                  <a:lnTo>
                    <a:pt x="1630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75860" y="4340351"/>
              <a:ext cx="1630680" cy="257810"/>
            </a:xfrm>
            <a:custGeom>
              <a:avLst/>
              <a:gdLst/>
              <a:ahLst/>
              <a:cxnLst/>
              <a:rect l="l" t="t" r="r" b="b"/>
              <a:pathLst>
                <a:path w="1630679" h="257810">
                  <a:moveTo>
                    <a:pt x="0" y="257556"/>
                  </a:moveTo>
                  <a:lnTo>
                    <a:pt x="1630680" y="257556"/>
                  </a:lnTo>
                  <a:lnTo>
                    <a:pt x="163068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812821" y="1137151"/>
            <a:ext cx="1927860" cy="5384800"/>
            <a:chOff x="8191500" y="1235866"/>
            <a:chExt cx="1927860" cy="53848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0636" y="1235866"/>
              <a:ext cx="1909586" cy="14007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5507" y="1281683"/>
              <a:ext cx="1749552" cy="12496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36457" y="1262633"/>
              <a:ext cx="1788160" cy="1287780"/>
            </a:xfrm>
            <a:custGeom>
              <a:avLst/>
              <a:gdLst/>
              <a:ahLst/>
              <a:cxnLst/>
              <a:rect l="l" t="t" r="r" b="b"/>
              <a:pathLst>
                <a:path w="1788159" h="1287780">
                  <a:moveTo>
                    <a:pt x="0" y="1287780"/>
                  </a:moveTo>
                  <a:lnTo>
                    <a:pt x="1787652" y="1287780"/>
                  </a:lnTo>
                  <a:lnTo>
                    <a:pt x="1787652" y="0"/>
                  </a:lnTo>
                  <a:lnTo>
                    <a:pt x="0" y="0"/>
                  </a:lnTo>
                  <a:lnTo>
                    <a:pt x="0" y="12877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1500" y="2542031"/>
              <a:ext cx="1927859" cy="14295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5507" y="2606039"/>
              <a:ext cx="1749552" cy="125120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236457" y="2586989"/>
              <a:ext cx="1788160" cy="1289685"/>
            </a:xfrm>
            <a:custGeom>
              <a:avLst/>
              <a:gdLst/>
              <a:ahLst/>
              <a:cxnLst/>
              <a:rect l="l" t="t" r="r" b="b"/>
              <a:pathLst>
                <a:path w="1788159" h="1289685">
                  <a:moveTo>
                    <a:pt x="0" y="1289304"/>
                  </a:moveTo>
                  <a:lnTo>
                    <a:pt x="1787652" y="1289304"/>
                  </a:lnTo>
                  <a:lnTo>
                    <a:pt x="1787652" y="0"/>
                  </a:lnTo>
                  <a:lnTo>
                    <a:pt x="0" y="0"/>
                  </a:lnTo>
                  <a:lnTo>
                    <a:pt x="0" y="128930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1500" y="3866387"/>
              <a:ext cx="1927859" cy="14295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5507" y="3930396"/>
              <a:ext cx="1749552" cy="125120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236457" y="3911346"/>
              <a:ext cx="1788160" cy="1289685"/>
            </a:xfrm>
            <a:custGeom>
              <a:avLst/>
              <a:gdLst/>
              <a:ahLst/>
              <a:cxnLst/>
              <a:rect l="l" t="t" r="r" b="b"/>
              <a:pathLst>
                <a:path w="1788159" h="1289685">
                  <a:moveTo>
                    <a:pt x="0" y="1289303"/>
                  </a:moveTo>
                  <a:lnTo>
                    <a:pt x="1787652" y="1289303"/>
                  </a:lnTo>
                  <a:lnTo>
                    <a:pt x="1787652" y="0"/>
                  </a:lnTo>
                  <a:lnTo>
                    <a:pt x="0" y="0"/>
                  </a:lnTo>
                  <a:lnTo>
                    <a:pt x="0" y="128930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1500" y="5190744"/>
              <a:ext cx="1927859" cy="14295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5507" y="5254751"/>
              <a:ext cx="1749552" cy="12512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236457" y="5235701"/>
              <a:ext cx="1788160" cy="1289685"/>
            </a:xfrm>
            <a:custGeom>
              <a:avLst/>
              <a:gdLst/>
              <a:ahLst/>
              <a:cxnLst/>
              <a:rect l="l" t="t" r="r" b="b"/>
              <a:pathLst>
                <a:path w="1788159" h="1289684">
                  <a:moveTo>
                    <a:pt x="0" y="1289304"/>
                  </a:moveTo>
                  <a:lnTo>
                    <a:pt x="1787652" y="1289304"/>
                  </a:lnTo>
                  <a:lnTo>
                    <a:pt x="1787652" y="0"/>
                  </a:lnTo>
                  <a:lnTo>
                    <a:pt x="0" y="0"/>
                  </a:lnTo>
                  <a:lnTo>
                    <a:pt x="0" y="128930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4">
            <a:extLst>
              <a:ext uri="{FF2B5EF4-FFF2-40B4-BE49-F238E27FC236}">
                <a16:creationId xmlns:a16="http://schemas.microsoft.com/office/drawing/2014/main" id="{522D3F21-3854-4299-9F40-DCD1124A9288}"/>
              </a:ext>
            </a:extLst>
          </p:cNvPr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399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8424" y="456234"/>
            <a:ext cx="306065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6310" algn="l"/>
              </a:tabLst>
            </a:pPr>
            <a:r>
              <a:rPr sz="2000" b="1" spc="-200" dirty="0">
                <a:solidFill>
                  <a:srgbClr val="FFFF00"/>
                </a:solidFill>
                <a:latin typeface="Verdana"/>
                <a:ea typeface="+mn-ea"/>
                <a:cs typeface="+mn-cs"/>
              </a:rPr>
              <a:t>DÉCADA DE 60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748" y="1102233"/>
            <a:ext cx="2493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alibri"/>
                <a:cs typeface="Calibri"/>
              </a:rPr>
              <a:t>Acesso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Aleatório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42674" y="1696362"/>
            <a:ext cx="1910080" cy="1402715"/>
            <a:chOff x="1493512" y="1933878"/>
            <a:chExt cx="1910080" cy="14027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3512" y="1933878"/>
              <a:ext cx="1909586" cy="14021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8384" y="1979675"/>
              <a:ext cx="1749552" cy="1251203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996314" y="1696362"/>
            <a:ext cx="1910080" cy="1402715"/>
            <a:chOff x="3947152" y="1933878"/>
            <a:chExt cx="1910080" cy="14027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7152" y="1933878"/>
              <a:ext cx="1909586" cy="14021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2024" y="1979675"/>
              <a:ext cx="1749552" cy="125120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501763" y="1696362"/>
            <a:ext cx="1908175" cy="1402715"/>
            <a:chOff x="6452601" y="1933878"/>
            <a:chExt cx="1908175" cy="140271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2601" y="1933878"/>
              <a:ext cx="1908076" cy="14021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7479" y="1979675"/>
              <a:ext cx="1748027" cy="125120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888355" y="1696362"/>
            <a:ext cx="1910080" cy="1402715"/>
            <a:chOff x="8839193" y="1933878"/>
            <a:chExt cx="1910080" cy="140271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3" y="1933878"/>
              <a:ext cx="1909586" cy="14021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064" y="1979675"/>
              <a:ext cx="1749552" cy="1251203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761874" y="3491614"/>
            <a:ext cx="1910080" cy="1400810"/>
            <a:chOff x="2712712" y="3729130"/>
            <a:chExt cx="1910080" cy="140081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2712" y="3729130"/>
              <a:ext cx="1909586" cy="140070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7583" y="3774947"/>
              <a:ext cx="1749551" cy="124968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148785" y="3491505"/>
            <a:ext cx="1910080" cy="1400810"/>
            <a:chOff x="5166352" y="3729130"/>
            <a:chExt cx="1910080" cy="140081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6352" y="3729130"/>
              <a:ext cx="1909586" cy="14007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1224" y="3774947"/>
              <a:ext cx="1749552" cy="124968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7720963" y="3491614"/>
            <a:ext cx="1908175" cy="1400810"/>
            <a:chOff x="7671801" y="3729130"/>
            <a:chExt cx="1908175" cy="140081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71801" y="3729130"/>
              <a:ext cx="1908076" cy="140070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6679" y="3774947"/>
              <a:ext cx="1748027" cy="124968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3996314" y="5151274"/>
            <a:ext cx="1910080" cy="1402715"/>
            <a:chOff x="3947152" y="5388790"/>
            <a:chExt cx="1910080" cy="1402715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7152" y="5388790"/>
              <a:ext cx="1909586" cy="14021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2024" y="5434583"/>
              <a:ext cx="1749552" cy="1251204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6501763" y="5151274"/>
            <a:ext cx="1908175" cy="1402715"/>
            <a:chOff x="6452601" y="5388790"/>
            <a:chExt cx="1908175" cy="1402715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2601" y="5388790"/>
              <a:ext cx="1908076" cy="14021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7479" y="5434583"/>
              <a:ext cx="1748027" cy="125120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578495" y="1723110"/>
            <a:ext cx="1788160" cy="128968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69570" rIns="0" bIns="0" rtlCol="0">
            <a:spAutoFit/>
          </a:bodyPr>
          <a:lstStyle/>
          <a:p>
            <a:pPr marL="41910" algn="ctr">
              <a:lnSpc>
                <a:spcPct val="100000"/>
              </a:lnSpc>
              <a:spcBef>
                <a:spcPts val="2910"/>
              </a:spcBef>
            </a:pPr>
            <a:r>
              <a:rPr sz="3200" b="1" spc="-5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32135" y="1723110"/>
            <a:ext cx="1788160" cy="128968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69570" rIns="0" bIns="0" rtlCol="0">
            <a:spAutoFit/>
          </a:bodyPr>
          <a:lstStyle/>
          <a:p>
            <a:pPr marL="144780" algn="ctr">
              <a:lnSpc>
                <a:spcPct val="100000"/>
              </a:lnSpc>
              <a:spcBef>
                <a:spcPts val="2910"/>
              </a:spcBef>
            </a:pPr>
            <a:r>
              <a:rPr sz="3200" b="1" spc="-5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7591" y="1723110"/>
            <a:ext cx="1786255" cy="128968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69570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2910"/>
              </a:spcBef>
            </a:pPr>
            <a:r>
              <a:rPr sz="3200" b="1" spc="-5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24176" y="1723110"/>
            <a:ext cx="1788160" cy="128968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69570" rIns="0" bIns="0" rtlCol="0">
            <a:spAutoFit/>
          </a:bodyPr>
          <a:lstStyle/>
          <a:p>
            <a:pPr marL="145415" algn="ctr">
              <a:lnSpc>
                <a:spcPct val="100000"/>
              </a:lnSpc>
              <a:spcBef>
                <a:spcPts val="2910"/>
              </a:spcBef>
            </a:pPr>
            <a:r>
              <a:rPr sz="3200" b="1" spc="-50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7695" y="3518381"/>
            <a:ext cx="1788160" cy="1287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733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2940"/>
              </a:spcBef>
            </a:pPr>
            <a:r>
              <a:rPr sz="3200" b="1" spc="-50" dirty="0"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51335" y="3518381"/>
            <a:ext cx="1788160" cy="1287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73380" rIns="0" bIns="0" rtlCol="0">
            <a:spAutoFit/>
          </a:bodyPr>
          <a:lstStyle/>
          <a:p>
            <a:pPr marL="133350" algn="ctr">
              <a:lnSpc>
                <a:spcPct val="100000"/>
              </a:lnSpc>
              <a:spcBef>
                <a:spcPts val="2940"/>
              </a:spcBef>
            </a:pPr>
            <a:r>
              <a:rPr sz="3200" b="1" spc="-50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56792" y="3518381"/>
            <a:ext cx="1786255" cy="1287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73380" rIns="0" bIns="0" rtlCol="0">
            <a:spAutoFit/>
          </a:bodyPr>
          <a:lstStyle/>
          <a:p>
            <a:pPr marR="113030" algn="ctr">
              <a:lnSpc>
                <a:spcPct val="100000"/>
              </a:lnSpc>
              <a:spcBef>
                <a:spcPts val="2940"/>
              </a:spcBef>
            </a:pPr>
            <a:r>
              <a:rPr sz="3200" b="1" spc="-50" dirty="0">
                <a:latin typeface="Calibri"/>
                <a:cs typeface="Calibri"/>
              </a:rPr>
              <a:t>7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82973" y="5415534"/>
            <a:ext cx="1788160" cy="128968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74650" rIns="0" bIns="0" rtlCol="0">
            <a:spAutoFit/>
          </a:bodyPr>
          <a:lstStyle/>
          <a:p>
            <a:pPr marL="49530" algn="ctr">
              <a:lnSpc>
                <a:spcPct val="100000"/>
              </a:lnSpc>
              <a:spcBef>
                <a:spcPts val="2950"/>
              </a:spcBef>
            </a:pPr>
            <a:r>
              <a:rPr sz="3200" b="1" spc="-50" dirty="0"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88429" y="5415534"/>
            <a:ext cx="1786255" cy="128968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74650" rIns="0" bIns="0" rtlCol="0">
            <a:spAutoFit/>
          </a:bodyPr>
          <a:lstStyle/>
          <a:p>
            <a:pPr marR="37465" algn="ctr">
              <a:lnSpc>
                <a:spcPct val="100000"/>
              </a:lnSpc>
              <a:spcBef>
                <a:spcPts val="2950"/>
              </a:spcBef>
            </a:pPr>
            <a:r>
              <a:rPr sz="3200" b="1" spc="-50" dirty="0">
                <a:latin typeface="Calibri"/>
                <a:cs typeface="Calibri"/>
              </a:rPr>
              <a:t>9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3" name="object 4">
            <a:extLst>
              <a:ext uri="{FF2B5EF4-FFF2-40B4-BE49-F238E27FC236}">
                <a16:creationId xmlns:a16="http://schemas.microsoft.com/office/drawing/2014/main" id="{986F238D-7C6D-F1E7-25F0-35D41B5AE7A7}"/>
              </a:ext>
            </a:extLst>
          </p:cNvPr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685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1833" y="474920"/>
            <a:ext cx="317581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6310" algn="l"/>
              </a:tabLst>
            </a:pPr>
            <a:r>
              <a:rPr sz="2000" b="1" spc="-200" dirty="0">
                <a:solidFill>
                  <a:srgbClr val="FFFF00"/>
                </a:solidFill>
                <a:latin typeface="Verdana"/>
                <a:ea typeface="+mn-ea"/>
                <a:cs typeface="+mn-cs"/>
              </a:rPr>
              <a:t>DÉCADA DE 60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748" y="1102233"/>
            <a:ext cx="3625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Surgimento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CODASYL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9644" y="1175003"/>
            <a:ext cx="105410" cy="356870"/>
            <a:chOff x="199644" y="1175003"/>
            <a:chExt cx="105410" cy="356870"/>
          </a:xfrm>
        </p:grpSpPr>
        <p:sp>
          <p:nvSpPr>
            <p:cNvPr id="5" name="object 5"/>
            <p:cNvSpPr/>
            <p:nvPr/>
          </p:nvSpPr>
          <p:spPr>
            <a:xfrm>
              <a:off x="205740" y="1181099"/>
              <a:ext cx="93345" cy="344805"/>
            </a:xfrm>
            <a:custGeom>
              <a:avLst/>
              <a:gdLst/>
              <a:ahLst/>
              <a:cxnLst/>
              <a:rect l="l" t="t" r="r" b="b"/>
              <a:pathLst>
                <a:path w="93345" h="344805">
                  <a:moveTo>
                    <a:pt x="92964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92964" y="344424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740" y="1181099"/>
              <a:ext cx="93345" cy="344805"/>
            </a:xfrm>
            <a:custGeom>
              <a:avLst/>
              <a:gdLst/>
              <a:ahLst/>
              <a:cxnLst/>
              <a:rect l="l" t="t" r="r" b="b"/>
              <a:pathLst>
                <a:path w="93345" h="344805">
                  <a:moveTo>
                    <a:pt x="0" y="344424"/>
                  </a:moveTo>
                  <a:lnTo>
                    <a:pt x="92964" y="344424"/>
                  </a:lnTo>
                  <a:lnTo>
                    <a:pt x="92964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5887" y="2410211"/>
            <a:ext cx="1400545" cy="140054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662804" y="2834132"/>
            <a:ext cx="557530" cy="626110"/>
            <a:chOff x="4662804" y="2834132"/>
            <a:chExt cx="557530" cy="626110"/>
          </a:xfrm>
        </p:grpSpPr>
        <p:sp>
          <p:nvSpPr>
            <p:cNvPr id="9" name="object 9"/>
            <p:cNvSpPr/>
            <p:nvPr/>
          </p:nvSpPr>
          <p:spPr>
            <a:xfrm>
              <a:off x="4668901" y="2839719"/>
              <a:ext cx="545465" cy="614680"/>
            </a:xfrm>
            <a:custGeom>
              <a:avLst/>
              <a:gdLst/>
              <a:ahLst/>
              <a:cxnLst/>
              <a:rect l="l" t="t" r="r" b="b"/>
              <a:pathLst>
                <a:path w="545464" h="614679">
                  <a:moveTo>
                    <a:pt x="545338" y="219710"/>
                  </a:moveTo>
                  <a:lnTo>
                    <a:pt x="359918" y="219710"/>
                  </a:lnTo>
                  <a:lnTo>
                    <a:pt x="359918" y="0"/>
                  </a:lnTo>
                  <a:lnTo>
                    <a:pt x="185420" y="0"/>
                  </a:lnTo>
                  <a:lnTo>
                    <a:pt x="185420" y="219710"/>
                  </a:lnTo>
                  <a:lnTo>
                    <a:pt x="0" y="219710"/>
                  </a:lnTo>
                  <a:lnTo>
                    <a:pt x="0" y="394970"/>
                  </a:lnTo>
                  <a:lnTo>
                    <a:pt x="185420" y="394970"/>
                  </a:lnTo>
                  <a:lnTo>
                    <a:pt x="185420" y="614680"/>
                  </a:lnTo>
                  <a:lnTo>
                    <a:pt x="359918" y="614680"/>
                  </a:lnTo>
                  <a:lnTo>
                    <a:pt x="359918" y="394970"/>
                  </a:lnTo>
                  <a:lnTo>
                    <a:pt x="545338" y="394970"/>
                  </a:lnTo>
                  <a:lnTo>
                    <a:pt x="545338" y="21971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8900" y="2840228"/>
              <a:ext cx="545465" cy="614045"/>
            </a:xfrm>
            <a:custGeom>
              <a:avLst/>
              <a:gdLst/>
              <a:ahLst/>
              <a:cxnLst/>
              <a:rect l="l" t="t" r="r" b="b"/>
              <a:pathLst>
                <a:path w="545464" h="614045">
                  <a:moveTo>
                    <a:pt x="0" y="219583"/>
                  </a:moveTo>
                  <a:lnTo>
                    <a:pt x="185420" y="219583"/>
                  </a:lnTo>
                  <a:lnTo>
                    <a:pt x="185420" y="0"/>
                  </a:lnTo>
                  <a:lnTo>
                    <a:pt x="359918" y="0"/>
                  </a:lnTo>
                  <a:lnTo>
                    <a:pt x="359918" y="219583"/>
                  </a:lnTo>
                  <a:lnTo>
                    <a:pt x="545338" y="219583"/>
                  </a:lnTo>
                  <a:lnTo>
                    <a:pt x="545338" y="394081"/>
                  </a:lnTo>
                  <a:lnTo>
                    <a:pt x="359918" y="394081"/>
                  </a:lnTo>
                  <a:lnTo>
                    <a:pt x="359918" y="613663"/>
                  </a:lnTo>
                  <a:lnTo>
                    <a:pt x="185420" y="613663"/>
                  </a:lnTo>
                  <a:lnTo>
                    <a:pt x="185420" y="394081"/>
                  </a:lnTo>
                  <a:lnTo>
                    <a:pt x="0" y="394081"/>
                  </a:lnTo>
                  <a:lnTo>
                    <a:pt x="0" y="21958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621272" y="2201435"/>
            <a:ext cx="1351280" cy="1351280"/>
          </a:xfrm>
          <a:custGeom>
            <a:avLst/>
            <a:gdLst/>
            <a:ahLst/>
            <a:cxnLst/>
            <a:rect l="l" t="t" r="r" b="b"/>
            <a:pathLst>
              <a:path w="1351279" h="1351279">
                <a:moveTo>
                  <a:pt x="218529" y="0"/>
                </a:moveTo>
                <a:lnTo>
                  <a:pt x="59598" y="0"/>
                </a:lnTo>
                <a:lnTo>
                  <a:pt x="0" y="814544"/>
                </a:lnTo>
                <a:lnTo>
                  <a:pt x="0" y="1350951"/>
                </a:lnTo>
                <a:lnTo>
                  <a:pt x="1350908" y="1350951"/>
                </a:lnTo>
                <a:lnTo>
                  <a:pt x="1350908" y="1211882"/>
                </a:lnTo>
                <a:lnTo>
                  <a:pt x="158930" y="1211882"/>
                </a:lnTo>
                <a:lnTo>
                  <a:pt x="158930" y="1033080"/>
                </a:lnTo>
                <a:lnTo>
                  <a:pt x="1350908" y="1033080"/>
                </a:lnTo>
                <a:lnTo>
                  <a:pt x="1350908" y="814544"/>
                </a:lnTo>
                <a:lnTo>
                  <a:pt x="278128" y="814544"/>
                </a:lnTo>
                <a:lnTo>
                  <a:pt x="218529" y="0"/>
                </a:lnTo>
                <a:close/>
              </a:path>
              <a:path w="1351279" h="1351279">
                <a:moveTo>
                  <a:pt x="556256" y="1033080"/>
                </a:moveTo>
                <a:lnTo>
                  <a:pt x="397325" y="1033080"/>
                </a:lnTo>
                <a:lnTo>
                  <a:pt x="397325" y="1211882"/>
                </a:lnTo>
                <a:lnTo>
                  <a:pt x="556256" y="1211882"/>
                </a:lnTo>
                <a:lnTo>
                  <a:pt x="556256" y="1033080"/>
                </a:lnTo>
                <a:close/>
              </a:path>
              <a:path w="1351279" h="1351279">
                <a:moveTo>
                  <a:pt x="953582" y="1033080"/>
                </a:moveTo>
                <a:lnTo>
                  <a:pt x="794651" y="1033080"/>
                </a:lnTo>
                <a:lnTo>
                  <a:pt x="794651" y="1211882"/>
                </a:lnTo>
                <a:lnTo>
                  <a:pt x="953582" y="1211882"/>
                </a:lnTo>
                <a:lnTo>
                  <a:pt x="953582" y="1033080"/>
                </a:lnTo>
                <a:close/>
              </a:path>
              <a:path w="1351279" h="1351279">
                <a:moveTo>
                  <a:pt x="1350908" y="1033080"/>
                </a:moveTo>
                <a:lnTo>
                  <a:pt x="1191977" y="1033080"/>
                </a:lnTo>
                <a:lnTo>
                  <a:pt x="1191977" y="1211882"/>
                </a:lnTo>
                <a:lnTo>
                  <a:pt x="1350908" y="1211882"/>
                </a:lnTo>
                <a:lnTo>
                  <a:pt x="1350908" y="1033080"/>
                </a:lnTo>
                <a:close/>
              </a:path>
              <a:path w="1351279" h="1351279">
                <a:moveTo>
                  <a:pt x="814518" y="536407"/>
                </a:moveTo>
                <a:lnTo>
                  <a:pt x="278128" y="814544"/>
                </a:lnTo>
                <a:lnTo>
                  <a:pt x="814518" y="814544"/>
                </a:lnTo>
                <a:lnTo>
                  <a:pt x="814518" y="536407"/>
                </a:lnTo>
                <a:close/>
              </a:path>
              <a:path w="1351279" h="1351279">
                <a:moveTo>
                  <a:pt x="1350908" y="536407"/>
                </a:moveTo>
                <a:lnTo>
                  <a:pt x="814518" y="814544"/>
                </a:lnTo>
                <a:lnTo>
                  <a:pt x="1350908" y="814544"/>
                </a:lnTo>
                <a:lnTo>
                  <a:pt x="1350908" y="53640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42409" y="4194809"/>
            <a:ext cx="4904740" cy="688975"/>
          </a:xfrm>
          <a:custGeom>
            <a:avLst/>
            <a:gdLst/>
            <a:ahLst/>
            <a:cxnLst/>
            <a:rect l="l" t="t" r="r" b="b"/>
            <a:pathLst>
              <a:path w="4904740" h="688975">
                <a:moveTo>
                  <a:pt x="4904232" y="0"/>
                </a:moveTo>
                <a:lnTo>
                  <a:pt x="4902718" y="78981"/>
                </a:lnTo>
                <a:lnTo>
                  <a:pt x="4898405" y="151480"/>
                </a:lnTo>
                <a:lnTo>
                  <a:pt x="4891635" y="215430"/>
                </a:lnTo>
                <a:lnTo>
                  <a:pt x="4882750" y="268766"/>
                </a:lnTo>
                <a:lnTo>
                  <a:pt x="4872093" y="309420"/>
                </a:lnTo>
                <a:lnTo>
                  <a:pt x="4846828" y="344423"/>
                </a:lnTo>
                <a:lnTo>
                  <a:pt x="2509519" y="344423"/>
                </a:lnTo>
                <a:lnTo>
                  <a:pt x="2496343" y="353519"/>
                </a:lnTo>
                <a:lnTo>
                  <a:pt x="2473597" y="420081"/>
                </a:lnTo>
                <a:lnTo>
                  <a:pt x="2464712" y="473417"/>
                </a:lnTo>
                <a:lnTo>
                  <a:pt x="2457942" y="537367"/>
                </a:lnTo>
                <a:lnTo>
                  <a:pt x="2453629" y="609866"/>
                </a:lnTo>
                <a:lnTo>
                  <a:pt x="2452116" y="688847"/>
                </a:lnTo>
                <a:lnTo>
                  <a:pt x="2450602" y="609866"/>
                </a:lnTo>
                <a:lnTo>
                  <a:pt x="2446289" y="537367"/>
                </a:lnTo>
                <a:lnTo>
                  <a:pt x="2439519" y="473417"/>
                </a:lnTo>
                <a:lnTo>
                  <a:pt x="2430634" y="420081"/>
                </a:lnTo>
                <a:lnTo>
                  <a:pt x="2419977" y="379427"/>
                </a:lnTo>
                <a:lnTo>
                  <a:pt x="2394712" y="344423"/>
                </a:lnTo>
                <a:lnTo>
                  <a:pt x="57403" y="344423"/>
                </a:lnTo>
                <a:lnTo>
                  <a:pt x="44227" y="335328"/>
                </a:lnTo>
                <a:lnTo>
                  <a:pt x="21481" y="268766"/>
                </a:lnTo>
                <a:lnTo>
                  <a:pt x="12596" y="215430"/>
                </a:lnTo>
                <a:lnTo>
                  <a:pt x="5826" y="151480"/>
                </a:lnTo>
                <a:lnTo>
                  <a:pt x="1513" y="78981"/>
                </a:lnTo>
                <a:lnTo>
                  <a:pt x="0" y="0"/>
                </a:lnTo>
              </a:path>
            </a:pathLst>
          </a:custGeom>
          <a:ln w="381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60621" y="5474004"/>
            <a:ext cx="5031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</a:t>
            </a:r>
            <a:r>
              <a:rPr sz="2400" b="1" spc="-10" dirty="0">
                <a:solidFill>
                  <a:srgbClr val="A6A6A6"/>
                </a:solidFill>
                <a:latin typeface="Calibri"/>
                <a:cs typeface="Calibri"/>
              </a:rPr>
              <a:t>mmittee</a:t>
            </a:r>
            <a:r>
              <a:rPr sz="2400" b="1" spc="-8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400" b="1" spc="-8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DA</a:t>
            </a:r>
            <a:r>
              <a:rPr sz="2400" b="1" spc="-20" dirty="0">
                <a:solidFill>
                  <a:srgbClr val="A6A6A6"/>
                </a:solidFill>
                <a:latin typeface="Calibri"/>
                <a:cs typeface="Calibri"/>
              </a:rPr>
              <a:t>ta</a:t>
            </a:r>
            <a:r>
              <a:rPr sz="2400" b="1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SY</a:t>
            </a:r>
            <a:r>
              <a:rPr sz="2400" b="1" spc="-35" dirty="0">
                <a:solidFill>
                  <a:srgbClr val="A6A6A6"/>
                </a:solidFill>
                <a:latin typeface="Calibri"/>
                <a:cs typeface="Calibri"/>
              </a:rPr>
              <a:t>stems</a:t>
            </a:r>
            <a:r>
              <a:rPr sz="2400" b="1" spc="-7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</a:t>
            </a:r>
            <a:r>
              <a:rPr sz="2400" b="1" spc="-10" dirty="0">
                <a:solidFill>
                  <a:srgbClr val="A6A6A6"/>
                </a:solidFill>
                <a:latin typeface="Calibri"/>
                <a:cs typeface="Calibri"/>
              </a:rPr>
              <a:t>anguages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34076" y="2450086"/>
            <a:ext cx="1223010" cy="1158875"/>
          </a:xfrm>
          <a:custGeom>
            <a:avLst/>
            <a:gdLst/>
            <a:ahLst/>
            <a:cxnLst/>
            <a:rect l="l" t="t" r="r" b="b"/>
            <a:pathLst>
              <a:path w="1223009" h="1158875">
                <a:moveTo>
                  <a:pt x="1109965" y="981345"/>
                </a:moveTo>
                <a:lnTo>
                  <a:pt x="112605" y="981345"/>
                </a:lnTo>
                <a:lnTo>
                  <a:pt x="112605" y="1013519"/>
                </a:lnTo>
                <a:lnTo>
                  <a:pt x="0" y="1093954"/>
                </a:lnTo>
                <a:lnTo>
                  <a:pt x="0" y="1158302"/>
                </a:lnTo>
                <a:lnTo>
                  <a:pt x="1222571" y="1158302"/>
                </a:lnTo>
                <a:lnTo>
                  <a:pt x="1222571" y="1093954"/>
                </a:lnTo>
                <a:lnTo>
                  <a:pt x="1109965" y="1013519"/>
                </a:lnTo>
                <a:lnTo>
                  <a:pt x="1109965" y="981345"/>
                </a:lnTo>
                <a:close/>
              </a:path>
              <a:path w="1223009" h="1158875">
                <a:moveTo>
                  <a:pt x="273469" y="434388"/>
                </a:moveTo>
                <a:lnTo>
                  <a:pt x="176951" y="434388"/>
                </a:lnTo>
                <a:lnTo>
                  <a:pt x="176951" y="981345"/>
                </a:lnTo>
                <a:lnTo>
                  <a:pt x="273469" y="981345"/>
                </a:lnTo>
                <a:lnTo>
                  <a:pt x="273469" y="434388"/>
                </a:lnTo>
                <a:close/>
              </a:path>
              <a:path w="1223009" h="1158875">
                <a:moveTo>
                  <a:pt x="466507" y="434388"/>
                </a:moveTo>
                <a:lnTo>
                  <a:pt x="369988" y="434388"/>
                </a:lnTo>
                <a:lnTo>
                  <a:pt x="369988" y="981345"/>
                </a:lnTo>
                <a:lnTo>
                  <a:pt x="466507" y="981345"/>
                </a:lnTo>
                <a:lnTo>
                  <a:pt x="466507" y="434388"/>
                </a:lnTo>
                <a:close/>
              </a:path>
              <a:path w="1223009" h="1158875">
                <a:moveTo>
                  <a:pt x="659544" y="434388"/>
                </a:moveTo>
                <a:lnTo>
                  <a:pt x="563026" y="434388"/>
                </a:lnTo>
                <a:lnTo>
                  <a:pt x="563026" y="981345"/>
                </a:lnTo>
                <a:lnTo>
                  <a:pt x="659544" y="981345"/>
                </a:lnTo>
                <a:lnTo>
                  <a:pt x="659544" y="434388"/>
                </a:lnTo>
                <a:close/>
              </a:path>
              <a:path w="1223009" h="1158875">
                <a:moveTo>
                  <a:pt x="852582" y="434388"/>
                </a:moveTo>
                <a:lnTo>
                  <a:pt x="756063" y="434388"/>
                </a:lnTo>
                <a:lnTo>
                  <a:pt x="756063" y="981345"/>
                </a:lnTo>
                <a:lnTo>
                  <a:pt x="852582" y="981345"/>
                </a:lnTo>
                <a:lnTo>
                  <a:pt x="852582" y="434388"/>
                </a:lnTo>
                <a:close/>
              </a:path>
              <a:path w="1223009" h="1158875">
                <a:moveTo>
                  <a:pt x="1045619" y="434388"/>
                </a:moveTo>
                <a:lnTo>
                  <a:pt x="949101" y="434388"/>
                </a:lnTo>
                <a:lnTo>
                  <a:pt x="949101" y="981345"/>
                </a:lnTo>
                <a:lnTo>
                  <a:pt x="1045619" y="981345"/>
                </a:lnTo>
                <a:lnTo>
                  <a:pt x="1045619" y="434388"/>
                </a:lnTo>
                <a:close/>
              </a:path>
              <a:path w="1223009" h="1158875">
                <a:moveTo>
                  <a:pt x="1109965" y="402214"/>
                </a:moveTo>
                <a:lnTo>
                  <a:pt x="112605" y="402214"/>
                </a:lnTo>
                <a:lnTo>
                  <a:pt x="112605" y="434388"/>
                </a:lnTo>
                <a:lnTo>
                  <a:pt x="1109965" y="434388"/>
                </a:lnTo>
                <a:lnTo>
                  <a:pt x="1109965" y="402214"/>
                </a:lnTo>
                <a:close/>
              </a:path>
              <a:path w="1223009" h="1158875">
                <a:moveTo>
                  <a:pt x="1158225" y="305692"/>
                </a:moveTo>
                <a:lnTo>
                  <a:pt x="64345" y="305692"/>
                </a:lnTo>
                <a:lnTo>
                  <a:pt x="64345" y="402214"/>
                </a:lnTo>
                <a:lnTo>
                  <a:pt x="1158225" y="402214"/>
                </a:lnTo>
                <a:lnTo>
                  <a:pt x="1158225" y="305692"/>
                </a:lnTo>
                <a:close/>
              </a:path>
              <a:path w="1223009" h="1158875">
                <a:moveTo>
                  <a:pt x="611285" y="0"/>
                </a:moveTo>
                <a:lnTo>
                  <a:pt x="112605" y="305692"/>
                </a:lnTo>
                <a:lnTo>
                  <a:pt x="1109965" y="305692"/>
                </a:lnTo>
                <a:lnTo>
                  <a:pt x="1057480" y="273518"/>
                </a:lnTo>
                <a:lnTo>
                  <a:pt x="595199" y="273518"/>
                </a:lnTo>
                <a:lnTo>
                  <a:pt x="570214" y="268441"/>
                </a:lnTo>
                <a:lnTo>
                  <a:pt x="549754" y="254616"/>
                </a:lnTo>
                <a:lnTo>
                  <a:pt x="535930" y="234155"/>
                </a:lnTo>
                <a:lnTo>
                  <a:pt x="530853" y="209170"/>
                </a:lnTo>
                <a:lnTo>
                  <a:pt x="535930" y="184185"/>
                </a:lnTo>
                <a:lnTo>
                  <a:pt x="549754" y="163725"/>
                </a:lnTo>
                <a:lnTo>
                  <a:pt x="570214" y="149900"/>
                </a:lnTo>
                <a:lnTo>
                  <a:pt x="595199" y="144822"/>
                </a:lnTo>
                <a:lnTo>
                  <a:pt x="847537" y="144822"/>
                </a:lnTo>
                <a:lnTo>
                  <a:pt x="611285" y="0"/>
                </a:lnTo>
                <a:close/>
              </a:path>
              <a:path w="1223009" h="1158875">
                <a:moveTo>
                  <a:pt x="847537" y="144822"/>
                </a:moveTo>
                <a:lnTo>
                  <a:pt x="595199" y="144822"/>
                </a:lnTo>
                <a:lnTo>
                  <a:pt x="620183" y="149900"/>
                </a:lnTo>
                <a:lnTo>
                  <a:pt x="640643" y="163725"/>
                </a:lnTo>
                <a:lnTo>
                  <a:pt x="654467" y="184185"/>
                </a:lnTo>
                <a:lnTo>
                  <a:pt x="659544" y="209170"/>
                </a:lnTo>
                <a:lnTo>
                  <a:pt x="654467" y="234155"/>
                </a:lnTo>
                <a:lnTo>
                  <a:pt x="640643" y="254616"/>
                </a:lnTo>
                <a:lnTo>
                  <a:pt x="620183" y="268441"/>
                </a:lnTo>
                <a:lnTo>
                  <a:pt x="595199" y="273518"/>
                </a:lnTo>
                <a:lnTo>
                  <a:pt x="1057480" y="273518"/>
                </a:lnTo>
                <a:lnTo>
                  <a:pt x="847537" y="14482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7370953" y="2797555"/>
            <a:ext cx="557530" cy="626110"/>
            <a:chOff x="7370953" y="2797555"/>
            <a:chExt cx="557530" cy="626110"/>
          </a:xfrm>
        </p:grpSpPr>
        <p:sp>
          <p:nvSpPr>
            <p:cNvPr id="16" name="object 16"/>
            <p:cNvSpPr/>
            <p:nvPr/>
          </p:nvSpPr>
          <p:spPr>
            <a:xfrm>
              <a:off x="7377049" y="2804159"/>
              <a:ext cx="545465" cy="613410"/>
            </a:xfrm>
            <a:custGeom>
              <a:avLst/>
              <a:gdLst/>
              <a:ahLst/>
              <a:cxnLst/>
              <a:rect l="l" t="t" r="r" b="b"/>
              <a:pathLst>
                <a:path w="545465" h="613410">
                  <a:moveTo>
                    <a:pt x="545338" y="219710"/>
                  </a:moveTo>
                  <a:lnTo>
                    <a:pt x="359918" y="219710"/>
                  </a:lnTo>
                  <a:lnTo>
                    <a:pt x="359918" y="0"/>
                  </a:lnTo>
                  <a:lnTo>
                    <a:pt x="185420" y="0"/>
                  </a:lnTo>
                  <a:lnTo>
                    <a:pt x="185420" y="219710"/>
                  </a:lnTo>
                  <a:lnTo>
                    <a:pt x="0" y="219710"/>
                  </a:lnTo>
                  <a:lnTo>
                    <a:pt x="0" y="393700"/>
                  </a:lnTo>
                  <a:lnTo>
                    <a:pt x="185420" y="393700"/>
                  </a:lnTo>
                  <a:lnTo>
                    <a:pt x="185420" y="613410"/>
                  </a:lnTo>
                  <a:lnTo>
                    <a:pt x="359918" y="613410"/>
                  </a:lnTo>
                  <a:lnTo>
                    <a:pt x="359918" y="393700"/>
                  </a:lnTo>
                  <a:lnTo>
                    <a:pt x="545338" y="393700"/>
                  </a:lnTo>
                  <a:lnTo>
                    <a:pt x="545338" y="21971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77049" y="2803651"/>
              <a:ext cx="545465" cy="614045"/>
            </a:xfrm>
            <a:custGeom>
              <a:avLst/>
              <a:gdLst/>
              <a:ahLst/>
              <a:cxnLst/>
              <a:rect l="l" t="t" r="r" b="b"/>
              <a:pathLst>
                <a:path w="545465" h="614045">
                  <a:moveTo>
                    <a:pt x="0" y="219583"/>
                  </a:moveTo>
                  <a:lnTo>
                    <a:pt x="185420" y="219583"/>
                  </a:lnTo>
                  <a:lnTo>
                    <a:pt x="185420" y="0"/>
                  </a:lnTo>
                  <a:lnTo>
                    <a:pt x="359918" y="0"/>
                  </a:lnTo>
                  <a:lnTo>
                    <a:pt x="359918" y="219583"/>
                  </a:lnTo>
                  <a:lnTo>
                    <a:pt x="545337" y="219583"/>
                  </a:lnTo>
                  <a:lnTo>
                    <a:pt x="545337" y="394081"/>
                  </a:lnTo>
                  <a:lnTo>
                    <a:pt x="359918" y="394081"/>
                  </a:lnTo>
                  <a:lnTo>
                    <a:pt x="359918" y="613663"/>
                  </a:lnTo>
                  <a:lnTo>
                    <a:pt x="185420" y="613663"/>
                  </a:lnTo>
                  <a:lnTo>
                    <a:pt x="185420" y="394081"/>
                  </a:lnTo>
                  <a:lnTo>
                    <a:pt x="0" y="394081"/>
                  </a:lnTo>
                  <a:lnTo>
                    <a:pt x="0" y="219583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4">
            <a:extLst>
              <a:ext uri="{FF2B5EF4-FFF2-40B4-BE49-F238E27FC236}">
                <a16:creationId xmlns:a16="http://schemas.microsoft.com/office/drawing/2014/main" id="{9472BC9B-08DC-A02A-BA3C-F0B693A2835C}"/>
              </a:ext>
            </a:extLst>
          </p:cNvPr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919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4382" y="516184"/>
            <a:ext cx="347360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6310" algn="l"/>
              </a:tabLst>
            </a:pPr>
            <a:r>
              <a:rPr sz="2000" b="1" spc="-200" dirty="0">
                <a:solidFill>
                  <a:srgbClr val="FFFF00"/>
                </a:solidFill>
                <a:latin typeface="Verdana"/>
                <a:ea typeface="+mn-ea"/>
                <a:cs typeface="+mn-cs"/>
              </a:rPr>
              <a:t>DÉCADA DE 60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748" y="1102233"/>
            <a:ext cx="3235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libri"/>
                <a:cs typeface="Calibri"/>
              </a:rPr>
              <a:t>CODASYL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deu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origem: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9096" y="1697735"/>
            <a:ext cx="5457215" cy="25618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809490" y="4332808"/>
            <a:ext cx="45739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00"/>
                </a:solidFill>
                <a:latin typeface="Calibri"/>
                <a:cs typeface="Calibri"/>
              </a:rPr>
              <a:t>Modelo </a:t>
            </a:r>
            <a:r>
              <a:rPr sz="5400" b="1" spc="-25" dirty="0">
                <a:solidFill>
                  <a:srgbClr val="FFFF00"/>
                </a:solidFill>
                <a:latin typeface="Calibri"/>
                <a:cs typeface="Calibri"/>
              </a:rPr>
              <a:t>de </a:t>
            </a:r>
            <a:r>
              <a:rPr sz="5400" b="1" dirty="0">
                <a:solidFill>
                  <a:srgbClr val="FFFF00"/>
                </a:solidFill>
                <a:latin typeface="Calibri"/>
                <a:cs typeface="Calibri"/>
              </a:rPr>
              <a:t>Banco</a:t>
            </a:r>
            <a:r>
              <a:rPr sz="54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5400" b="1" dirty="0">
                <a:solidFill>
                  <a:srgbClr val="FFFF00"/>
                </a:solidFill>
                <a:latin typeface="Calibri"/>
                <a:cs typeface="Calibri"/>
              </a:rPr>
              <a:t>de</a:t>
            </a:r>
            <a:r>
              <a:rPr sz="5400" b="1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5400" b="1" spc="-10" dirty="0">
                <a:solidFill>
                  <a:srgbClr val="FFFF00"/>
                </a:solidFill>
                <a:latin typeface="Calibri"/>
                <a:cs typeface="Calibri"/>
              </a:rPr>
              <a:t>Dados</a:t>
            </a:r>
            <a:endParaRPr sz="54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2592A50-CA0D-4CF7-166E-3CC03538E995}"/>
              </a:ext>
            </a:extLst>
          </p:cNvPr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7908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7337" y="362398"/>
            <a:ext cx="254937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6310" algn="l"/>
              </a:tabLst>
            </a:pPr>
            <a:r>
              <a:rPr sz="2000" b="1" spc="-200" dirty="0">
                <a:solidFill>
                  <a:srgbClr val="FFFF00"/>
                </a:solidFill>
                <a:latin typeface="Verdana"/>
                <a:ea typeface="+mn-ea"/>
                <a:cs typeface="+mn-cs"/>
              </a:rPr>
              <a:t>DÉCADA DE 60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9644" y="1175003"/>
            <a:ext cx="105410" cy="356870"/>
            <a:chOff x="199644" y="1175003"/>
            <a:chExt cx="105410" cy="356870"/>
          </a:xfrm>
        </p:grpSpPr>
        <p:sp>
          <p:nvSpPr>
            <p:cNvPr id="4" name="object 4"/>
            <p:cNvSpPr/>
            <p:nvPr/>
          </p:nvSpPr>
          <p:spPr>
            <a:xfrm>
              <a:off x="205740" y="1181099"/>
              <a:ext cx="93345" cy="344805"/>
            </a:xfrm>
            <a:custGeom>
              <a:avLst/>
              <a:gdLst/>
              <a:ahLst/>
              <a:cxnLst/>
              <a:rect l="l" t="t" r="r" b="b"/>
              <a:pathLst>
                <a:path w="93345" h="344805">
                  <a:moveTo>
                    <a:pt x="92964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92964" y="344424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740" y="1181099"/>
              <a:ext cx="93345" cy="344805"/>
            </a:xfrm>
            <a:custGeom>
              <a:avLst/>
              <a:gdLst/>
              <a:ahLst/>
              <a:cxnLst/>
              <a:rect l="l" t="t" r="r" b="b"/>
              <a:pathLst>
                <a:path w="93345" h="344805">
                  <a:moveTo>
                    <a:pt x="0" y="344424"/>
                  </a:moveTo>
                  <a:lnTo>
                    <a:pt x="92964" y="344424"/>
                  </a:lnTo>
                  <a:lnTo>
                    <a:pt x="92964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96795" y="1805939"/>
            <a:ext cx="10003790" cy="5052060"/>
            <a:chOff x="1796795" y="1805939"/>
            <a:chExt cx="10003790" cy="50520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1632" y="6617151"/>
              <a:ext cx="3934237" cy="2408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455" y="1805939"/>
              <a:ext cx="3960749" cy="48127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96795" y="2500883"/>
              <a:ext cx="6642100" cy="387985"/>
            </a:xfrm>
            <a:custGeom>
              <a:avLst/>
              <a:gdLst/>
              <a:ahLst/>
              <a:cxnLst/>
              <a:rect l="l" t="t" r="r" b="b"/>
              <a:pathLst>
                <a:path w="6642100" h="387985">
                  <a:moveTo>
                    <a:pt x="57150" y="0"/>
                  </a:moveTo>
                  <a:lnTo>
                    <a:pt x="34879" y="4482"/>
                  </a:lnTo>
                  <a:lnTo>
                    <a:pt x="16716" y="16716"/>
                  </a:lnTo>
                  <a:lnTo>
                    <a:pt x="4482" y="34879"/>
                  </a:lnTo>
                  <a:lnTo>
                    <a:pt x="0" y="57150"/>
                  </a:lnTo>
                  <a:lnTo>
                    <a:pt x="4482" y="79420"/>
                  </a:lnTo>
                  <a:lnTo>
                    <a:pt x="16716" y="97583"/>
                  </a:lnTo>
                  <a:lnTo>
                    <a:pt x="34879" y="109817"/>
                  </a:lnTo>
                  <a:lnTo>
                    <a:pt x="57150" y="114300"/>
                  </a:lnTo>
                  <a:lnTo>
                    <a:pt x="79420" y="109817"/>
                  </a:lnTo>
                  <a:lnTo>
                    <a:pt x="97583" y="97583"/>
                  </a:lnTo>
                  <a:lnTo>
                    <a:pt x="109817" y="79420"/>
                  </a:lnTo>
                  <a:lnTo>
                    <a:pt x="110465" y="76200"/>
                  </a:lnTo>
                  <a:lnTo>
                    <a:pt x="57150" y="76200"/>
                  </a:lnTo>
                  <a:lnTo>
                    <a:pt x="57150" y="38100"/>
                  </a:lnTo>
                  <a:lnTo>
                    <a:pt x="110465" y="38100"/>
                  </a:lnTo>
                  <a:lnTo>
                    <a:pt x="109817" y="34879"/>
                  </a:lnTo>
                  <a:lnTo>
                    <a:pt x="97583" y="16716"/>
                  </a:lnTo>
                  <a:lnTo>
                    <a:pt x="79420" y="4482"/>
                  </a:lnTo>
                  <a:lnTo>
                    <a:pt x="57150" y="0"/>
                  </a:lnTo>
                  <a:close/>
                </a:path>
                <a:path w="6642100" h="387985">
                  <a:moveTo>
                    <a:pt x="95250" y="38100"/>
                  </a:moveTo>
                  <a:lnTo>
                    <a:pt x="57150" y="38100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95250" y="38100"/>
                  </a:lnTo>
                  <a:close/>
                </a:path>
                <a:path w="6642100" h="387985">
                  <a:moveTo>
                    <a:pt x="110465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0465" y="76200"/>
                  </a:lnTo>
                  <a:lnTo>
                    <a:pt x="114300" y="57150"/>
                  </a:lnTo>
                  <a:lnTo>
                    <a:pt x="110465" y="38100"/>
                  </a:lnTo>
                  <a:close/>
                </a:path>
                <a:path w="6642100" h="387985">
                  <a:moveTo>
                    <a:pt x="171450" y="38100"/>
                  </a:moveTo>
                  <a:lnTo>
                    <a:pt x="133350" y="38100"/>
                  </a:lnTo>
                  <a:lnTo>
                    <a:pt x="133350" y="76200"/>
                  </a:lnTo>
                  <a:lnTo>
                    <a:pt x="171450" y="76200"/>
                  </a:lnTo>
                  <a:lnTo>
                    <a:pt x="171450" y="38100"/>
                  </a:lnTo>
                  <a:close/>
                </a:path>
                <a:path w="6642100" h="387985">
                  <a:moveTo>
                    <a:pt x="247650" y="38100"/>
                  </a:moveTo>
                  <a:lnTo>
                    <a:pt x="209550" y="38100"/>
                  </a:lnTo>
                  <a:lnTo>
                    <a:pt x="209550" y="76200"/>
                  </a:lnTo>
                  <a:lnTo>
                    <a:pt x="247650" y="76200"/>
                  </a:lnTo>
                  <a:lnTo>
                    <a:pt x="247650" y="38100"/>
                  </a:lnTo>
                  <a:close/>
                </a:path>
                <a:path w="6642100" h="387985">
                  <a:moveTo>
                    <a:pt x="323850" y="38100"/>
                  </a:moveTo>
                  <a:lnTo>
                    <a:pt x="285750" y="38100"/>
                  </a:lnTo>
                  <a:lnTo>
                    <a:pt x="285750" y="76200"/>
                  </a:lnTo>
                  <a:lnTo>
                    <a:pt x="323850" y="76200"/>
                  </a:lnTo>
                  <a:lnTo>
                    <a:pt x="323850" y="38100"/>
                  </a:lnTo>
                  <a:close/>
                </a:path>
                <a:path w="6642100" h="387985">
                  <a:moveTo>
                    <a:pt x="400050" y="38100"/>
                  </a:moveTo>
                  <a:lnTo>
                    <a:pt x="361950" y="38100"/>
                  </a:lnTo>
                  <a:lnTo>
                    <a:pt x="361950" y="76200"/>
                  </a:lnTo>
                  <a:lnTo>
                    <a:pt x="400050" y="76200"/>
                  </a:lnTo>
                  <a:lnTo>
                    <a:pt x="400050" y="38100"/>
                  </a:lnTo>
                  <a:close/>
                </a:path>
                <a:path w="6642100" h="387985">
                  <a:moveTo>
                    <a:pt x="476250" y="38100"/>
                  </a:moveTo>
                  <a:lnTo>
                    <a:pt x="438150" y="38100"/>
                  </a:lnTo>
                  <a:lnTo>
                    <a:pt x="438150" y="76200"/>
                  </a:lnTo>
                  <a:lnTo>
                    <a:pt x="476250" y="76200"/>
                  </a:lnTo>
                  <a:lnTo>
                    <a:pt x="476250" y="38100"/>
                  </a:lnTo>
                  <a:close/>
                </a:path>
                <a:path w="6642100" h="387985">
                  <a:moveTo>
                    <a:pt x="552450" y="38100"/>
                  </a:moveTo>
                  <a:lnTo>
                    <a:pt x="514350" y="38100"/>
                  </a:lnTo>
                  <a:lnTo>
                    <a:pt x="514350" y="76200"/>
                  </a:lnTo>
                  <a:lnTo>
                    <a:pt x="552450" y="76200"/>
                  </a:lnTo>
                  <a:lnTo>
                    <a:pt x="552450" y="38100"/>
                  </a:lnTo>
                  <a:close/>
                </a:path>
                <a:path w="6642100" h="387985">
                  <a:moveTo>
                    <a:pt x="628650" y="38100"/>
                  </a:moveTo>
                  <a:lnTo>
                    <a:pt x="590550" y="38100"/>
                  </a:lnTo>
                  <a:lnTo>
                    <a:pt x="590550" y="76200"/>
                  </a:lnTo>
                  <a:lnTo>
                    <a:pt x="628650" y="76200"/>
                  </a:lnTo>
                  <a:lnTo>
                    <a:pt x="628650" y="38100"/>
                  </a:lnTo>
                  <a:close/>
                </a:path>
                <a:path w="6642100" h="387985">
                  <a:moveTo>
                    <a:pt x="704850" y="38100"/>
                  </a:moveTo>
                  <a:lnTo>
                    <a:pt x="666750" y="38100"/>
                  </a:lnTo>
                  <a:lnTo>
                    <a:pt x="666750" y="76200"/>
                  </a:lnTo>
                  <a:lnTo>
                    <a:pt x="704850" y="76200"/>
                  </a:lnTo>
                  <a:lnTo>
                    <a:pt x="704850" y="38100"/>
                  </a:lnTo>
                  <a:close/>
                </a:path>
                <a:path w="6642100" h="387985">
                  <a:moveTo>
                    <a:pt x="781050" y="38100"/>
                  </a:moveTo>
                  <a:lnTo>
                    <a:pt x="742950" y="38100"/>
                  </a:lnTo>
                  <a:lnTo>
                    <a:pt x="742950" y="76200"/>
                  </a:lnTo>
                  <a:lnTo>
                    <a:pt x="781050" y="76200"/>
                  </a:lnTo>
                  <a:lnTo>
                    <a:pt x="781050" y="38100"/>
                  </a:lnTo>
                  <a:close/>
                </a:path>
                <a:path w="6642100" h="387985">
                  <a:moveTo>
                    <a:pt x="857250" y="38100"/>
                  </a:moveTo>
                  <a:lnTo>
                    <a:pt x="819150" y="38100"/>
                  </a:lnTo>
                  <a:lnTo>
                    <a:pt x="819150" y="76200"/>
                  </a:lnTo>
                  <a:lnTo>
                    <a:pt x="857250" y="76200"/>
                  </a:lnTo>
                  <a:lnTo>
                    <a:pt x="857250" y="38100"/>
                  </a:lnTo>
                  <a:close/>
                </a:path>
                <a:path w="6642100" h="387985">
                  <a:moveTo>
                    <a:pt x="933450" y="38100"/>
                  </a:moveTo>
                  <a:lnTo>
                    <a:pt x="895350" y="38100"/>
                  </a:lnTo>
                  <a:lnTo>
                    <a:pt x="895350" y="76200"/>
                  </a:lnTo>
                  <a:lnTo>
                    <a:pt x="933450" y="76200"/>
                  </a:lnTo>
                  <a:lnTo>
                    <a:pt x="933450" y="38100"/>
                  </a:lnTo>
                  <a:close/>
                </a:path>
                <a:path w="6642100" h="387985">
                  <a:moveTo>
                    <a:pt x="1009650" y="38100"/>
                  </a:moveTo>
                  <a:lnTo>
                    <a:pt x="971550" y="38100"/>
                  </a:lnTo>
                  <a:lnTo>
                    <a:pt x="971550" y="76200"/>
                  </a:lnTo>
                  <a:lnTo>
                    <a:pt x="1009650" y="76200"/>
                  </a:lnTo>
                  <a:lnTo>
                    <a:pt x="1009650" y="38100"/>
                  </a:lnTo>
                  <a:close/>
                </a:path>
                <a:path w="6642100" h="387985">
                  <a:moveTo>
                    <a:pt x="1085850" y="38100"/>
                  </a:moveTo>
                  <a:lnTo>
                    <a:pt x="1047750" y="38100"/>
                  </a:lnTo>
                  <a:lnTo>
                    <a:pt x="1047750" y="76200"/>
                  </a:lnTo>
                  <a:lnTo>
                    <a:pt x="1085850" y="76200"/>
                  </a:lnTo>
                  <a:lnTo>
                    <a:pt x="1085850" y="38100"/>
                  </a:lnTo>
                  <a:close/>
                </a:path>
                <a:path w="6642100" h="387985">
                  <a:moveTo>
                    <a:pt x="1162050" y="38100"/>
                  </a:moveTo>
                  <a:lnTo>
                    <a:pt x="1123950" y="38100"/>
                  </a:lnTo>
                  <a:lnTo>
                    <a:pt x="1123950" y="76200"/>
                  </a:lnTo>
                  <a:lnTo>
                    <a:pt x="1162050" y="76200"/>
                  </a:lnTo>
                  <a:lnTo>
                    <a:pt x="1162050" y="38100"/>
                  </a:lnTo>
                  <a:close/>
                </a:path>
                <a:path w="6642100" h="387985">
                  <a:moveTo>
                    <a:pt x="1238250" y="38100"/>
                  </a:moveTo>
                  <a:lnTo>
                    <a:pt x="1200150" y="38100"/>
                  </a:lnTo>
                  <a:lnTo>
                    <a:pt x="1200150" y="76200"/>
                  </a:lnTo>
                  <a:lnTo>
                    <a:pt x="1238250" y="76200"/>
                  </a:lnTo>
                  <a:lnTo>
                    <a:pt x="1238250" y="38100"/>
                  </a:lnTo>
                  <a:close/>
                </a:path>
                <a:path w="6642100" h="387985">
                  <a:moveTo>
                    <a:pt x="1314450" y="38100"/>
                  </a:moveTo>
                  <a:lnTo>
                    <a:pt x="1276350" y="38100"/>
                  </a:lnTo>
                  <a:lnTo>
                    <a:pt x="1276350" y="76200"/>
                  </a:lnTo>
                  <a:lnTo>
                    <a:pt x="1314450" y="76200"/>
                  </a:lnTo>
                  <a:lnTo>
                    <a:pt x="1314450" y="38100"/>
                  </a:lnTo>
                  <a:close/>
                </a:path>
                <a:path w="6642100" h="387985">
                  <a:moveTo>
                    <a:pt x="1390650" y="38100"/>
                  </a:moveTo>
                  <a:lnTo>
                    <a:pt x="1352550" y="38100"/>
                  </a:lnTo>
                  <a:lnTo>
                    <a:pt x="1352550" y="76200"/>
                  </a:lnTo>
                  <a:lnTo>
                    <a:pt x="1390650" y="76200"/>
                  </a:lnTo>
                  <a:lnTo>
                    <a:pt x="1390650" y="38100"/>
                  </a:lnTo>
                  <a:close/>
                </a:path>
                <a:path w="6642100" h="387985">
                  <a:moveTo>
                    <a:pt x="1466850" y="38100"/>
                  </a:moveTo>
                  <a:lnTo>
                    <a:pt x="1428750" y="38100"/>
                  </a:lnTo>
                  <a:lnTo>
                    <a:pt x="1428750" y="76200"/>
                  </a:lnTo>
                  <a:lnTo>
                    <a:pt x="1466850" y="76200"/>
                  </a:lnTo>
                  <a:lnTo>
                    <a:pt x="1466850" y="38100"/>
                  </a:lnTo>
                  <a:close/>
                </a:path>
                <a:path w="6642100" h="387985">
                  <a:moveTo>
                    <a:pt x="1543050" y="38100"/>
                  </a:moveTo>
                  <a:lnTo>
                    <a:pt x="1504950" y="38100"/>
                  </a:lnTo>
                  <a:lnTo>
                    <a:pt x="1504950" y="76200"/>
                  </a:lnTo>
                  <a:lnTo>
                    <a:pt x="1543050" y="76200"/>
                  </a:lnTo>
                  <a:lnTo>
                    <a:pt x="1543050" y="38100"/>
                  </a:lnTo>
                  <a:close/>
                </a:path>
                <a:path w="6642100" h="387985">
                  <a:moveTo>
                    <a:pt x="1619250" y="38100"/>
                  </a:moveTo>
                  <a:lnTo>
                    <a:pt x="1581150" y="38100"/>
                  </a:lnTo>
                  <a:lnTo>
                    <a:pt x="1581150" y="76200"/>
                  </a:lnTo>
                  <a:lnTo>
                    <a:pt x="1619250" y="76200"/>
                  </a:lnTo>
                  <a:lnTo>
                    <a:pt x="1619250" y="38100"/>
                  </a:lnTo>
                  <a:close/>
                </a:path>
                <a:path w="6642100" h="387985">
                  <a:moveTo>
                    <a:pt x="1695450" y="38100"/>
                  </a:moveTo>
                  <a:lnTo>
                    <a:pt x="1657350" y="38100"/>
                  </a:lnTo>
                  <a:lnTo>
                    <a:pt x="1657350" y="76200"/>
                  </a:lnTo>
                  <a:lnTo>
                    <a:pt x="1695450" y="76200"/>
                  </a:lnTo>
                  <a:lnTo>
                    <a:pt x="1695450" y="38100"/>
                  </a:lnTo>
                  <a:close/>
                </a:path>
                <a:path w="6642100" h="387985">
                  <a:moveTo>
                    <a:pt x="1771650" y="38100"/>
                  </a:moveTo>
                  <a:lnTo>
                    <a:pt x="1733550" y="38100"/>
                  </a:lnTo>
                  <a:lnTo>
                    <a:pt x="1733550" y="76200"/>
                  </a:lnTo>
                  <a:lnTo>
                    <a:pt x="1771650" y="76200"/>
                  </a:lnTo>
                  <a:lnTo>
                    <a:pt x="1771650" y="38100"/>
                  </a:lnTo>
                  <a:close/>
                </a:path>
                <a:path w="6642100" h="387985">
                  <a:moveTo>
                    <a:pt x="1847850" y="38100"/>
                  </a:moveTo>
                  <a:lnTo>
                    <a:pt x="1809750" y="38100"/>
                  </a:lnTo>
                  <a:lnTo>
                    <a:pt x="1809750" y="76200"/>
                  </a:lnTo>
                  <a:lnTo>
                    <a:pt x="1847850" y="76200"/>
                  </a:lnTo>
                  <a:lnTo>
                    <a:pt x="1847850" y="38100"/>
                  </a:lnTo>
                  <a:close/>
                </a:path>
                <a:path w="6642100" h="387985">
                  <a:moveTo>
                    <a:pt x="1924050" y="38100"/>
                  </a:moveTo>
                  <a:lnTo>
                    <a:pt x="1885950" y="38100"/>
                  </a:lnTo>
                  <a:lnTo>
                    <a:pt x="1885950" y="76200"/>
                  </a:lnTo>
                  <a:lnTo>
                    <a:pt x="1924050" y="76200"/>
                  </a:lnTo>
                  <a:lnTo>
                    <a:pt x="1924050" y="38100"/>
                  </a:lnTo>
                  <a:close/>
                </a:path>
                <a:path w="6642100" h="387985">
                  <a:moveTo>
                    <a:pt x="2000250" y="38100"/>
                  </a:moveTo>
                  <a:lnTo>
                    <a:pt x="1962150" y="38100"/>
                  </a:lnTo>
                  <a:lnTo>
                    <a:pt x="1962150" y="76200"/>
                  </a:lnTo>
                  <a:lnTo>
                    <a:pt x="2000250" y="76200"/>
                  </a:lnTo>
                  <a:lnTo>
                    <a:pt x="2000250" y="38100"/>
                  </a:lnTo>
                  <a:close/>
                </a:path>
                <a:path w="6642100" h="387985">
                  <a:moveTo>
                    <a:pt x="2076450" y="38100"/>
                  </a:moveTo>
                  <a:lnTo>
                    <a:pt x="2038350" y="38100"/>
                  </a:lnTo>
                  <a:lnTo>
                    <a:pt x="2038350" y="76200"/>
                  </a:lnTo>
                  <a:lnTo>
                    <a:pt x="2076450" y="76200"/>
                  </a:lnTo>
                  <a:lnTo>
                    <a:pt x="2076450" y="38100"/>
                  </a:lnTo>
                  <a:close/>
                </a:path>
                <a:path w="6642100" h="387985">
                  <a:moveTo>
                    <a:pt x="2152650" y="38100"/>
                  </a:moveTo>
                  <a:lnTo>
                    <a:pt x="2114550" y="38100"/>
                  </a:lnTo>
                  <a:lnTo>
                    <a:pt x="2114550" y="76200"/>
                  </a:lnTo>
                  <a:lnTo>
                    <a:pt x="2152650" y="76200"/>
                  </a:lnTo>
                  <a:lnTo>
                    <a:pt x="2152650" y="38100"/>
                  </a:lnTo>
                  <a:close/>
                </a:path>
                <a:path w="6642100" h="387985">
                  <a:moveTo>
                    <a:pt x="2228850" y="38100"/>
                  </a:moveTo>
                  <a:lnTo>
                    <a:pt x="2190750" y="38100"/>
                  </a:lnTo>
                  <a:lnTo>
                    <a:pt x="2190750" y="76200"/>
                  </a:lnTo>
                  <a:lnTo>
                    <a:pt x="2228850" y="76200"/>
                  </a:lnTo>
                  <a:lnTo>
                    <a:pt x="2228850" y="38100"/>
                  </a:lnTo>
                  <a:close/>
                </a:path>
                <a:path w="6642100" h="387985">
                  <a:moveTo>
                    <a:pt x="2305050" y="38100"/>
                  </a:moveTo>
                  <a:lnTo>
                    <a:pt x="2266950" y="38100"/>
                  </a:lnTo>
                  <a:lnTo>
                    <a:pt x="2266950" y="76200"/>
                  </a:lnTo>
                  <a:lnTo>
                    <a:pt x="2305050" y="76200"/>
                  </a:lnTo>
                  <a:lnTo>
                    <a:pt x="2305050" y="38100"/>
                  </a:lnTo>
                  <a:close/>
                </a:path>
                <a:path w="6642100" h="387985">
                  <a:moveTo>
                    <a:pt x="2381250" y="38100"/>
                  </a:moveTo>
                  <a:lnTo>
                    <a:pt x="2343150" y="38100"/>
                  </a:lnTo>
                  <a:lnTo>
                    <a:pt x="2343150" y="76200"/>
                  </a:lnTo>
                  <a:lnTo>
                    <a:pt x="2381250" y="76200"/>
                  </a:lnTo>
                  <a:lnTo>
                    <a:pt x="2381250" y="38100"/>
                  </a:lnTo>
                  <a:close/>
                </a:path>
                <a:path w="6642100" h="387985">
                  <a:moveTo>
                    <a:pt x="2457450" y="38100"/>
                  </a:moveTo>
                  <a:lnTo>
                    <a:pt x="2419350" y="38100"/>
                  </a:lnTo>
                  <a:lnTo>
                    <a:pt x="2419350" y="76200"/>
                  </a:lnTo>
                  <a:lnTo>
                    <a:pt x="2457450" y="76200"/>
                  </a:lnTo>
                  <a:lnTo>
                    <a:pt x="2457450" y="38100"/>
                  </a:lnTo>
                  <a:close/>
                </a:path>
                <a:path w="6642100" h="387985">
                  <a:moveTo>
                    <a:pt x="2533650" y="38100"/>
                  </a:moveTo>
                  <a:lnTo>
                    <a:pt x="2495550" y="38100"/>
                  </a:lnTo>
                  <a:lnTo>
                    <a:pt x="2495550" y="76200"/>
                  </a:lnTo>
                  <a:lnTo>
                    <a:pt x="2533650" y="76200"/>
                  </a:lnTo>
                  <a:lnTo>
                    <a:pt x="2533650" y="38100"/>
                  </a:lnTo>
                  <a:close/>
                </a:path>
                <a:path w="6642100" h="387985">
                  <a:moveTo>
                    <a:pt x="2609850" y="38100"/>
                  </a:moveTo>
                  <a:lnTo>
                    <a:pt x="2571750" y="38100"/>
                  </a:lnTo>
                  <a:lnTo>
                    <a:pt x="2571750" y="76200"/>
                  </a:lnTo>
                  <a:lnTo>
                    <a:pt x="2609850" y="76200"/>
                  </a:lnTo>
                  <a:lnTo>
                    <a:pt x="2609850" y="38100"/>
                  </a:lnTo>
                  <a:close/>
                </a:path>
                <a:path w="6642100" h="387985">
                  <a:moveTo>
                    <a:pt x="2686050" y="38100"/>
                  </a:moveTo>
                  <a:lnTo>
                    <a:pt x="2647950" y="38100"/>
                  </a:lnTo>
                  <a:lnTo>
                    <a:pt x="2647950" y="76200"/>
                  </a:lnTo>
                  <a:lnTo>
                    <a:pt x="2686050" y="76200"/>
                  </a:lnTo>
                  <a:lnTo>
                    <a:pt x="2686050" y="38100"/>
                  </a:lnTo>
                  <a:close/>
                </a:path>
                <a:path w="6642100" h="387985">
                  <a:moveTo>
                    <a:pt x="2762250" y="38100"/>
                  </a:moveTo>
                  <a:lnTo>
                    <a:pt x="2724150" y="38100"/>
                  </a:lnTo>
                  <a:lnTo>
                    <a:pt x="2724150" y="76200"/>
                  </a:lnTo>
                  <a:lnTo>
                    <a:pt x="2762250" y="76200"/>
                  </a:lnTo>
                  <a:lnTo>
                    <a:pt x="2762250" y="38100"/>
                  </a:lnTo>
                  <a:close/>
                </a:path>
                <a:path w="6642100" h="387985">
                  <a:moveTo>
                    <a:pt x="2838450" y="38100"/>
                  </a:moveTo>
                  <a:lnTo>
                    <a:pt x="2800350" y="38100"/>
                  </a:lnTo>
                  <a:lnTo>
                    <a:pt x="2800350" y="76200"/>
                  </a:lnTo>
                  <a:lnTo>
                    <a:pt x="2838450" y="76200"/>
                  </a:lnTo>
                  <a:lnTo>
                    <a:pt x="2838450" y="38100"/>
                  </a:lnTo>
                  <a:close/>
                </a:path>
                <a:path w="6642100" h="387985">
                  <a:moveTo>
                    <a:pt x="2914650" y="38100"/>
                  </a:moveTo>
                  <a:lnTo>
                    <a:pt x="2876550" y="38100"/>
                  </a:lnTo>
                  <a:lnTo>
                    <a:pt x="2876550" y="76200"/>
                  </a:lnTo>
                  <a:lnTo>
                    <a:pt x="2914650" y="76200"/>
                  </a:lnTo>
                  <a:lnTo>
                    <a:pt x="2914650" y="38100"/>
                  </a:lnTo>
                  <a:close/>
                </a:path>
                <a:path w="6642100" h="387985">
                  <a:moveTo>
                    <a:pt x="2990850" y="38100"/>
                  </a:moveTo>
                  <a:lnTo>
                    <a:pt x="2952750" y="38100"/>
                  </a:lnTo>
                  <a:lnTo>
                    <a:pt x="2952750" y="76200"/>
                  </a:lnTo>
                  <a:lnTo>
                    <a:pt x="2990850" y="76200"/>
                  </a:lnTo>
                  <a:lnTo>
                    <a:pt x="2990850" y="38100"/>
                  </a:lnTo>
                  <a:close/>
                </a:path>
                <a:path w="6642100" h="387985">
                  <a:moveTo>
                    <a:pt x="3067050" y="38100"/>
                  </a:moveTo>
                  <a:lnTo>
                    <a:pt x="3028950" y="38100"/>
                  </a:lnTo>
                  <a:lnTo>
                    <a:pt x="3028950" y="76200"/>
                  </a:lnTo>
                  <a:lnTo>
                    <a:pt x="3067050" y="76200"/>
                  </a:lnTo>
                  <a:lnTo>
                    <a:pt x="3067050" y="38100"/>
                  </a:lnTo>
                  <a:close/>
                </a:path>
                <a:path w="6642100" h="387985">
                  <a:moveTo>
                    <a:pt x="3143250" y="38100"/>
                  </a:moveTo>
                  <a:lnTo>
                    <a:pt x="3105150" y="38100"/>
                  </a:lnTo>
                  <a:lnTo>
                    <a:pt x="3105150" y="76200"/>
                  </a:lnTo>
                  <a:lnTo>
                    <a:pt x="3143250" y="76200"/>
                  </a:lnTo>
                  <a:lnTo>
                    <a:pt x="3143250" y="38100"/>
                  </a:lnTo>
                  <a:close/>
                </a:path>
                <a:path w="6642100" h="387985">
                  <a:moveTo>
                    <a:pt x="3219450" y="38100"/>
                  </a:moveTo>
                  <a:lnTo>
                    <a:pt x="3181350" y="38100"/>
                  </a:lnTo>
                  <a:lnTo>
                    <a:pt x="3181350" y="76200"/>
                  </a:lnTo>
                  <a:lnTo>
                    <a:pt x="3219450" y="76200"/>
                  </a:lnTo>
                  <a:lnTo>
                    <a:pt x="3219450" y="38100"/>
                  </a:lnTo>
                  <a:close/>
                </a:path>
                <a:path w="6642100" h="387985">
                  <a:moveTo>
                    <a:pt x="3295650" y="38100"/>
                  </a:moveTo>
                  <a:lnTo>
                    <a:pt x="3257550" y="38100"/>
                  </a:lnTo>
                  <a:lnTo>
                    <a:pt x="3257550" y="76200"/>
                  </a:lnTo>
                  <a:lnTo>
                    <a:pt x="3295650" y="76200"/>
                  </a:lnTo>
                  <a:lnTo>
                    <a:pt x="3295650" y="38100"/>
                  </a:lnTo>
                  <a:close/>
                </a:path>
                <a:path w="6642100" h="387985">
                  <a:moveTo>
                    <a:pt x="3330321" y="57150"/>
                  </a:moveTo>
                  <a:lnTo>
                    <a:pt x="3330321" y="79628"/>
                  </a:lnTo>
                  <a:lnTo>
                    <a:pt x="3368421" y="79628"/>
                  </a:lnTo>
                  <a:lnTo>
                    <a:pt x="3368421" y="76200"/>
                  </a:lnTo>
                  <a:lnTo>
                    <a:pt x="3333750" y="76200"/>
                  </a:lnTo>
                  <a:lnTo>
                    <a:pt x="3333750" y="60579"/>
                  </a:lnTo>
                  <a:lnTo>
                    <a:pt x="3330321" y="57150"/>
                  </a:lnTo>
                  <a:close/>
                </a:path>
                <a:path w="6642100" h="387985">
                  <a:moveTo>
                    <a:pt x="3333750" y="60579"/>
                  </a:moveTo>
                  <a:lnTo>
                    <a:pt x="3333750" y="76200"/>
                  </a:lnTo>
                  <a:lnTo>
                    <a:pt x="3349371" y="76200"/>
                  </a:lnTo>
                  <a:lnTo>
                    <a:pt x="3333750" y="60579"/>
                  </a:lnTo>
                  <a:close/>
                </a:path>
                <a:path w="6642100" h="387985">
                  <a:moveTo>
                    <a:pt x="3368421" y="38100"/>
                  </a:moveTo>
                  <a:lnTo>
                    <a:pt x="3333750" y="38100"/>
                  </a:lnTo>
                  <a:lnTo>
                    <a:pt x="3333750" y="60579"/>
                  </a:lnTo>
                  <a:lnTo>
                    <a:pt x="3349371" y="76200"/>
                  </a:lnTo>
                  <a:lnTo>
                    <a:pt x="3368421" y="76200"/>
                  </a:lnTo>
                  <a:lnTo>
                    <a:pt x="3368421" y="38100"/>
                  </a:lnTo>
                  <a:close/>
                </a:path>
                <a:path w="6642100" h="387985">
                  <a:moveTo>
                    <a:pt x="3368421" y="117728"/>
                  </a:moveTo>
                  <a:lnTo>
                    <a:pt x="3330321" y="117728"/>
                  </a:lnTo>
                  <a:lnTo>
                    <a:pt x="3330321" y="155828"/>
                  </a:lnTo>
                  <a:lnTo>
                    <a:pt x="3368421" y="155828"/>
                  </a:lnTo>
                  <a:lnTo>
                    <a:pt x="3368421" y="117728"/>
                  </a:lnTo>
                  <a:close/>
                </a:path>
                <a:path w="6642100" h="387985">
                  <a:moveTo>
                    <a:pt x="3368421" y="193928"/>
                  </a:moveTo>
                  <a:lnTo>
                    <a:pt x="3330321" y="193928"/>
                  </a:lnTo>
                  <a:lnTo>
                    <a:pt x="3330321" y="232028"/>
                  </a:lnTo>
                  <a:lnTo>
                    <a:pt x="3368421" y="232028"/>
                  </a:lnTo>
                  <a:lnTo>
                    <a:pt x="3368421" y="193928"/>
                  </a:lnTo>
                  <a:close/>
                </a:path>
                <a:path w="6642100" h="387985">
                  <a:moveTo>
                    <a:pt x="3368421" y="270128"/>
                  </a:moveTo>
                  <a:lnTo>
                    <a:pt x="3330321" y="270128"/>
                  </a:lnTo>
                  <a:lnTo>
                    <a:pt x="3330321" y="308228"/>
                  </a:lnTo>
                  <a:lnTo>
                    <a:pt x="3368421" y="308228"/>
                  </a:lnTo>
                  <a:lnTo>
                    <a:pt x="3368421" y="270128"/>
                  </a:lnTo>
                  <a:close/>
                </a:path>
                <a:path w="6642100" h="387985">
                  <a:moveTo>
                    <a:pt x="3402965" y="311785"/>
                  </a:moveTo>
                  <a:lnTo>
                    <a:pt x="3364865" y="311785"/>
                  </a:lnTo>
                  <a:lnTo>
                    <a:pt x="3364865" y="349885"/>
                  </a:lnTo>
                  <a:lnTo>
                    <a:pt x="3402965" y="349885"/>
                  </a:lnTo>
                  <a:lnTo>
                    <a:pt x="3402965" y="311785"/>
                  </a:lnTo>
                  <a:close/>
                </a:path>
                <a:path w="6642100" h="387985">
                  <a:moveTo>
                    <a:pt x="3479165" y="311785"/>
                  </a:moveTo>
                  <a:lnTo>
                    <a:pt x="3441065" y="311785"/>
                  </a:lnTo>
                  <a:lnTo>
                    <a:pt x="3441065" y="349885"/>
                  </a:lnTo>
                  <a:lnTo>
                    <a:pt x="3479165" y="349885"/>
                  </a:lnTo>
                  <a:lnTo>
                    <a:pt x="3479165" y="311785"/>
                  </a:lnTo>
                  <a:close/>
                </a:path>
                <a:path w="6642100" h="387985">
                  <a:moveTo>
                    <a:pt x="3555365" y="311785"/>
                  </a:moveTo>
                  <a:lnTo>
                    <a:pt x="3517265" y="311785"/>
                  </a:lnTo>
                  <a:lnTo>
                    <a:pt x="3517265" y="349885"/>
                  </a:lnTo>
                  <a:lnTo>
                    <a:pt x="3555365" y="349885"/>
                  </a:lnTo>
                  <a:lnTo>
                    <a:pt x="3555365" y="311785"/>
                  </a:lnTo>
                  <a:close/>
                </a:path>
                <a:path w="6642100" h="387985">
                  <a:moveTo>
                    <a:pt x="3631565" y="311785"/>
                  </a:moveTo>
                  <a:lnTo>
                    <a:pt x="3593465" y="311785"/>
                  </a:lnTo>
                  <a:lnTo>
                    <a:pt x="3593465" y="349885"/>
                  </a:lnTo>
                  <a:lnTo>
                    <a:pt x="3631565" y="349885"/>
                  </a:lnTo>
                  <a:lnTo>
                    <a:pt x="3631565" y="311785"/>
                  </a:lnTo>
                  <a:close/>
                </a:path>
                <a:path w="6642100" h="387985">
                  <a:moveTo>
                    <a:pt x="3707765" y="311785"/>
                  </a:moveTo>
                  <a:lnTo>
                    <a:pt x="3669665" y="311785"/>
                  </a:lnTo>
                  <a:lnTo>
                    <a:pt x="3669665" y="349885"/>
                  </a:lnTo>
                  <a:lnTo>
                    <a:pt x="3707765" y="349885"/>
                  </a:lnTo>
                  <a:lnTo>
                    <a:pt x="3707765" y="311785"/>
                  </a:lnTo>
                  <a:close/>
                </a:path>
                <a:path w="6642100" h="387985">
                  <a:moveTo>
                    <a:pt x="3783965" y="311785"/>
                  </a:moveTo>
                  <a:lnTo>
                    <a:pt x="3745865" y="311785"/>
                  </a:lnTo>
                  <a:lnTo>
                    <a:pt x="3745865" y="349885"/>
                  </a:lnTo>
                  <a:lnTo>
                    <a:pt x="3783965" y="349885"/>
                  </a:lnTo>
                  <a:lnTo>
                    <a:pt x="3783965" y="311785"/>
                  </a:lnTo>
                  <a:close/>
                </a:path>
                <a:path w="6642100" h="387985">
                  <a:moveTo>
                    <a:pt x="3860165" y="311785"/>
                  </a:moveTo>
                  <a:lnTo>
                    <a:pt x="3822065" y="311785"/>
                  </a:lnTo>
                  <a:lnTo>
                    <a:pt x="3822065" y="349885"/>
                  </a:lnTo>
                  <a:lnTo>
                    <a:pt x="3860165" y="349885"/>
                  </a:lnTo>
                  <a:lnTo>
                    <a:pt x="3860165" y="311785"/>
                  </a:lnTo>
                  <a:close/>
                </a:path>
                <a:path w="6642100" h="387985">
                  <a:moveTo>
                    <a:pt x="3936365" y="311785"/>
                  </a:moveTo>
                  <a:lnTo>
                    <a:pt x="3898265" y="311785"/>
                  </a:lnTo>
                  <a:lnTo>
                    <a:pt x="3898265" y="349885"/>
                  </a:lnTo>
                  <a:lnTo>
                    <a:pt x="3936365" y="349885"/>
                  </a:lnTo>
                  <a:lnTo>
                    <a:pt x="3936365" y="311785"/>
                  </a:lnTo>
                  <a:close/>
                </a:path>
                <a:path w="6642100" h="387985">
                  <a:moveTo>
                    <a:pt x="4012565" y="311785"/>
                  </a:moveTo>
                  <a:lnTo>
                    <a:pt x="3974465" y="311785"/>
                  </a:lnTo>
                  <a:lnTo>
                    <a:pt x="3974465" y="349885"/>
                  </a:lnTo>
                  <a:lnTo>
                    <a:pt x="4012565" y="349885"/>
                  </a:lnTo>
                  <a:lnTo>
                    <a:pt x="4012565" y="311785"/>
                  </a:lnTo>
                  <a:close/>
                </a:path>
                <a:path w="6642100" h="387985">
                  <a:moveTo>
                    <a:pt x="4088765" y="311785"/>
                  </a:moveTo>
                  <a:lnTo>
                    <a:pt x="4050665" y="311785"/>
                  </a:lnTo>
                  <a:lnTo>
                    <a:pt x="4050665" y="349885"/>
                  </a:lnTo>
                  <a:lnTo>
                    <a:pt x="4088765" y="349885"/>
                  </a:lnTo>
                  <a:lnTo>
                    <a:pt x="4088765" y="311785"/>
                  </a:lnTo>
                  <a:close/>
                </a:path>
                <a:path w="6642100" h="387985">
                  <a:moveTo>
                    <a:pt x="4164965" y="311785"/>
                  </a:moveTo>
                  <a:lnTo>
                    <a:pt x="4126865" y="311785"/>
                  </a:lnTo>
                  <a:lnTo>
                    <a:pt x="4126865" y="349885"/>
                  </a:lnTo>
                  <a:lnTo>
                    <a:pt x="4164965" y="349885"/>
                  </a:lnTo>
                  <a:lnTo>
                    <a:pt x="4164965" y="311785"/>
                  </a:lnTo>
                  <a:close/>
                </a:path>
                <a:path w="6642100" h="387985">
                  <a:moveTo>
                    <a:pt x="4241165" y="311785"/>
                  </a:moveTo>
                  <a:lnTo>
                    <a:pt x="4203065" y="311785"/>
                  </a:lnTo>
                  <a:lnTo>
                    <a:pt x="4203065" y="349885"/>
                  </a:lnTo>
                  <a:lnTo>
                    <a:pt x="4241165" y="349885"/>
                  </a:lnTo>
                  <a:lnTo>
                    <a:pt x="4241165" y="311785"/>
                  </a:lnTo>
                  <a:close/>
                </a:path>
                <a:path w="6642100" h="387985">
                  <a:moveTo>
                    <a:pt x="4317365" y="311785"/>
                  </a:moveTo>
                  <a:lnTo>
                    <a:pt x="4279265" y="311785"/>
                  </a:lnTo>
                  <a:lnTo>
                    <a:pt x="4279265" y="349885"/>
                  </a:lnTo>
                  <a:lnTo>
                    <a:pt x="4317365" y="349885"/>
                  </a:lnTo>
                  <a:lnTo>
                    <a:pt x="4317365" y="311785"/>
                  </a:lnTo>
                  <a:close/>
                </a:path>
                <a:path w="6642100" h="387985">
                  <a:moveTo>
                    <a:pt x="4393565" y="311785"/>
                  </a:moveTo>
                  <a:lnTo>
                    <a:pt x="4355465" y="311785"/>
                  </a:lnTo>
                  <a:lnTo>
                    <a:pt x="4355465" y="349885"/>
                  </a:lnTo>
                  <a:lnTo>
                    <a:pt x="4393565" y="349885"/>
                  </a:lnTo>
                  <a:lnTo>
                    <a:pt x="4393565" y="311785"/>
                  </a:lnTo>
                  <a:close/>
                </a:path>
                <a:path w="6642100" h="387985">
                  <a:moveTo>
                    <a:pt x="4469765" y="311785"/>
                  </a:moveTo>
                  <a:lnTo>
                    <a:pt x="4431665" y="311785"/>
                  </a:lnTo>
                  <a:lnTo>
                    <a:pt x="4431665" y="349885"/>
                  </a:lnTo>
                  <a:lnTo>
                    <a:pt x="4469765" y="349885"/>
                  </a:lnTo>
                  <a:lnTo>
                    <a:pt x="4469765" y="311785"/>
                  </a:lnTo>
                  <a:close/>
                </a:path>
                <a:path w="6642100" h="387985">
                  <a:moveTo>
                    <a:pt x="4545965" y="311785"/>
                  </a:moveTo>
                  <a:lnTo>
                    <a:pt x="4507865" y="311785"/>
                  </a:lnTo>
                  <a:lnTo>
                    <a:pt x="4507865" y="349885"/>
                  </a:lnTo>
                  <a:lnTo>
                    <a:pt x="4545965" y="349885"/>
                  </a:lnTo>
                  <a:lnTo>
                    <a:pt x="4545965" y="311785"/>
                  </a:lnTo>
                  <a:close/>
                </a:path>
                <a:path w="6642100" h="387985">
                  <a:moveTo>
                    <a:pt x="4622165" y="311785"/>
                  </a:moveTo>
                  <a:lnTo>
                    <a:pt x="4584065" y="311785"/>
                  </a:lnTo>
                  <a:lnTo>
                    <a:pt x="4584065" y="349885"/>
                  </a:lnTo>
                  <a:lnTo>
                    <a:pt x="4622165" y="349885"/>
                  </a:lnTo>
                  <a:lnTo>
                    <a:pt x="4622165" y="311785"/>
                  </a:lnTo>
                  <a:close/>
                </a:path>
                <a:path w="6642100" h="387985">
                  <a:moveTo>
                    <a:pt x="4698365" y="311785"/>
                  </a:moveTo>
                  <a:lnTo>
                    <a:pt x="4660265" y="311785"/>
                  </a:lnTo>
                  <a:lnTo>
                    <a:pt x="4660265" y="349885"/>
                  </a:lnTo>
                  <a:lnTo>
                    <a:pt x="4698365" y="349885"/>
                  </a:lnTo>
                  <a:lnTo>
                    <a:pt x="4698365" y="311785"/>
                  </a:lnTo>
                  <a:close/>
                </a:path>
                <a:path w="6642100" h="387985">
                  <a:moveTo>
                    <a:pt x="4774564" y="311785"/>
                  </a:moveTo>
                  <a:lnTo>
                    <a:pt x="4736464" y="311785"/>
                  </a:lnTo>
                  <a:lnTo>
                    <a:pt x="4736464" y="349885"/>
                  </a:lnTo>
                  <a:lnTo>
                    <a:pt x="4774564" y="349885"/>
                  </a:lnTo>
                  <a:lnTo>
                    <a:pt x="4774564" y="311785"/>
                  </a:lnTo>
                  <a:close/>
                </a:path>
                <a:path w="6642100" h="387985">
                  <a:moveTo>
                    <a:pt x="4850764" y="311785"/>
                  </a:moveTo>
                  <a:lnTo>
                    <a:pt x="4812664" y="311785"/>
                  </a:lnTo>
                  <a:lnTo>
                    <a:pt x="4812664" y="349885"/>
                  </a:lnTo>
                  <a:lnTo>
                    <a:pt x="4850764" y="349885"/>
                  </a:lnTo>
                  <a:lnTo>
                    <a:pt x="4850764" y="311785"/>
                  </a:lnTo>
                  <a:close/>
                </a:path>
                <a:path w="6642100" h="387985">
                  <a:moveTo>
                    <a:pt x="4926964" y="311785"/>
                  </a:moveTo>
                  <a:lnTo>
                    <a:pt x="4888864" y="311785"/>
                  </a:lnTo>
                  <a:lnTo>
                    <a:pt x="4888864" y="349885"/>
                  </a:lnTo>
                  <a:lnTo>
                    <a:pt x="4926964" y="349885"/>
                  </a:lnTo>
                  <a:lnTo>
                    <a:pt x="4926964" y="311785"/>
                  </a:lnTo>
                  <a:close/>
                </a:path>
                <a:path w="6642100" h="387985">
                  <a:moveTo>
                    <a:pt x="5003164" y="311785"/>
                  </a:moveTo>
                  <a:lnTo>
                    <a:pt x="4965064" y="311785"/>
                  </a:lnTo>
                  <a:lnTo>
                    <a:pt x="4965064" y="349885"/>
                  </a:lnTo>
                  <a:lnTo>
                    <a:pt x="5003164" y="349885"/>
                  </a:lnTo>
                  <a:lnTo>
                    <a:pt x="5003164" y="311785"/>
                  </a:lnTo>
                  <a:close/>
                </a:path>
                <a:path w="6642100" h="387985">
                  <a:moveTo>
                    <a:pt x="5079364" y="311785"/>
                  </a:moveTo>
                  <a:lnTo>
                    <a:pt x="5041264" y="311785"/>
                  </a:lnTo>
                  <a:lnTo>
                    <a:pt x="5041264" y="349885"/>
                  </a:lnTo>
                  <a:lnTo>
                    <a:pt x="5079364" y="349885"/>
                  </a:lnTo>
                  <a:lnTo>
                    <a:pt x="5079364" y="311785"/>
                  </a:lnTo>
                  <a:close/>
                </a:path>
                <a:path w="6642100" h="387985">
                  <a:moveTo>
                    <a:pt x="5155564" y="311785"/>
                  </a:moveTo>
                  <a:lnTo>
                    <a:pt x="5117464" y="311785"/>
                  </a:lnTo>
                  <a:lnTo>
                    <a:pt x="5117464" y="349885"/>
                  </a:lnTo>
                  <a:lnTo>
                    <a:pt x="5155564" y="349885"/>
                  </a:lnTo>
                  <a:lnTo>
                    <a:pt x="5155564" y="311785"/>
                  </a:lnTo>
                  <a:close/>
                </a:path>
                <a:path w="6642100" h="387985">
                  <a:moveTo>
                    <a:pt x="5231764" y="311785"/>
                  </a:moveTo>
                  <a:lnTo>
                    <a:pt x="5193664" y="311785"/>
                  </a:lnTo>
                  <a:lnTo>
                    <a:pt x="5193664" y="349885"/>
                  </a:lnTo>
                  <a:lnTo>
                    <a:pt x="5231764" y="349885"/>
                  </a:lnTo>
                  <a:lnTo>
                    <a:pt x="5231764" y="311785"/>
                  </a:lnTo>
                  <a:close/>
                </a:path>
                <a:path w="6642100" h="387985">
                  <a:moveTo>
                    <a:pt x="5307964" y="311785"/>
                  </a:moveTo>
                  <a:lnTo>
                    <a:pt x="5269864" y="311785"/>
                  </a:lnTo>
                  <a:lnTo>
                    <a:pt x="5269864" y="349885"/>
                  </a:lnTo>
                  <a:lnTo>
                    <a:pt x="5307964" y="349885"/>
                  </a:lnTo>
                  <a:lnTo>
                    <a:pt x="5307964" y="311785"/>
                  </a:lnTo>
                  <a:close/>
                </a:path>
                <a:path w="6642100" h="387985">
                  <a:moveTo>
                    <a:pt x="5384164" y="311785"/>
                  </a:moveTo>
                  <a:lnTo>
                    <a:pt x="5346064" y="311785"/>
                  </a:lnTo>
                  <a:lnTo>
                    <a:pt x="5346064" y="349885"/>
                  </a:lnTo>
                  <a:lnTo>
                    <a:pt x="5384164" y="349885"/>
                  </a:lnTo>
                  <a:lnTo>
                    <a:pt x="5384164" y="311785"/>
                  </a:lnTo>
                  <a:close/>
                </a:path>
                <a:path w="6642100" h="387985">
                  <a:moveTo>
                    <a:pt x="5460364" y="311785"/>
                  </a:moveTo>
                  <a:lnTo>
                    <a:pt x="5422264" y="311785"/>
                  </a:lnTo>
                  <a:lnTo>
                    <a:pt x="5422264" y="349885"/>
                  </a:lnTo>
                  <a:lnTo>
                    <a:pt x="5460364" y="349885"/>
                  </a:lnTo>
                  <a:lnTo>
                    <a:pt x="5460364" y="311785"/>
                  </a:lnTo>
                  <a:close/>
                </a:path>
                <a:path w="6642100" h="387985">
                  <a:moveTo>
                    <a:pt x="5536564" y="311785"/>
                  </a:moveTo>
                  <a:lnTo>
                    <a:pt x="5498464" y="311785"/>
                  </a:lnTo>
                  <a:lnTo>
                    <a:pt x="5498464" y="349885"/>
                  </a:lnTo>
                  <a:lnTo>
                    <a:pt x="5536564" y="349885"/>
                  </a:lnTo>
                  <a:lnTo>
                    <a:pt x="5536564" y="311785"/>
                  </a:lnTo>
                  <a:close/>
                </a:path>
                <a:path w="6642100" h="387985">
                  <a:moveTo>
                    <a:pt x="5612764" y="311785"/>
                  </a:moveTo>
                  <a:lnTo>
                    <a:pt x="5574664" y="311785"/>
                  </a:lnTo>
                  <a:lnTo>
                    <a:pt x="5574664" y="349885"/>
                  </a:lnTo>
                  <a:lnTo>
                    <a:pt x="5612764" y="349885"/>
                  </a:lnTo>
                  <a:lnTo>
                    <a:pt x="5612764" y="311785"/>
                  </a:lnTo>
                  <a:close/>
                </a:path>
                <a:path w="6642100" h="387985">
                  <a:moveTo>
                    <a:pt x="5688964" y="311785"/>
                  </a:moveTo>
                  <a:lnTo>
                    <a:pt x="5650864" y="311785"/>
                  </a:lnTo>
                  <a:lnTo>
                    <a:pt x="5650864" y="349885"/>
                  </a:lnTo>
                  <a:lnTo>
                    <a:pt x="5688964" y="349885"/>
                  </a:lnTo>
                  <a:lnTo>
                    <a:pt x="5688964" y="311785"/>
                  </a:lnTo>
                  <a:close/>
                </a:path>
                <a:path w="6642100" h="387985">
                  <a:moveTo>
                    <a:pt x="5765164" y="311785"/>
                  </a:moveTo>
                  <a:lnTo>
                    <a:pt x="5727064" y="311785"/>
                  </a:lnTo>
                  <a:lnTo>
                    <a:pt x="5727064" y="349885"/>
                  </a:lnTo>
                  <a:lnTo>
                    <a:pt x="5765164" y="349885"/>
                  </a:lnTo>
                  <a:lnTo>
                    <a:pt x="5765164" y="311785"/>
                  </a:lnTo>
                  <a:close/>
                </a:path>
                <a:path w="6642100" h="387985">
                  <a:moveTo>
                    <a:pt x="5841364" y="311785"/>
                  </a:moveTo>
                  <a:lnTo>
                    <a:pt x="5803264" y="311785"/>
                  </a:lnTo>
                  <a:lnTo>
                    <a:pt x="5803264" y="349885"/>
                  </a:lnTo>
                  <a:lnTo>
                    <a:pt x="5841364" y="349885"/>
                  </a:lnTo>
                  <a:lnTo>
                    <a:pt x="5841364" y="311785"/>
                  </a:lnTo>
                  <a:close/>
                </a:path>
                <a:path w="6642100" h="387985">
                  <a:moveTo>
                    <a:pt x="5917564" y="311785"/>
                  </a:moveTo>
                  <a:lnTo>
                    <a:pt x="5879464" y="311785"/>
                  </a:lnTo>
                  <a:lnTo>
                    <a:pt x="5879464" y="349885"/>
                  </a:lnTo>
                  <a:lnTo>
                    <a:pt x="5917564" y="349885"/>
                  </a:lnTo>
                  <a:lnTo>
                    <a:pt x="5917564" y="311785"/>
                  </a:lnTo>
                  <a:close/>
                </a:path>
                <a:path w="6642100" h="387985">
                  <a:moveTo>
                    <a:pt x="5993764" y="311785"/>
                  </a:moveTo>
                  <a:lnTo>
                    <a:pt x="5955664" y="311785"/>
                  </a:lnTo>
                  <a:lnTo>
                    <a:pt x="5955664" y="349885"/>
                  </a:lnTo>
                  <a:lnTo>
                    <a:pt x="5993764" y="349885"/>
                  </a:lnTo>
                  <a:lnTo>
                    <a:pt x="5993764" y="311785"/>
                  </a:lnTo>
                  <a:close/>
                </a:path>
                <a:path w="6642100" h="387985">
                  <a:moveTo>
                    <a:pt x="6069964" y="311785"/>
                  </a:moveTo>
                  <a:lnTo>
                    <a:pt x="6031864" y="311785"/>
                  </a:lnTo>
                  <a:lnTo>
                    <a:pt x="6031864" y="349885"/>
                  </a:lnTo>
                  <a:lnTo>
                    <a:pt x="6069964" y="349885"/>
                  </a:lnTo>
                  <a:lnTo>
                    <a:pt x="6069964" y="311785"/>
                  </a:lnTo>
                  <a:close/>
                </a:path>
                <a:path w="6642100" h="387985">
                  <a:moveTo>
                    <a:pt x="6146164" y="311785"/>
                  </a:moveTo>
                  <a:lnTo>
                    <a:pt x="6108064" y="311785"/>
                  </a:lnTo>
                  <a:lnTo>
                    <a:pt x="6108064" y="349885"/>
                  </a:lnTo>
                  <a:lnTo>
                    <a:pt x="6146164" y="349885"/>
                  </a:lnTo>
                  <a:lnTo>
                    <a:pt x="6146164" y="311785"/>
                  </a:lnTo>
                  <a:close/>
                </a:path>
                <a:path w="6642100" h="387985">
                  <a:moveTo>
                    <a:pt x="6222364" y="311785"/>
                  </a:moveTo>
                  <a:lnTo>
                    <a:pt x="6184264" y="311785"/>
                  </a:lnTo>
                  <a:lnTo>
                    <a:pt x="6184264" y="349885"/>
                  </a:lnTo>
                  <a:lnTo>
                    <a:pt x="6222364" y="349885"/>
                  </a:lnTo>
                  <a:lnTo>
                    <a:pt x="6222364" y="311785"/>
                  </a:lnTo>
                  <a:close/>
                </a:path>
                <a:path w="6642100" h="387985">
                  <a:moveTo>
                    <a:pt x="6298564" y="311785"/>
                  </a:moveTo>
                  <a:lnTo>
                    <a:pt x="6260464" y="311785"/>
                  </a:lnTo>
                  <a:lnTo>
                    <a:pt x="6260464" y="349885"/>
                  </a:lnTo>
                  <a:lnTo>
                    <a:pt x="6298564" y="349885"/>
                  </a:lnTo>
                  <a:lnTo>
                    <a:pt x="6298564" y="311785"/>
                  </a:lnTo>
                  <a:close/>
                </a:path>
                <a:path w="6642100" h="387985">
                  <a:moveTo>
                    <a:pt x="6374764" y="311785"/>
                  </a:moveTo>
                  <a:lnTo>
                    <a:pt x="6336664" y="311785"/>
                  </a:lnTo>
                  <a:lnTo>
                    <a:pt x="6336664" y="349885"/>
                  </a:lnTo>
                  <a:lnTo>
                    <a:pt x="6374764" y="349885"/>
                  </a:lnTo>
                  <a:lnTo>
                    <a:pt x="6374764" y="311785"/>
                  </a:lnTo>
                  <a:close/>
                </a:path>
                <a:path w="6642100" h="387985">
                  <a:moveTo>
                    <a:pt x="6450964" y="311785"/>
                  </a:moveTo>
                  <a:lnTo>
                    <a:pt x="6412864" y="311785"/>
                  </a:lnTo>
                  <a:lnTo>
                    <a:pt x="6412864" y="349885"/>
                  </a:lnTo>
                  <a:lnTo>
                    <a:pt x="6450964" y="349885"/>
                  </a:lnTo>
                  <a:lnTo>
                    <a:pt x="6450964" y="311785"/>
                  </a:lnTo>
                  <a:close/>
                </a:path>
                <a:path w="6642100" h="387985">
                  <a:moveTo>
                    <a:pt x="6527164" y="311785"/>
                  </a:moveTo>
                  <a:lnTo>
                    <a:pt x="6489064" y="311785"/>
                  </a:lnTo>
                  <a:lnTo>
                    <a:pt x="6489064" y="349885"/>
                  </a:lnTo>
                  <a:lnTo>
                    <a:pt x="6527164" y="349885"/>
                  </a:lnTo>
                  <a:lnTo>
                    <a:pt x="6527164" y="311785"/>
                  </a:lnTo>
                  <a:close/>
                </a:path>
                <a:path w="6642100" h="387985">
                  <a:moveTo>
                    <a:pt x="6527292" y="273685"/>
                  </a:moveTo>
                  <a:lnTo>
                    <a:pt x="6527292" y="387985"/>
                  </a:lnTo>
                  <a:lnTo>
                    <a:pt x="6641592" y="330835"/>
                  </a:lnTo>
                  <a:lnTo>
                    <a:pt x="6527292" y="2736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7748" y="1102233"/>
            <a:ext cx="6390005" cy="4373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Estrutura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Modelos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Bancos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Dados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800" dirty="0">
              <a:latin typeface="Calibri"/>
              <a:cs typeface="Calibri"/>
            </a:endParaRPr>
          </a:p>
          <a:p>
            <a:pPr marL="506730" marR="5083175">
              <a:lnSpc>
                <a:spcPct val="192100"/>
              </a:lnSpc>
            </a:pP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Dados 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SGBD</a:t>
            </a:r>
            <a:endParaRPr sz="2400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506730" marR="2667635">
              <a:lnSpc>
                <a:spcPts val="8130"/>
              </a:lnSpc>
              <a:spcBef>
                <a:spcPts val="505"/>
              </a:spcBef>
            </a:pP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Linguagem</a:t>
            </a:r>
            <a:r>
              <a:rPr sz="2400" b="1" spc="-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de</a:t>
            </a:r>
            <a:r>
              <a:rPr sz="2400" b="1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Exploração Programas</a:t>
            </a:r>
            <a:r>
              <a:rPr sz="2400" b="1" spc="-8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Adicionais</a:t>
            </a:r>
            <a:endParaRPr sz="24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6588" y="3226307"/>
            <a:ext cx="6941820" cy="2363470"/>
          </a:xfrm>
          <a:custGeom>
            <a:avLst/>
            <a:gdLst/>
            <a:ahLst/>
            <a:cxnLst/>
            <a:rect l="l" t="t" r="r" b="b"/>
            <a:pathLst>
              <a:path w="6941820" h="2363470">
                <a:moveTo>
                  <a:pt x="114300" y="57150"/>
                </a:moveTo>
                <a:lnTo>
                  <a:pt x="97574" y="16725"/>
                </a:lnTo>
                <a:lnTo>
                  <a:pt x="57150" y="0"/>
                </a:lnTo>
                <a:lnTo>
                  <a:pt x="34874" y="4483"/>
                </a:lnTo>
                <a:lnTo>
                  <a:pt x="16713" y="16725"/>
                </a:lnTo>
                <a:lnTo>
                  <a:pt x="4470" y="34886"/>
                </a:lnTo>
                <a:lnTo>
                  <a:pt x="0" y="57150"/>
                </a:lnTo>
                <a:lnTo>
                  <a:pt x="4470" y="79425"/>
                </a:lnTo>
                <a:lnTo>
                  <a:pt x="16713" y="97586"/>
                </a:lnTo>
                <a:lnTo>
                  <a:pt x="34874" y="109829"/>
                </a:lnTo>
                <a:lnTo>
                  <a:pt x="57150" y="114300"/>
                </a:lnTo>
                <a:lnTo>
                  <a:pt x="79413" y="109829"/>
                </a:lnTo>
                <a:lnTo>
                  <a:pt x="97574" y="97586"/>
                </a:lnTo>
                <a:lnTo>
                  <a:pt x="109816" y="79425"/>
                </a:lnTo>
                <a:lnTo>
                  <a:pt x="110464" y="76200"/>
                </a:lnTo>
                <a:lnTo>
                  <a:pt x="114300" y="57150"/>
                </a:lnTo>
                <a:close/>
              </a:path>
              <a:path w="6941820" h="2363470">
                <a:moveTo>
                  <a:pt x="171450" y="38100"/>
                </a:moveTo>
                <a:lnTo>
                  <a:pt x="133350" y="38100"/>
                </a:lnTo>
                <a:lnTo>
                  <a:pt x="133350" y="76200"/>
                </a:lnTo>
                <a:lnTo>
                  <a:pt x="171450" y="76200"/>
                </a:lnTo>
                <a:lnTo>
                  <a:pt x="171450" y="38100"/>
                </a:lnTo>
                <a:close/>
              </a:path>
              <a:path w="6941820" h="2363470">
                <a:moveTo>
                  <a:pt x="247650" y="38100"/>
                </a:moveTo>
                <a:lnTo>
                  <a:pt x="209550" y="38100"/>
                </a:lnTo>
                <a:lnTo>
                  <a:pt x="209550" y="76200"/>
                </a:lnTo>
                <a:lnTo>
                  <a:pt x="247650" y="76200"/>
                </a:lnTo>
                <a:lnTo>
                  <a:pt x="247650" y="38100"/>
                </a:lnTo>
                <a:close/>
              </a:path>
              <a:path w="6941820" h="2363470">
                <a:moveTo>
                  <a:pt x="323850" y="38100"/>
                </a:moveTo>
                <a:lnTo>
                  <a:pt x="285750" y="38100"/>
                </a:lnTo>
                <a:lnTo>
                  <a:pt x="285750" y="76200"/>
                </a:lnTo>
                <a:lnTo>
                  <a:pt x="323850" y="76200"/>
                </a:lnTo>
                <a:lnTo>
                  <a:pt x="323850" y="38100"/>
                </a:lnTo>
                <a:close/>
              </a:path>
              <a:path w="6941820" h="2363470">
                <a:moveTo>
                  <a:pt x="400050" y="38100"/>
                </a:moveTo>
                <a:lnTo>
                  <a:pt x="361950" y="38100"/>
                </a:lnTo>
                <a:lnTo>
                  <a:pt x="361950" y="76200"/>
                </a:lnTo>
                <a:lnTo>
                  <a:pt x="400050" y="76200"/>
                </a:lnTo>
                <a:lnTo>
                  <a:pt x="400050" y="38100"/>
                </a:lnTo>
                <a:close/>
              </a:path>
              <a:path w="6941820" h="2363470">
                <a:moveTo>
                  <a:pt x="47625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76250" y="76200"/>
                </a:lnTo>
                <a:lnTo>
                  <a:pt x="476250" y="38100"/>
                </a:lnTo>
                <a:close/>
              </a:path>
              <a:path w="6941820" h="2363470">
                <a:moveTo>
                  <a:pt x="552450" y="38100"/>
                </a:moveTo>
                <a:lnTo>
                  <a:pt x="514350" y="38100"/>
                </a:lnTo>
                <a:lnTo>
                  <a:pt x="514350" y="76200"/>
                </a:lnTo>
                <a:lnTo>
                  <a:pt x="552450" y="76200"/>
                </a:lnTo>
                <a:lnTo>
                  <a:pt x="552450" y="38100"/>
                </a:lnTo>
                <a:close/>
              </a:path>
              <a:path w="6941820" h="2363470">
                <a:moveTo>
                  <a:pt x="628650" y="38100"/>
                </a:moveTo>
                <a:lnTo>
                  <a:pt x="590550" y="38100"/>
                </a:lnTo>
                <a:lnTo>
                  <a:pt x="590550" y="76200"/>
                </a:lnTo>
                <a:lnTo>
                  <a:pt x="628650" y="76200"/>
                </a:lnTo>
                <a:lnTo>
                  <a:pt x="628650" y="38100"/>
                </a:lnTo>
                <a:close/>
              </a:path>
              <a:path w="6941820" h="2363470">
                <a:moveTo>
                  <a:pt x="704850" y="38100"/>
                </a:moveTo>
                <a:lnTo>
                  <a:pt x="666750" y="38100"/>
                </a:lnTo>
                <a:lnTo>
                  <a:pt x="666750" y="76200"/>
                </a:lnTo>
                <a:lnTo>
                  <a:pt x="704850" y="76200"/>
                </a:lnTo>
                <a:lnTo>
                  <a:pt x="704850" y="38100"/>
                </a:lnTo>
                <a:close/>
              </a:path>
              <a:path w="6941820" h="2363470">
                <a:moveTo>
                  <a:pt x="781050" y="38100"/>
                </a:moveTo>
                <a:lnTo>
                  <a:pt x="742950" y="38100"/>
                </a:lnTo>
                <a:lnTo>
                  <a:pt x="742950" y="76200"/>
                </a:lnTo>
                <a:lnTo>
                  <a:pt x="781050" y="76200"/>
                </a:lnTo>
                <a:lnTo>
                  <a:pt x="781050" y="38100"/>
                </a:lnTo>
                <a:close/>
              </a:path>
              <a:path w="6941820" h="2363470">
                <a:moveTo>
                  <a:pt x="857250" y="38100"/>
                </a:moveTo>
                <a:lnTo>
                  <a:pt x="819150" y="38100"/>
                </a:lnTo>
                <a:lnTo>
                  <a:pt x="819150" y="76200"/>
                </a:lnTo>
                <a:lnTo>
                  <a:pt x="857250" y="76200"/>
                </a:lnTo>
                <a:lnTo>
                  <a:pt x="857250" y="38100"/>
                </a:lnTo>
                <a:close/>
              </a:path>
              <a:path w="6941820" h="2363470">
                <a:moveTo>
                  <a:pt x="933450" y="38100"/>
                </a:moveTo>
                <a:lnTo>
                  <a:pt x="895350" y="38100"/>
                </a:lnTo>
                <a:lnTo>
                  <a:pt x="895350" y="76200"/>
                </a:lnTo>
                <a:lnTo>
                  <a:pt x="933450" y="76200"/>
                </a:lnTo>
                <a:lnTo>
                  <a:pt x="933450" y="38100"/>
                </a:lnTo>
                <a:close/>
              </a:path>
              <a:path w="6941820" h="2363470">
                <a:moveTo>
                  <a:pt x="1009650" y="38100"/>
                </a:moveTo>
                <a:lnTo>
                  <a:pt x="971550" y="38100"/>
                </a:lnTo>
                <a:lnTo>
                  <a:pt x="971550" y="76200"/>
                </a:lnTo>
                <a:lnTo>
                  <a:pt x="1009650" y="76200"/>
                </a:lnTo>
                <a:lnTo>
                  <a:pt x="1009650" y="38100"/>
                </a:lnTo>
                <a:close/>
              </a:path>
              <a:path w="6941820" h="2363470">
                <a:moveTo>
                  <a:pt x="1085850" y="38100"/>
                </a:moveTo>
                <a:lnTo>
                  <a:pt x="1047750" y="38100"/>
                </a:lnTo>
                <a:lnTo>
                  <a:pt x="1047750" y="76200"/>
                </a:lnTo>
                <a:lnTo>
                  <a:pt x="1085850" y="76200"/>
                </a:lnTo>
                <a:lnTo>
                  <a:pt x="1085850" y="38100"/>
                </a:lnTo>
                <a:close/>
              </a:path>
              <a:path w="6941820" h="2363470">
                <a:moveTo>
                  <a:pt x="1162050" y="38100"/>
                </a:moveTo>
                <a:lnTo>
                  <a:pt x="1123950" y="38100"/>
                </a:lnTo>
                <a:lnTo>
                  <a:pt x="1123950" y="76200"/>
                </a:lnTo>
                <a:lnTo>
                  <a:pt x="1162050" y="76200"/>
                </a:lnTo>
                <a:lnTo>
                  <a:pt x="1162050" y="38100"/>
                </a:lnTo>
                <a:close/>
              </a:path>
              <a:path w="6941820" h="2363470">
                <a:moveTo>
                  <a:pt x="1238250" y="38100"/>
                </a:moveTo>
                <a:lnTo>
                  <a:pt x="1200150" y="38100"/>
                </a:lnTo>
                <a:lnTo>
                  <a:pt x="1200150" y="76200"/>
                </a:lnTo>
                <a:lnTo>
                  <a:pt x="1238250" y="76200"/>
                </a:lnTo>
                <a:lnTo>
                  <a:pt x="1238250" y="38100"/>
                </a:lnTo>
                <a:close/>
              </a:path>
              <a:path w="6941820" h="2363470">
                <a:moveTo>
                  <a:pt x="1314450" y="38100"/>
                </a:moveTo>
                <a:lnTo>
                  <a:pt x="1276350" y="38100"/>
                </a:lnTo>
                <a:lnTo>
                  <a:pt x="1276350" y="76200"/>
                </a:lnTo>
                <a:lnTo>
                  <a:pt x="1314450" y="76200"/>
                </a:lnTo>
                <a:lnTo>
                  <a:pt x="1314450" y="38100"/>
                </a:lnTo>
                <a:close/>
              </a:path>
              <a:path w="6941820" h="2363470">
                <a:moveTo>
                  <a:pt x="1390650" y="38100"/>
                </a:moveTo>
                <a:lnTo>
                  <a:pt x="1352550" y="38100"/>
                </a:lnTo>
                <a:lnTo>
                  <a:pt x="1352550" y="76200"/>
                </a:lnTo>
                <a:lnTo>
                  <a:pt x="1390650" y="76200"/>
                </a:lnTo>
                <a:lnTo>
                  <a:pt x="1390650" y="38100"/>
                </a:lnTo>
                <a:close/>
              </a:path>
              <a:path w="6941820" h="2363470">
                <a:moveTo>
                  <a:pt x="1466850" y="38100"/>
                </a:moveTo>
                <a:lnTo>
                  <a:pt x="1428750" y="38100"/>
                </a:lnTo>
                <a:lnTo>
                  <a:pt x="1428750" y="76200"/>
                </a:lnTo>
                <a:lnTo>
                  <a:pt x="1466850" y="76200"/>
                </a:lnTo>
                <a:lnTo>
                  <a:pt x="1466850" y="38100"/>
                </a:lnTo>
                <a:close/>
              </a:path>
              <a:path w="6941820" h="2363470">
                <a:moveTo>
                  <a:pt x="1543050" y="38100"/>
                </a:moveTo>
                <a:lnTo>
                  <a:pt x="1504950" y="38100"/>
                </a:lnTo>
                <a:lnTo>
                  <a:pt x="1504950" y="76200"/>
                </a:lnTo>
                <a:lnTo>
                  <a:pt x="1543050" y="76200"/>
                </a:lnTo>
                <a:lnTo>
                  <a:pt x="1543050" y="38100"/>
                </a:lnTo>
                <a:close/>
              </a:path>
              <a:path w="6941820" h="2363470">
                <a:moveTo>
                  <a:pt x="1619250" y="38100"/>
                </a:moveTo>
                <a:lnTo>
                  <a:pt x="1581150" y="38100"/>
                </a:lnTo>
                <a:lnTo>
                  <a:pt x="1581150" y="76200"/>
                </a:lnTo>
                <a:lnTo>
                  <a:pt x="1619250" y="76200"/>
                </a:lnTo>
                <a:lnTo>
                  <a:pt x="1619250" y="38100"/>
                </a:lnTo>
                <a:close/>
              </a:path>
              <a:path w="6941820" h="2363470">
                <a:moveTo>
                  <a:pt x="1695450" y="38100"/>
                </a:moveTo>
                <a:lnTo>
                  <a:pt x="1657350" y="38100"/>
                </a:lnTo>
                <a:lnTo>
                  <a:pt x="1657350" y="76200"/>
                </a:lnTo>
                <a:lnTo>
                  <a:pt x="1695450" y="76200"/>
                </a:lnTo>
                <a:lnTo>
                  <a:pt x="1695450" y="38100"/>
                </a:lnTo>
                <a:close/>
              </a:path>
              <a:path w="6941820" h="2363470">
                <a:moveTo>
                  <a:pt x="1771650" y="38100"/>
                </a:moveTo>
                <a:lnTo>
                  <a:pt x="1733550" y="38100"/>
                </a:lnTo>
                <a:lnTo>
                  <a:pt x="1733550" y="76200"/>
                </a:lnTo>
                <a:lnTo>
                  <a:pt x="1771650" y="76200"/>
                </a:lnTo>
                <a:lnTo>
                  <a:pt x="1771650" y="38100"/>
                </a:lnTo>
                <a:close/>
              </a:path>
              <a:path w="6941820" h="2363470">
                <a:moveTo>
                  <a:pt x="1847850" y="38100"/>
                </a:moveTo>
                <a:lnTo>
                  <a:pt x="1809750" y="38100"/>
                </a:lnTo>
                <a:lnTo>
                  <a:pt x="1809750" y="76200"/>
                </a:lnTo>
                <a:lnTo>
                  <a:pt x="1847850" y="76200"/>
                </a:lnTo>
                <a:lnTo>
                  <a:pt x="1847850" y="38100"/>
                </a:lnTo>
                <a:close/>
              </a:path>
              <a:path w="6941820" h="2363470">
                <a:moveTo>
                  <a:pt x="1924050" y="38100"/>
                </a:moveTo>
                <a:lnTo>
                  <a:pt x="1885950" y="38100"/>
                </a:lnTo>
                <a:lnTo>
                  <a:pt x="1885950" y="76200"/>
                </a:lnTo>
                <a:lnTo>
                  <a:pt x="1924050" y="76200"/>
                </a:lnTo>
                <a:lnTo>
                  <a:pt x="1924050" y="38100"/>
                </a:lnTo>
                <a:close/>
              </a:path>
              <a:path w="6941820" h="2363470">
                <a:moveTo>
                  <a:pt x="2000250" y="38100"/>
                </a:moveTo>
                <a:lnTo>
                  <a:pt x="1962150" y="38100"/>
                </a:lnTo>
                <a:lnTo>
                  <a:pt x="1962150" y="76200"/>
                </a:lnTo>
                <a:lnTo>
                  <a:pt x="2000250" y="76200"/>
                </a:lnTo>
                <a:lnTo>
                  <a:pt x="2000250" y="38100"/>
                </a:lnTo>
                <a:close/>
              </a:path>
              <a:path w="6941820" h="2363470">
                <a:moveTo>
                  <a:pt x="2076450" y="38100"/>
                </a:moveTo>
                <a:lnTo>
                  <a:pt x="2038350" y="38100"/>
                </a:lnTo>
                <a:lnTo>
                  <a:pt x="2038350" y="76200"/>
                </a:lnTo>
                <a:lnTo>
                  <a:pt x="2076450" y="76200"/>
                </a:lnTo>
                <a:lnTo>
                  <a:pt x="2076450" y="38100"/>
                </a:lnTo>
                <a:close/>
              </a:path>
              <a:path w="6941820" h="2363470">
                <a:moveTo>
                  <a:pt x="2121408" y="2074926"/>
                </a:moveTo>
                <a:lnTo>
                  <a:pt x="2104682" y="2034501"/>
                </a:lnTo>
                <a:lnTo>
                  <a:pt x="2064258" y="2017776"/>
                </a:lnTo>
                <a:lnTo>
                  <a:pt x="2041982" y="2022259"/>
                </a:lnTo>
                <a:lnTo>
                  <a:pt x="2023821" y="2034501"/>
                </a:lnTo>
                <a:lnTo>
                  <a:pt x="2011578" y="2052662"/>
                </a:lnTo>
                <a:lnTo>
                  <a:pt x="2007108" y="2074926"/>
                </a:lnTo>
                <a:lnTo>
                  <a:pt x="2011578" y="2097201"/>
                </a:lnTo>
                <a:lnTo>
                  <a:pt x="2023821" y="2115362"/>
                </a:lnTo>
                <a:lnTo>
                  <a:pt x="2041982" y="2127605"/>
                </a:lnTo>
                <a:lnTo>
                  <a:pt x="2064258" y="2132076"/>
                </a:lnTo>
                <a:lnTo>
                  <a:pt x="2086521" y="2127605"/>
                </a:lnTo>
                <a:lnTo>
                  <a:pt x="2104682" y="2115362"/>
                </a:lnTo>
                <a:lnTo>
                  <a:pt x="2116925" y="2097201"/>
                </a:lnTo>
                <a:lnTo>
                  <a:pt x="2117572" y="2093976"/>
                </a:lnTo>
                <a:lnTo>
                  <a:pt x="2121408" y="2074926"/>
                </a:lnTo>
                <a:close/>
              </a:path>
              <a:path w="6941820" h="2363470">
                <a:moveTo>
                  <a:pt x="2152650" y="38100"/>
                </a:moveTo>
                <a:lnTo>
                  <a:pt x="2114550" y="38100"/>
                </a:lnTo>
                <a:lnTo>
                  <a:pt x="2114550" y="76200"/>
                </a:lnTo>
                <a:lnTo>
                  <a:pt x="2152650" y="76200"/>
                </a:lnTo>
                <a:lnTo>
                  <a:pt x="2152650" y="38100"/>
                </a:lnTo>
                <a:close/>
              </a:path>
              <a:path w="6941820" h="2363470">
                <a:moveTo>
                  <a:pt x="2178558" y="2055876"/>
                </a:moveTo>
                <a:lnTo>
                  <a:pt x="2140458" y="2055876"/>
                </a:lnTo>
                <a:lnTo>
                  <a:pt x="2140458" y="2093976"/>
                </a:lnTo>
                <a:lnTo>
                  <a:pt x="2178558" y="2093976"/>
                </a:lnTo>
                <a:lnTo>
                  <a:pt x="2178558" y="2055876"/>
                </a:lnTo>
                <a:close/>
              </a:path>
              <a:path w="6941820" h="2363470">
                <a:moveTo>
                  <a:pt x="2228850" y="38100"/>
                </a:moveTo>
                <a:lnTo>
                  <a:pt x="2190750" y="38100"/>
                </a:lnTo>
                <a:lnTo>
                  <a:pt x="2190750" y="76200"/>
                </a:lnTo>
                <a:lnTo>
                  <a:pt x="2228850" y="76200"/>
                </a:lnTo>
                <a:lnTo>
                  <a:pt x="2228850" y="38100"/>
                </a:lnTo>
                <a:close/>
              </a:path>
              <a:path w="6941820" h="2363470">
                <a:moveTo>
                  <a:pt x="2254758" y="2055876"/>
                </a:moveTo>
                <a:lnTo>
                  <a:pt x="2216658" y="2055876"/>
                </a:lnTo>
                <a:lnTo>
                  <a:pt x="2216658" y="2093976"/>
                </a:lnTo>
                <a:lnTo>
                  <a:pt x="2254758" y="2093976"/>
                </a:lnTo>
                <a:lnTo>
                  <a:pt x="2254758" y="2055876"/>
                </a:lnTo>
                <a:close/>
              </a:path>
              <a:path w="6941820" h="2363470">
                <a:moveTo>
                  <a:pt x="2305050" y="38100"/>
                </a:moveTo>
                <a:lnTo>
                  <a:pt x="2266950" y="38100"/>
                </a:lnTo>
                <a:lnTo>
                  <a:pt x="2266950" y="76200"/>
                </a:lnTo>
                <a:lnTo>
                  <a:pt x="2305050" y="76200"/>
                </a:lnTo>
                <a:lnTo>
                  <a:pt x="2305050" y="38100"/>
                </a:lnTo>
                <a:close/>
              </a:path>
              <a:path w="6941820" h="2363470">
                <a:moveTo>
                  <a:pt x="2330958" y="2055876"/>
                </a:moveTo>
                <a:lnTo>
                  <a:pt x="2292858" y="2055876"/>
                </a:lnTo>
                <a:lnTo>
                  <a:pt x="2292858" y="2093976"/>
                </a:lnTo>
                <a:lnTo>
                  <a:pt x="2330958" y="2093976"/>
                </a:lnTo>
                <a:lnTo>
                  <a:pt x="2330958" y="2055876"/>
                </a:lnTo>
                <a:close/>
              </a:path>
              <a:path w="6941820" h="2363470">
                <a:moveTo>
                  <a:pt x="2381250" y="38100"/>
                </a:moveTo>
                <a:lnTo>
                  <a:pt x="2343150" y="38100"/>
                </a:lnTo>
                <a:lnTo>
                  <a:pt x="2343150" y="76200"/>
                </a:lnTo>
                <a:lnTo>
                  <a:pt x="2381250" y="76200"/>
                </a:lnTo>
                <a:lnTo>
                  <a:pt x="2381250" y="38100"/>
                </a:lnTo>
                <a:close/>
              </a:path>
              <a:path w="6941820" h="2363470">
                <a:moveTo>
                  <a:pt x="2407158" y="2055876"/>
                </a:moveTo>
                <a:lnTo>
                  <a:pt x="2369058" y="2055876"/>
                </a:lnTo>
                <a:lnTo>
                  <a:pt x="2369058" y="2093976"/>
                </a:lnTo>
                <a:lnTo>
                  <a:pt x="2407158" y="2093976"/>
                </a:lnTo>
                <a:lnTo>
                  <a:pt x="2407158" y="2055876"/>
                </a:lnTo>
                <a:close/>
              </a:path>
              <a:path w="6941820" h="2363470">
                <a:moveTo>
                  <a:pt x="2457450" y="38100"/>
                </a:moveTo>
                <a:lnTo>
                  <a:pt x="2419350" y="38100"/>
                </a:lnTo>
                <a:lnTo>
                  <a:pt x="2419350" y="76200"/>
                </a:lnTo>
                <a:lnTo>
                  <a:pt x="2457450" y="76200"/>
                </a:lnTo>
                <a:lnTo>
                  <a:pt x="2457450" y="38100"/>
                </a:lnTo>
                <a:close/>
              </a:path>
              <a:path w="6941820" h="2363470">
                <a:moveTo>
                  <a:pt x="2483358" y="2055876"/>
                </a:moveTo>
                <a:lnTo>
                  <a:pt x="2445258" y="2055876"/>
                </a:lnTo>
                <a:lnTo>
                  <a:pt x="2445258" y="2093976"/>
                </a:lnTo>
                <a:lnTo>
                  <a:pt x="2483358" y="2093976"/>
                </a:lnTo>
                <a:lnTo>
                  <a:pt x="2483358" y="2055876"/>
                </a:lnTo>
                <a:close/>
              </a:path>
              <a:path w="6941820" h="2363470">
                <a:moveTo>
                  <a:pt x="2533650" y="38100"/>
                </a:moveTo>
                <a:lnTo>
                  <a:pt x="2495550" y="38100"/>
                </a:lnTo>
                <a:lnTo>
                  <a:pt x="2495550" y="76200"/>
                </a:lnTo>
                <a:lnTo>
                  <a:pt x="2533650" y="76200"/>
                </a:lnTo>
                <a:lnTo>
                  <a:pt x="2533650" y="38100"/>
                </a:lnTo>
                <a:close/>
              </a:path>
              <a:path w="6941820" h="2363470">
                <a:moveTo>
                  <a:pt x="2559558" y="2055876"/>
                </a:moveTo>
                <a:lnTo>
                  <a:pt x="2521458" y="2055876"/>
                </a:lnTo>
                <a:lnTo>
                  <a:pt x="2521458" y="2093976"/>
                </a:lnTo>
                <a:lnTo>
                  <a:pt x="2559558" y="2093976"/>
                </a:lnTo>
                <a:lnTo>
                  <a:pt x="2559558" y="2055876"/>
                </a:lnTo>
                <a:close/>
              </a:path>
              <a:path w="6941820" h="2363470">
                <a:moveTo>
                  <a:pt x="2609850" y="38100"/>
                </a:moveTo>
                <a:lnTo>
                  <a:pt x="2571750" y="38100"/>
                </a:lnTo>
                <a:lnTo>
                  <a:pt x="2571750" y="76200"/>
                </a:lnTo>
                <a:lnTo>
                  <a:pt x="2609850" y="76200"/>
                </a:lnTo>
                <a:lnTo>
                  <a:pt x="2609850" y="38100"/>
                </a:lnTo>
                <a:close/>
              </a:path>
              <a:path w="6941820" h="2363470">
                <a:moveTo>
                  <a:pt x="2612136" y="1059942"/>
                </a:moveTo>
                <a:lnTo>
                  <a:pt x="2595410" y="1019517"/>
                </a:lnTo>
                <a:lnTo>
                  <a:pt x="2554986" y="1002792"/>
                </a:lnTo>
                <a:lnTo>
                  <a:pt x="2532710" y="1007275"/>
                </a:lnTo>
                <a:lnTo>
                  <a:pt x="2514549" y="1019517"/>
                </a:lnTo>
                <a:lnTo>
                  <a:pt x="2502306" y="1037678"/>
                </a:lnTo>
                <a:lnTo>
                  <a:pt x="2497836" y="1059942"/>
                </a:lnTo>
                <a:lnTo>
                  <a:pt x="2502306" y="1082217"/>
                </a:lnTo>
                <a:lnTo>
                  <a:pt x="2514549" y="1100378"/>
                </a:lnTo>
                <a:lnTo>
                  <a:pt x="2532710" y="1112621"/>
                </a:lnTo>
                <a:lnTo>
                  <a:pt x="2554986" y="1117092"/>
                </a:lnTo>
                <a:lnTo>
                  <a:pt x="2577249" y="1112621"/>
                </a:lnTo>
                <a:lnTo>
                  <a:pt x="2595410" y="1100378"/>
                </a:lnTo>
                <a:lnTo>
                  <a:pt x="2607653" y="1082217"/>
                </a:lnTo>
                <a:lnTo>
                  <a:pt x="2608300" y="1078992"/>
                </a:lnTo>
                <a:lnTo>
                  <a:pt x="2612136" y="1059942"/>
                </a:lnTo>
                <a:close/>
              </a:path>
              <a:path w="6941820" h="2363470">
                <a:moveTo>
                  <a:pt x="2635758" y="2055876"/>
                </a:moveTo>
                <a:lnTo>
                  <a:pt x="2597658" y="2055876"/>
                </a:lnTo>
                <a:lnTo>
                  <a:pt x="2597658" y="2093976"/>
                </a:lnTo>
                <a:lnTo>
                  <a:pt x="2635758" y="2093976"/>
                </a:lnTo>
                <a:lnTo>
                  <a:pt x="2635758" y="2055876"/>
                </a:lnTo>
                <a:close/>
              </a:path>
              <a:path w="6941820" h="2363470">
                <a:moveTo>
                  <a:pt x="2669286" y="1040892"/>
                </a:moveTo>
                <a:lnTo>
                  <a:pt x="2631186" y="1040892"/>
                </a:lnTo>
                <a:lnTo>
                  <a:pt x="2631186" y="1078992"/>
                </a:lnTo>
                <a:lnTo>
                  <a:pt x="2669286" y="1078992"/>
                </a:lnTo>
                <a:lnTo>
                  <a:pt x="2669286" y="1040892"/>
                </a:lnTo>
                <a:close/>
              </a:path>
              <a:path w="6941820" h="2363470">
                <a:moveTo>
                  <a:pt x="2686050" y="38100"/>
                </a:moveTo>
                <a:lnTo>
                  <a:pt x="2647950" y="38100"/>
                </a:lnTo>
                <a:lnTo>
                  <a:pt x="2647950" y="76200"/>
                </a:lnTo>
                <a:lnTo>
                  <a:pt x="2686050" y="76200"/>
                </a:lnTo>
                <a:lnTo>
                  <a:pt x="2686050" y="38100"/>
                </a:lnTo>
                <a:close/>
              </a:path>
              <a:path w="6941820" h="2363470">
                <a:moveTo>
                  <a:pt x="2711958" y="2055876"/>
                </a:moveTo>
                <a:lnTo>
                  <a:pt x="2673858" y="2055876"/>
                </a:lnTo>
                <a:lnTo>
                  <a:pt x="2673858" y="2093976"/>
                </a:lnTo>
                <a:lnTo>
                  <a:pt x="2711958" y="2093976"/>
                </a:lnTo>
                <a:lnTo>
                  <a:pt x="2711958" y="2055876"/>
                </a:lnTo>
                <a:close/>
              </a:path>
              <a:path w="6941820" h="2363470">
                <a:moveTo>
                  <a:pt x="2745486" y="1040892"/>
                </a:moveTo>
                <a:lnTo>
                  <a:pt x="2707386" y="1040892"/>
                </a:lnTo>
                <a:lnTo>
                  <a:pt x="2707386" y="1078992"/>
                </a:lnTo>
                <a:lnTo>
                  <a:pt x="2745486" y="1078992"/>
                </a:lnTo>
                <a:lnTo>
                  <a:pt x="2745486" y="1040892"/>
                </a:lnTo>
                <a:close/>
              </a:path>
              <a:path w="6941820" h="2363470">
                <a:moveTo>
                  <a:pt x="2762250" y="38100"/>
                </a:moveTo>
                <a:lnTo>
                  <a:pt x="2724150" y="38100"/>
                </a:lnTo>
                <a:lnTo>
                  <a:pt x="2724150" y="76200"/>
                </a:lnTo>
                <a:lnTo>
                  <a:pt x="2762250" y="76200"/>
                </a:lnTo>
                <a:lnTo>
                  <a:pt x="2762250" y="38100"/>
                </a:lnTo>
                <a:close/>
              </a:path>
              <a:path w="6941820" h="2363470">
                <a:moveTo>
                  <a:pt x="2788158" y="2055876"/>
                </a:moveTo>
                <a:lnTo>
                  <a:pt x="2750058" y="2055876"/>
                </a:lnTo>
                <a:lnTo>
                  <a:pt x="2750058" y="2093976"/>
                </a:lnTo>
                <a:lnTo>
                  <a:pt x="2788158" y="2093976"/>
                </a:lnTo>
                <a:lnTo>
                  <a:pt x="2788158" y="2055876"/>
                </a:lnTo>
                <a:close/>
              </a:path>
              <a:path w="6941820" h="2363470">
                <a:moveTo>
                  <a:pt x="2821686" y="1040892"/>
                </a:moveTo>
                <a:lnTo>
                  <a:pt x="2783586" y="1040892"/>
                </a:lnTo>
                <a:lnTo>
                  <a:pt x="2783586" y="1078992"/>
                </a:lnTo>
                <a:lnTo>
                  <a:pt x="2821686" y="1078992"/>
                </a:lnTo>
                <a:lnTo>
                  <a:pt x="2821686" y="1040892"/>
                </a:lnTo>
                <a:close/>
              </a:path>
              <a:path w="6941820" h="2363470">
                <a:moveTo>
                  <a:pt x="2838450" y="38100"/>
                </a:moveTo>
                <a:lnTo>
                  <a:pt x="2800350" y="38100"/>
                </a:lnTo>
                <a:lnTo>
                  <a:pt x="2800350" y="76200"/>
                </a:lnTo>
                <a:lnTo>
                  <a:pt x="2838450" y="76200"/>
                </a:lnTo>
                <a:lnTo>
                  <a:pt x="2838450" y="38100"/>
                </a:lnTo>
                <a:close/>
              </a:path>
              <a:path w="6941820" h="2363470">
                <a:moveTo>
                  <a:pt x="2864358" y="2055876"/>
                </a:moveTo>
                <a:lnTo>
                  <a:pt x="2826258" y="2055876"/>
                </a:lnTo>
                <a:lnTo>
                  <a:pt x="2826258" y="2093976"/>
                </a:lnTo>
                <a:lnTo>
                  <a:pt x="2864358" y="2093976"/>
                </a:lnTo>
                <a:lnTo>
                  <a:pt x="2864358" y="2055876"/>
                </a:lnTo>
                <a:close/>
              </a:path>
              <a:path w="6941820" h="2363470">
                <a:moveTo>
                  <a:pt x="2897886" y="1040892"/>
                </a:moveTo>
                <a:lnTo>
                  <a:pt x="2859786" y="1040892"/>
                </a:lnTo>
                <a:lnTo>
                  <a:pt x="2859786" y="1078992"/>
                </a:lnTo>
                <a:lnTo>
                  <a:pt x="2897886" y="1078992"/>
                </a:lnTo>
                <a:lnTo>
                  <a:pt x="2897886" y="1040892"/>
                </a:lnTo>
                <a:close/>
              </a:path>
              <a:path w="6941820" h="2363470">
                <a:moveTo>
                  <a:pt x="2914650" y="38100"/>
                </a:moveTo>
                <a:lnTo>
                  <a:pt x="2876550" y="38100"/>
                </a:lnTo>
                <a:lnTo>
                  <a:pt x="2876550" y="76200"/>
                </a:lnTo>
                <a:lnTo>
                  <a:pt x="2914650" y="76200"/>
                </a:lnTo>
                <a:lnTo>
                  <a:pt x="2914650" y="38100"/>
                </a:lnTo>
                <a:close/>
              </a:path>
              <a:path w="6941820" h="2363470">
                <a:moveTo>
                  <a:pt x="2940558" y="2055876"/>
                </a:moveTo>
                <a:lnTo>
                  <a:pt x="2902458" y="2055876"/>
                </a:lnTo>
                <a:lnTo>
                  <a:pt x="2902458" y="2093976"/>
                </a:lnTo>
                <a:lnTo>
                  <a:pt x="2940558" y="2093976"/>
                </a:lnTo>
                <a:lnTo>
                  <a:pt x="2940558" y="2055876"/>
                </a:lnTo>
                <a:close/>
              </a:path>
              <a:path w="6941820" h="2363470">
                <a:moveTo>
                  <a:pt x="2974086" y="1040892"/>
                </a:moveTo>
                <a:lnTo>
                  <a:pt x="2935986" y="1040892"/>
                </a:lnTo>
                <a:lnTo>
                  <a:pt x="2935986" y="1078992"/>
                </a:lnTo>
                <a:lnTo>
                  <a:pt x="2974086" y="1078992"/>
                </a:lnTo>
                <a:lnTo>
                  <a:pt x="2974086" y="1040892"/>
                </a:lnTo>
                <a:close/>
              </a:path>
              <a:path w="6941820" h="2363470">
                <a:moveTo>
                  <a:pt x="2990850" y="38100"/>
                </a:moveTo>
                <a:lnTo>
                  <a:pt x="2952750" y="38100"/>
                </a:lnTo>
                <a:lnTo>
                  <a:pt x="2952750" y="76200"/>
                </a:lnTo>
                <a:lnTo>
                  <a:pt x="2990850" y="76200"/>
                </a:lnTo>
                <a:lnTo>
                  <a:pt x="2990850" y="38100"/>
                </a:lnTo>
                <a:close/>
              </a:path>
              <a:path w="6941820" h="2363470">
                <a:moveTo>
                  <a:pt x="3016758" y="2055876"/>
                </a:moveTo>
                <a:lnTo>
                  <a:pt x="2978658" y="2055876"/>
                </a:lnTo>
                <a:lnTo>
                  <a:pt x="2978658" y="2093976"/>
                </a:lnTo>
                <a:lnTo>
                  <a:pt x="3016758" y="2093976"/>
                </a:lnTo>
                <a:lnTo>
                  <a:pt x="3016758" y="2055876"/>
                </a:lnTo>
                <a:close/>
              </a:path>
              <a:path w="6941820" h="2363470">
                <a:moveTo>
                  <a:pt x="3050286" y="1040892"/>
                </a:moveTo>
                <a:lnTo>
                  <a:pt x="3012186" y="1040892"/>
                </a:lnTo>
                <a:lnTo>
                  <a:pt x="3012186" y="1078992"/>
                </a:lnTo>
                <a:lnTo>
                  <a:pt x="3050286" y="1078992"/>
                </a:lnTo>
                <a:lnTo>
                  <a:pt x="3050286" y="1040892"/>
                </a:lnTo>
                <a:close/>
              </a:path>
              <a:path w="6941820" h="2363470">
                <a:moveTo>
                  <a:pt x="3067050" y="38100"/>
                </a:moveTo>
                <a:lnTo>
                  <a:pt x="3028950" y="38100"/>
                </a:lnTo>
                <a:lnTo>
                  <a:pt x="3028950" y="76200"/>
                </a:lnTo>
                <a:lnTo>
                  <a:pt x="3067050" y="76200"/>
                </a:lnTo>
                <a:lnTo>
                  <a:pt x="3067050" y="38100"/>
                </a:lnTo>
                <a:close/>
              </a:path>
              <a:path w="6941820" h="2363470">
                <a:moveTo>
                  <a:pt x="3092958" y="2055876"/>
                </a:moveTo>
                <a:lnTo>
                  <a:pt x="3054858" y="2055876"/>
                </a:lnTo>
                <a:lnTo>
                  <a:pt x="3054858" y="2093976"/>
                </a:lnTo>
                <a:lnTo>
                  <a:pt x="3092958" y="2093976"/>
                </a:lnTo>
                <a:lnTo>
                  <a:pt x="3092958" y="2055876"/>
                </a:lnTo>
                <a:close/>
              </a:path>
              <a:path w="6941820" h="2363470">
                <a:moveTo>
                  <a:pt x="3126486" y="1040892"/>
                </a:moveTo>
                <a:lnTo>
                  <a:pt x="3088386" y="1040892"/>
                </a:lnTo>
                <a:lnTo>
                  <a:pt x="3088386" y="1078992"/>
                </a:lnTo>
                <a:lnTo>
                  <a:pt x="3126486" y="1078992"/>
                </a:lnTo>
                <a:lnTo>
                  <a:pt x="3126486" y="1040892"/>
                </a:lnTo>
                <a:close/>
              </a:path>
              <a:path w="6941820" h="2363470">
                <a:moveTo>
                  <a:pt x="3143250" y="38100"/>
                </a:moveTo>
                <a:lnTo>
                  <a:pt x="3105150" y="38100"/>
                </a:lnTo>
                <a:lnTo>
                  <a:pt x="3105150" y="76200"/>
                </a:lnTo>
                <a:lnTo>
                  <a:pt x="3143250" y="76200"/>
                </a:lnTo>
                <a:lnTo>
                  <a:pt x="3143250" y="38100"/>
                </a:lnTo>
                <a:close/>
              </a:path>
              <a:path w="6941820" h="2363470">
                <a:moveTo>
                  <a:pt x="3169158" y="2055876"/>
                </a:moveTo>
                <a:lnTo>
                  <a:pt x="3131058" y="2055876"/>
                </a:lnTo>
                <a:lnTo>
                  <a:pt x="3131058" y="2093976"/>
                </a:lnTo>
                <a:lnTo>
                  <a:pt x="3169158" y="2093976"/>
                </a:lnTo>
                <a:lnTo>
                  <a:pt x="3169158" y="2055876"/>
                </a:lnTo>
                <a:close/>
              </a:path>
              <a:path w="6941820" h="2363470">
                <a:moveTo>
                  <a:pt x="3202686" y="1040892"/>
                </a:moveTo>
                <a:lnTo>
                  <a:pt x="3164586" y="1040892"/>
                </a:lnTo>
                <a:lnTo>
                  <a:pt x="3164586" y="1078992"/>
                </a:lnTo>
                <a:lnTo>
                  <a:pt x="3202686" y="1078992"/>
                </a:lnTo>
                <a:lnTo>
                  <a:pt x="3202686" y="1040892"/>
                </a:lnTo>
                <a:close/>
              </a:path>
              <a:path w="6941820" h="2363470">
                <a:moveTo>
                  <a:pt x="3219450" y="38100"/>
                </a:moveTo>
                <a:lnTo>
                  <a:pt x="3181350" y="38100"/>
                </a:lnTo>
                <a:lnTo>
                  <a:pt x="3181350" y="76200"/>
                </a:lnTo>
                <a:lnTo>
                  <a:pt x="3219450" y="76200"/>
                </a:lnTo>
                <a:lnTo>
                  <a:pt x="3219450" y="38100"/>
                </a:lnTo>
                <a:close/>
              </a:path>
              <a:path w="6941820" h="2363470">
                <a:moveTo>
                  <a:pt x="3245358" y="2055876"/>
                </a:moveTo>
                <a:lnTo>
                  <a:pt x="3207258" y="2055876"/>
                </a:lnTo>
                <a:lnTo>
                  <a:pt x="3207258" y="2093976"/>
                </a:lnTo>
                <a:lnTo>
                  <a:pt x="3245358" y="2093976"/>
                </a:lnTo>
                <a:lnTo>
                  <a:pt x="3245358" y="2055876"/>
                </a:lnTo>
                <a:close/>
              </a:path>
              <a:path w="6941820" h="2363470">
                <a:moveTo>
                  <a:pt x="3278886" y="1040892"/>
                </a:moveTo>
                <a:lnTo>
                  <a:pt x="3240786" y="1040892"/>
                </a:lnTo>
                <a:lnTo>
                  <a:pt x="3240786" y="1078992"/>
                </a:lnTo>
                <a:lnTo>
                  <a:pt x="3278886" y="1078992"/>
                </a:lnTo>
                <a:lnTo>
                  <a:pt x="3278886" y="1040892"/>
                </a:lnTo>
                <a:close/>
              </a:path>
              <a:path w="6941820" h="2363470">
                <a:moveTo>
                  <a:pt x="3295650" y="38100"/>
                </a:moveTo>
                <a:lnTo>
                  <a:pt x="3257550" y="38100"/>
                </a:lnTo>
                <a:lnTo>
                  <a:pt x="3257550" y="76200"/>
                </a:lnTo>
                <a:lnTo>
                  <a:pt x="3295650" y="76200"/>
                </a:lnTo>
                <a:lnTo>
                  <a:pt x="3295650" y="38100"/>
                </a:lnTo>
                <a:close/>
              </a:path>
              <a:path w="6941820" h="2363470">
                <a:moveTo>
                  <a:pt x="3321558" y="2055876"/>
                </a:moveTo>
                <a:lnTo>
                  <a:pt x="3283458" y="2055876"/>
                </a:lnTo>
                <a:lnTo>
                  <a:pt x="3283458" y="2093976"/>
                </a:lnTo>
                <a:lnTo>
                  <a:pt x="3321558" y="2093976"/>
                </a:lnTo>
                <a:lnTo>
                  <a:pt x="3321558" y="2055876"/>
                </a:lnTo>
                <a:close/>
              </a:path>
              <a:path w="6941820" h="2363470">
                <a:moveTo>
                  <a:pt x="3355086" y="1040892"/>
                </a:moveTo>
                <a:lnTo>
                  <a:pt x="3316986" y="1040892"/>
                </a:lnTo>
                <a:lnTo>
                  <a:pt x="3316986" y="1078992"/>
                </a:lnTo>
                <a:lnTo>
                  <a:pt x="3355086" y="1078992"/>
                </a:lnTo>
                <a:lnTo>
                  <a:pt x="3355086" y="1040892"/>
                </a:lnTo>
                <a:close/>
              </a:path>
              <a:path w="6941820" h="2363470">
                <a:moveTo>
                  <a:pt x="3371850" y="38100"/>
                </a:moveTo>
                <a:lnTo>
                  <a:pt x="3333750" y="38100"/>
                </a:lnTo>
                <a:lnTo>
                  <a:pt x="3333750" y="76200"/>
                </a:lnTo>
                <a:lnTo>
                  <a:pt x="3371850" y="76200"/>
                </a:lnTo>
                <a:lnTo>
                  <a:pt x="3371850" y="38100"/>
                </a:lnTo>
                <a:close/>
              </a:path>
              <a:path w="6941820" h="2363470">
                <a:moveTo>
                  <a:pt x="3397758" y="2055876"/>
                </a:moveTo>
                <a:lnTo>
                  <a:pt x="3359658" y="2055876"/>
                </a:lnTo>
                <a:lnTo>
                  <a:pt x="3359658" y="2093976"/>
                </a:lnTo>
                <a:lnTo>
                  <a:pt x="3397758" y="2093976"/>
                </a:lnTo>
                <a:lnTo>
                  <a:pt x="3397758" y="2055876"/>
                </a:lnTo>
                <a:close/>
              </a:path>
              <a:path w="6941820" h="2363470">
                <a:moveTo>
                  <a:pt x="3431286" y="1040892"/>
                </a:moveTo>
                <a:lnTo>
                  <a:pt x="3393186" y="1040892"/>
                </a:lnTo>
                <a:lnTo>
                  <a:pt x="3393186" y="1078992"/>
                </a:lnTo>
                <a:lnTo>
                  <a:pt x="3431286" y="1078992"/>
                </a:lnTo>
                <a:lnTo>
                  <a:pt x="3431286" y="1040892"/>
                </a:lnTo>
                <a:close/>
              </a:path>
              <a:path w="6941820" h="2363470">
                <a:moveTo>
                  <a:pt x="3438652" y="504698"/>
                </a:moveTo>
                <a:lnTo>
                  <a:pt x="3400552" y="504698"/>
                </a:lnTo>
                <a:lnTo>
                  <a:pt x="3400552" y="542798"/>
                </a:lnTo>
                <a:lnTo>
                  <a:pt x="3438652" y="542798"/>
                </a:lnTo>
                <a:lnTo>
                  <a:pt x="3438652" y="504698"/>
                </a:lnTo>
                <a:close/>
              </a:path>
              <a:path w="6941820" h="2363470">
                <a:moveTo>
                  <a:pt x="3438652" y="428498"/>
                </a:moveTo>
                <a:lnTo>
                  <a:pt x="3400552" y="428498"/>
                </a:lnTo>
                <a:lnTo>
                  <a:pt x="3400552" y="466598"/>
                </a:lnTo>
                <a:lnTo>
                  <a:pt x="3438652" y="466598"/>
                </a:lnTo>
                <a:lnTo>
                  <a:pt x="3438652" y="428498"/>
                </a:lnTo>
                <a:close/>
              </a:path>
              <a:path w="6941820" h="2363470">
                <a:moveTo>
                  <a:pt x="3438652" y="352298"/>
                </a:moveTo>
                <a:lnTo>
                  <a:pt x="3400552" y="352298"/>
                </a:lnTo>
                <a:lnTo>
                  <a:pt x="3400552" y="390398"/>
                </a:lnTo>
                <a:lnTo>
                  <a:pt x="3438652" y="390398"/>
                </a:lnTo>
                <a:lnTo>
                  <a:pt x="3438652" y="352298"/>
                </a:lnTo>
                <a:close/>
              </a:path>
              <a:path w="6941820" h="2363470">
                <a:moveTo>
                  <a:pt x="3438652" y="276098"/>
                </a:moveTo>
                <a:lnTo>
                  <a:pt x="3400552" y="276098"/>
                </a:lnTo>
                <a:lnTo>
                  <a:pt x="3400552" y="314198"/>
                </a:lnTo>
                <a:lnTo>
                  <a:pt x="3438652" y="314198"/>
                </a:lnTo>
                <a:lnTo>
                  <a:pt x="3438652" y="276098"/>
                </a:lnTo>
                <a:close/>
              </a:path>
              <a:path w="6941820" h="2363470">
                <a:moveTo>
                  <a:pt x="3438652" y="199898"/>
                </a:moveTo>
                <a:lnTo>
                  <a:pt x="3400552" y="199898"/>
                </a:lnTo>
                <a:lnTo>
                  <a:pt x="3400552" y="237998"/>
                </a:lnTo>
                <a:lnTo>
                  <a:pt x="3438652" y="237998"/>
                </a:lnTo>
                <a:lnTo>
                  <a:pt x="3438652" y="199898"/>
                </a:lnTo>
                <a:close/>
              </a:path>
              <a:path w="6941820" h="2363470">
                <a:moveTo>
                  <a:pt x="3438652" y="123698"/>
                </a:moveTo>
                <a:lnTo>
                  <a:pt x="3400552" y="123698"/>
                </a:lnTo>
                <a:lnTo>
                  <a:pt x="3400552" y="161798"/>
                </a:lnTo>
                <a:lnTo>
                  <a:pt x="3438652" y="161798"/>
                </a:lnTo>
                <a:lnTo>
                  <a:pt x="3438652" y="123698"/>
                </a:lnTo>
                <a:close/>
              </a:path>
              <a:path w="6941820" h="2363470">
                <a:moveTo>
                  <a:pt x="3438652" y="38100"/>
                </a:moveTo>
                <a:lnTo>
                  <a:pt x="3409950" y="38100"/>
                </a:lnTo>
                <a:lnTo>
                  <a:pt x="3409950" y="66560"/>
                </a:lnTo>
                <a:lnTo>
                  <a:pt x="3400552" y="57150"/>
                </a:lnTo>
                <a:lnTo>
                  <a:pt x="3400552" y="85598"/>
                </a:lnTo>
                <a:lnTo>
                  <a:pt x="3438652" y="85598"/>
                </a:lnTo>
                <a:lnTo>
                  <a:pt x="3438652" y="76200"/>
                </a:lnTo>
                <a:lnTo>
                  <a:pt x="3438652" y="38100"/>
                </a:lnTo>
                <a:close/>
              </a:path>
              <a:path w="6941820" h="2363470">
                <a:moveTo>
                  <a:pt x="3473958" y="2055876"/>
                </a:moveTo>
                <a:lnTo>
                  <a:pt x="3435858" y="2055876"/>
                </a:lnTo>
                <a:lnTo>
                  <a:pt x="3435858" y="2093976"/>
                </a:lnTo>
                <a:lnTo>
                  <a:pt x="3473958" y="2093976"/>
                </a:lnTo>
                <a:lnTo>
                  <a:pt x="3473958" y="2055876"/>
                </a:lnTo>
                <a:close/>
              </a:path>
              <a:path w="6941820" h="2363470">
                <a:moveTo>
                  <a:pt x="3492754" y="526796"/>
                </a:moveTo>
                <a:lnTo>
                  <a:pt x="3454654" y="526796"/>
                </a:lnTo>
                <a:lnTo>
                  <a:pt x="3454654" y="564896"/>
                </a:lnTo>
                <a:lnTo>
                  <a:pt x="3492754" y="564896"/>
                </a:lnTo>
                <a:lnTo>
                  <a:pt x="3492754" y="526796"/>
                </a:lnTo>
                <a:close/>
              </a:path>
              <a:path w="6941820" h="2363470">
                <a:moveTo>
                  <a:pt x="3507486" y="1040892"/>
                </a:moveTo>
                <a:lnTo>
                  <a:pt x="3469386" y="1040892"/>
                </a:lnTo>
                <a:lnTo>
                  <a:pt x="3469386" y="1078992"/>
                </a:lnTo>
                <a:lnTo>
                  <a:pt x="3507486" y="1078992"/>
                </a:lnTo>
                <a:lnTo>
                  <a:pt x="3507486" y="1040892"/>
                </a:lnTo>
                <a:close/>
              </a:path>
              <a:path w="6941820" h="2363470">
                <a:moveTo>
                  <a:pt x="3550158" y="2055876"/>
                </a:moveTo>
                <a:lnTo>
                  <a:pt x="3512058" y="2055876"/>
                </a:lnTo>
                <a:lnTo>
                  <a:pt x="3512058" y="2093976"/>
                </a:lnTo>
                <a:lnTo>
                  <a:pt x="3550158" y="2093976"/>
                </a:lnTo>
                <a:lnTo>
                  <a:pt x="3550158" y="2055876"/>
                </a:lnTo>
                <a:close/>
              </a:path>
              <a:path w="6941820" h="2363470">
                <a:moveTo>
                  <a:pt x="3568954" y="526796"/>
                </a:moveTo>
                <a:lnTo>
                  <a:pt x="3530854" y="526796"/>
                </a:lnTo>
                <a:lnTo>
                  <a:pt x="3530854" y="564896"/>
                </a:lnTo>
                <a:lnTo>
                  <a:pt x="3568954" y="564896"/>
                </a:lnTo>
                <a:lnTo>
                  <a:pt x="3568954" y="526796"/>
                </a:lnTo>
                <a:close/>
              </a:path>
              <a:path w="6941820" h="2363470">
                <a:moveTo>
                  <a:pt x="3583686" y="1040892"/>
                </a:moveTo>
                <a:lnTo>
                  <a:pt x="3545586" y="1040892"/>
                </a:lnTo>
                <a:lnTo>
                  <a:pt x="3545586" y="1078992"/>
                </a:lnTo>
                <a:lnTo>
                  <a:pt x="3583686" y="1078992"/>
                </a:lnTo>
                <a:lnTo>
                  <a:pt x="3583686" y="1040892"/>
                </a:lnTo>
                <a:close/>
              </a:path>
              <a:path w="6941820" h="2363470">
                <a:moveTo>
                  <a:pt x="3626358" y="2055876"/>
                </a:moveTo>
                <a:lnTo>
                  <a:pt x="3588258" y="2055876"/>
                </a:lnTo>
                <a:lnTo>
                  <a:pt x="3588258" y="2093976"/>
                </a:lnTo>
                <a:lnTo>
                  <a:pt x="3626358" y="2093976"/>
                </a:lnTo>
                <a:lnTo>
                  <a:pt x="3626358" y="2055876"/>
                </a:lnTo>
                <a:close/>
              </a:path>
              <a:path w="6941820" h="2363470">
                <a:moveTo>
                  <a:pt x="3645154" y="526796"/>
                </a:moveTo>
                <a:lnTo>
                  <a:pt x="3607054" y="526796"/>
                </a:lnTo>
                <a:lnTo>
                  <a:pt x="3607054" y="564896"/>
                </a:lnTo>
                <a:lnTo>
                  <a:pt x="3645154" y="564896"/>
                </a:lnTo>
                <a:lnTo>
                  <a:pt x="3645154" y="526796"/>
                </a:lnTo>
                <a:close/>
              </a:path>
              <a:path w="6941820" h="2363470">
                <a:moveTo>
                  <a:pt x="3659886" y="1040892"/>
                </a:moveTo>
                <a:lnTo>
                  <a:pt x="3621786" y="1040892"/>
                </a:lnTo>
                <a:lnTo>
                  <a:pt x="3621786" y="1078992"/>
                </a:lnTo>
                <a:lnTo>
                  <a:pt x="3659886" y="1078992"/>
                </a:lnTo>
                <a:lnTo>
                  <a:pt x="3659886" y="1040892"/>
                </a:lnTo>
                <a:close/>
              </a:path>
              <a:path w="6941820" h="2363470">
                <a:moveTo>
                  <a:pt x="3702558" y="2055876"/>
                </a:moveTo>
                <a:lnTo>
                  <a:pt x="3664458" y="2055876"/>
                </a:lnTo>
                <a:lnTo>
                  <a:pt x="3664458" y="2093976"/>
                </a:lnTo>
                <a:lnTo>
                  <a:pt x="3702558" y="2093976"/>
                </a:lnTo>
                <a:lnTo>
                  <a:pt x="3702558" y="2055876"/>
                </a:lnTo>
                <a:close/>
              </a:path>
              <a:path w="6941820" h="2363470">
                <a:moveTo>
                  <a:pt x="3721354" y="526796"/>
                </a:moveTo>
                <a:lnTo>
                  <a:pt x="3683254" y="526796"/>
                </a:lnTo>
                <a:lnTo>
                  <a:pt x="3683254" y="564896"/>
                </a:lnTo>
                <a:lnTo>
                  <a:pt x="3721354" y="564896"/>
                </a:lnTo>
                <a:lnTo>
                  <a:pt x="3721354" y="526796"/>
                </a:lnTo>
                <a:close/>
              </a:path>
              <a:path w="6941820" h="2363470">
                <a:moveTo>
                  <a:pt x="3736086" y="1040892"/>
                </a:moveTo>
                <a:lnTo>
                  <a:pt x="3697986" y="1040892"/>
                </a:lnTo>
                <a:lnTo>
                  <a:pt x="3697986" y="1078992"/>
                </a:lnTo>
                <a:lnTo>
                  <a:pt x="3736086" y="1078992"/>
                </a:lnTo>
                <a:lnTo>
                  <a:pt x="3736086" y="1040892"/>
                </a:lnTo>
                <a:close/>
              </a:path>
              <a:path w="6941820" h="2363470">
                <a:moveTo>
                  <a:pt x="3778758" y="2055876"/>
                </a:moveTo>
                <a:lnTo>
                  <a:pt x="3740658" y="2055876"/>
                </a:lnTo>
                <a:lnTo>
                  <a:pt x="3740658" y="2093976"/>
                </a:lnTo>
                <a:lnTo>
                  <a:pt x="3778758" y="2093976"/>
                </a:lnTo>
                <a:lnTo>
                  <a:pt x="3778758" y="2055876"/>
                </a:lnTo>
                <a:close/>
              </a:path>
              <a:path w="6941820" h="2363470">
                <a:moveTo>
                  <a:pt x="3797554" y="526796"/>
                </a:moveTo>
                <a:lnTo>
                  <a:pt x="3759454" y="526796"/>
                </a:lnTo>
                <a:lnTo>
                  <a:pt x="3759454" y="564896"/>
                </a:lnTo>
                <a:lnTo>
                  <a:pt x="3797554" y="564896"/>
                </a:lnTo>
                <a:lnTo>
                  <a:pt x="3797554" y="526796"/>
                </a:lnTo>
                <a:close/>
              </a:path>
              <a:path w="6941820" h="2363470">
                <a:moveTo>
                  <a:pt x="3812286" y="1040892"/>
                </a:moveTo>
                <a:lnTo>
                  <a:pt x="3774186" y="1040892"/>
                </a:lnTo>
                <a:lnTo>
                  <a:pt x="3774186" y="1078992"/>
                </a:lnTo>
                <a:lnTo>
                  <a:pt x="3812286" y="1078992"/>
                </a:lnTo>
                <a:lnTo>
                  <a:pt x="3812286" y="1040892"/>
                </a:lnTo>
                <a:close/>
              </a:path>
              <a:path w="6941820" h="2363470">
                <a:moveTo>
                  <a:pt x="3854958" y="2055876"/>
                </a:moveTo>
                <a:lnTo>
                  <a:pt x="3816858" y="2055876"/>
                </a:lnTo>
                <a:lnTo>
                  <a:pt x="3816858" y="2093976"/>
                </a:lnTo>
                <a:lnTo>
                  <a:pt x="3854958" y="2093976"/>
                </a:lnTo>
                <a:lnTo>
                  <a:pt x="3854958" y="2055876"/>
                </a:lnTo>
                <a:close/>
              </a:path>
              <a:path w="6941820" h="2363470">
                <a:moveTo>
                  <a:pt x="3873754" y="526796"/>
                </a:moveTo>
                <a:lnTo>
                  <a:pt x="3835654" y="526796"/>
                </a:lnTo>
                <a:lnTo>
                  <a:pt x="3835654" y="564896"/>
                </a:lnTo>
                <a:lnTo>
                  <a:pt x="3873754" y="564896"/>
                </a:lnTo>
                <a:lnTo>
                  <a:pt x="3873754" y="526796"/>
                </a:lnTo>
                <a:close/>
              </a:path>
              <a:path w="6941820" h="2363470">
                <a:moveTo>
                  <a:pt x="3888486" y="1040892"/>
                </a:moveTo>
                <a:lnTo>
                  <a:pt x="3850386" y="1040892"/>
                </a:lnTo>
                <a:lnTo>
                  <a:pt x="3850386" y="1078992"/>
                </a:lnTo>
                <a:lnTo>
                  <a:pt x="3888486" y="1078992"/>
                </a:lnTo>
                <a:lnTo>
                  <a:pt x="3888486" y="1040892"/>
                </a:lnTo>
                <a:close/>
              </a:path>
              <a:path w="6941820" h="2363470">
                <a:moveTo>
                  <a:pt x="3931158" y="2055876"/>
                </a:moveTo>
                <a:lnTo>
                  <a:pt x="3893058" y="2055876"/>
                </a:lnTo>
                <a:lnTo>
                  <a:pt x="3893058" y="2093976"/>
                </a:lnTo>
                <a:lnTo>
                  <a:pt x="3931158" y="2093976"/>
                </a:lnTo>
                <a:lnTo>
                  <a:pt x="3931158" y="2055876"/>
                </a:lnTo>
                <a:close/>
              </a:path>
              <a:path w="6941820" h="2363470">
                <a:moveTo>
                  <a:pt x="3949954" y="526796"/>
                </a:moveTo>
                <a:lnTo>
                  <a:pt x="3911854" y="526796"/>
                </a:lnTo>
                <a:lnTo>
                  <a:pt x="3911854" y="564896"/>
                </a:lnTo>
                <a:lnTo>
                  <a:pt x="3949954" y="564896"/>
                </a:lnTo>
                <a:lnTo>
                  <a:pt x="3949954" y="526796"/>
                </a:lnTo>
                <a:close/>
              </a:path>
              <a:path w="6941820" h="2363470">
                <a:moveTo>
                  <a:pt x="3964686" y="1040892"/>
                </a:moveTo>
                <a:lnTo>
                  <a:pt x="3926586" y="1040892"/>
                </a:lnTo>
                <a:lnTo>
                  <a:pt x="3926586" y="1078992"/>
                </a:lnTo>
                <a:lnTo>
                  <a:pt x="3964686" y="1078992"/>
                </a:lnTo>
                <a:lnTo>
                  <a:pt x="3964686" y="1040892"/>
                </a:lnTo>
                <a:close/>
              </a:path>
              <a:path w="6941820" h="2363470">
                <a:moveTo>
                  <a:pt x="4007358" y="2055876"/>
                </a:moveTo>
                <a:lnTo>
                  <a:pt x="3969258" y="2055876"/>
                </a:lnTo>
                <a:lnTo>
                  <a:pt x="3969258" y="2093976"/>
                </a:lnTo>
                <a:lnTo>
                  <a:pt x="4007358" y="2093976"/>
                </a:lnTo>
                <a:lnTo>
                  <a:pt x="4007358" y="2055876"/>
                </a:lnTo>
                <a:close/>
              </a:path>
              <a:path w="6941820" h="2363470">
                <a:moveTo>
                  <a:pt x="4026154" y="526796"/>
                </a:moveTo>
                <a:lnTo>
                  <a:pt x="3988054" y="526796"/>
                </a:lnTo>
                <a:lnTo>
                  <a:pt x="3988054" y="564896"/>
                </a:lnTo>
                <a:lnTo>
                  <a:pt x="4026154" y="564896"/>
                </a:lnTo>
                <a:lnTo>
                  <a:pt x="4026154" y="526796"/>
                </a:lnTo>
                <a:close/>
              </a:path>
              <a:path w="6941820" h="2363470">
                <a:moveTo>
                  <a:pt x="4040886" y="1040892"/>
                </a:moveTo>
                <a:lnTo>
                  <a:pt x="4002786" y="1040892"/>
                </a:lnTo>
                <a:lnTo>
                  <a:pt x="4002786" y="1078992"/>
                </a:lnTo>
                <a:lnTo>
                  <a:pt x="4040886" y="1078992"/>
                </a:lnTo>
                <a:lnTo>
                  <a:pt x="4040886" y="1040892"/>
                </a:lnTo>
                <a:close/>
              </a:path>
              <a:path w="6941820" h="2363470">
                <a:moveTo>
                  <a:pt x="4083558" y="2055876"/>
                </a:moveTo>
                <a:lnTo>
                  <a:pt x="4045458" y="2055876"/>
                </a:lnTo>
                <a:lnTo>
                  <a:pt x="4045458" y="2093976"/>
                </a:lnTo>
                <a:lnTo>
                  <a:pt x="4083558" y="2093976"/>
                </a:lnTo>
                <a:lnTo>
                  <a:pt x="4083558" y="2055876"/>
                </a:lnTo>
                <a:close/>
              </a:path>
              <a:path w="6941820" h="2363470">
                <a:moveTo>
                  <a:pt x="4102354" y="526796"/>
                </a:moveTo>
                <a:lnTo>
                  <a:pt x="4064254" y="526796"/>
                </a:lnTo>
                <a:lnTo>
                  <a:pt x="4064254" y="564896"/>
                </a:lnTo>
                <a:lnTo>
                  <a:pt x="4102354" y="564896"/>
                </a:lnTo>
                <a:lnTo>
                  <a:pt x="4102354" y="526796"/>
                </a:lnTo>
                <a:close/>
              </a:path>
              <a:path w="6941820" h="2363470">
                <a:moveTo>
                  <a:pt x="4117086" y="1040892"/>
                </a:moveTo>
                <a:lnTo>
                  <a:pt x="4078986" y="1040892"/>
                </a:lnTo>
                <a:lnTo>
                  <a:pt x="4078986" y="1078992"/>
                </a:lnTo>
                <a:lnTo>
                  <a:pt x="4117086" y="1078992"/>
                </a:lnTo>
                <a:lnTo>
                  <a:pt x="4117086" y="1040892"/>
                </a:lnTo>
                <a:close/>
              </a:path>
              <a:path w="6941820" h="2363470">
                <a:moveTo>
                  <a:pt x="4159758" y="2055876"/>
                </a:moveTo>
                <a:lnTo>
                  <a:pt x="4121658" y="2055876"/>
                </a:lnTo>
                <a:lnTo>
                  <a:pt x="4121658" y="2093976"/>
                </a:lnTo>
                <a:lnTo>
                  <a:pt x="4159758" y="2093976"/>
                </a:lnTo>
                <a:lnTo>
                  <a:pt x="4159758" y="2055876"/>
                </a:lnTo>
                <a:close/>
              </a:path>
              <a:path w="6941820" h="2363470">
                <a:moveTo>
                  <a:pt x="4178554" y="526796"/>
                </a:moveTo>
                <a:lnTo>
                  <a:pt x="4140454" y="526796"/>
                </a:lnTo>
                <a:lnTo>
                  <a:pt x="4140454" y="564896"/>
                </a:lnTo>
                <a:lnTo>
                  <a:pt x="4178554" y="564896"/>
                </a:lnTo>
                <a:lnTo>
                  <a:pt x="4178554" y="526796"/>
                </a:lnTo>
                <a:close/>
              </a:path>
              <a:path w="6941820" h="2363470">
                <a:moveTo>
                  <a:pt x="4193286" y="1040892"/>
                </a:moveTo>
                <a:lnTo>
                  <a:pt x="4155186" y="1040892"/>
                </a:lnTo>
                <a:lnTo>
                  <a:pt x="4155186" y="1078992"/>
                </a:lnTo>
                <a:lnTo>
                  <a:pt x="4193286" y="1078992"/>
                </a:lnTo>
                <a:lnTo>
                  <a:pt x="4193286" y="1040892"/>
                </a:lnTo>
                <a:close/>
              </a:path>
              <a:path w="6941820" h="2363470">
                <a:moveTo>
                  <a:pt x="4235958" y="2055876"/>
                </a:moveTo>
                <a:lnTo>
                  <a:pt x="4197858" y="2055876"/>
                </a:lnTo>
                <a:lnTo>
                  <a:pt x="4197858" y="2093976"/>
                </a:lnTo>
                <a:lnTo>
                  <a:pt x="4235958" y="2093976"/>
                </a:lnTo>
                <a:lnTo>
                  <a:pt x="4235958" y="2055876"/>
                </a:lnTo>
                <a:close/>
              </a:path>
              <a:path w="6941820" h="2363470">
                <a:moveTo>
                  <a:pt x="4254754" y="526796"/>
                </a:moveTo>
                <a:lnTo>
                  <a:pt x="4216654" y="526796"/>
                </a:lnTo>
                <a:lnTo>
                  <a:pt x="4216654" y="564896"/>
                </a:lnTo>
                <a:lnTo>
                  <a:pt x="4254754" y="564896"/>
                </a:lnTo>
                <a:lnTo>
                  <a:pt x="4254754" y="526796"/>
                </a:lnTo>
                <a:close/>
              </a:path>
              <a:path w="6941820" h="2363470">
                <a:moveTo>
                  <a:pt x="4269486" y="1040892"/>
                </a:moveTo>
                <a:lnTo>
                  <a:pt x="4231386" y="1040892"/>
                </a:lnTo>
                <a:lnTo>
                  <a:pt x="4231386" y="1078992"/>
                </a:lnTo>
                <a:lnTo>
                  <a:pt x="4269486" y="1078992"/>
                </a:lnTo>
                <a:lnTo>
                  <a:pt x="4269486" y="1040892"/>
                </a:lnTo>
                <a:close/>
              </a:path>
              <a:path w="6941820" h="2363470">
                <a:moveTo>
                  <a:pt x="4312158" y="2055876"/>
                </a:moveTo>
                <a:lnTo>
                  <a:pt x="4274058" y="2055876"/>
                </a:lnTo>
                <a:lnTo>
                  <a:pt x="4274058" y="2093976"/>
                </a:lnTo>
                <a:lnTo>
                  <a:pt x="4312158" y="2093976"/>
                </a:lnTo>
                <a:lnTo>
                  <a:pt x="4312158" y="2055876"/>
                </a:lnTo>
                <a:close/>
              </a:path>
              <a:path w="6941820" h="2363470">
                <a:moveTo>
                  <a:pt x="4330954" y="526796"/>
                </a:moveTo>
                <a:lnTo>
                  <a:pt x="4292854" y="526796"/>
                </a:lnTo>
                <a:lnTo>
                  <a:pt x="4292854" y="564896"/>
                </a:lnTo>
                <a:lnTo>
                  <a:pt x="4330954" y="564896"/>
                </a:lnTo>
                <a:lnTo>
                  <a:pt x="4330954" y="526796"/>
                </a:lnTo>
                <a:close/>
              </a:path>
              <a:path w="6941820" h="2363470">
                <a:moveTo>
                  <a:pt x="4345686" y="1040892"/>
                </a:moveTo>
                <a:lnTo>
                  <a:pt x="4307586" y="1040892"/>
                </a:lnTo>
                <a:lnTo>
                  <a:pt x="4307586" y="1078992"/>
                </a:lnTo>
                <a:lnTo>
                  <a:pt x="4345686" y="1078992"/>
                </a:lnTo>
                <a:lnTo>
                  <a:pt x="4345686" y="1040892"/>
                </a:lnTo>
                <a:close/>
              </a:path>
              <a:path w="6941820" h="2363470">
                <a:moveTo>
                  <a:pt x="4388358" y="2055876"/>
                </a:moveTo>
                <a:lnTo>
                  <a:pt x="4350258" y="2055876"/>
                </a:lnTo>
                <a:lnTo>
                  <a:pt x="4350258" y="2093976"/>
                </a:lnTo>
                <a:lnTo>
                  <a:pt x="4388358" y="2093976"/>
                </a:lnTo>
                <a:lnTo>
                  <a:pt x="4388358" y="2055876"/>
                </a:lnTo>
                <a:close/>
              </a:path>
              <a:path w="6941820" h="2363470">
                <a:moveTo>
                  <a:pt x="4407154" y="526796"/>
                </a:moveTo>
                <a:lnTo>
                  <a:pt x="4369054" y="526796"/>
                </a:lnTo>
                <a:lnTo>
                  <a:pt x="4369054" y="564896"/>
                </a:lnTo>
                <a:lnTo>
                  <a:pt x="4407154" y="564896"/>
                </a:lnTo>
                <a:lnTo>
                  <a:pt x="4407154" y="526796"/>
                </a:lnTo>
                <a:close/>
              </a:path>
              <a:path w="6941820" h="2363470">
                <a:moveTo>
                  <a:pt x="4421886" y="1040892"/>
                </a:moveTo>
                <a:lnTo>
                  <a:pt x="4383786" y="1040892"/>
                </a:lnTo>
                <a:lnTo>
                  <a:pt x="4383786" y="1078992"/>
                </a:lnTo>
                <a:lnTo>
                  <a:pt x="4421886" y="1078992"/>
                </a:lnTo>
                <a:lnTo>
                  <a:pt x="4421886" y="1040892"/>
                </a:lnTo>
                <a:close/>
              </a:path>
              <a:path w="6941820" h="2363470">
                <a:moveTo>
                  <a:pt x="4464558" y="2055876"/>
                </a:moveTo>
                <a:lnTo>
                  <a:pt x="4426458" y="2055876"/>
                </a:lnTo>
                <a:lnTo>
                  <a:pt x="4426458" y="2093976"/>
                </a:lnTo>
                <a:lnTo>
                  <a:pt x="4464558" y="2093976"/>
                </a:lnTo>
                <a:lnTo>
                  <a:pt x="4464558" y="2055876"/>
                </a:lnTo>
                <a:close/>
              </a:path>
              <a:path w="6941820" h="2363470">
                <a:moveTo>
                  <a:pt x="4483354" y="526796"/>
                </a:moveTo>
                <a:lnTo>
                  <a:pt x="4445254" y="526796"/>
                </a:lnTo>
                <a:lnTo>
                  <a:pt x="4445254" y="564896"/>
                </a:lnTo>
                <a:lnTo>
                  <a:pt x="4483354" y="564896"/>
                </a:lnTo>
                <a:lnTo>
                  <a:pt x="4483354" y="526796"/>
                </a:lnTo>
                <a:close/>
              </a:path>
              <a:path w="6941820" h="2363470">
                <a:moveTo>
                  <a:pt x="4498086" y="1040892"/>
                </a:moveTo>
                <a:lnTo>
                  <a:pt x="4459986" y="1040892"/>
                </a:lnTo>
                <a:lnTo>
                  <a:pt x="4459986" y="1078992"/>
                </a:lnTo>
                <a:lnTo>
                  <a:pt x="4498086" y="1078992"/>
                </a:lnTo>
                <a:lnTo>
                  <a:pt x="4498086" y="1040892"/>
                </a:lnTo>
                <a:close/>
              </a:path>
              <a:path w="6941820" h="2363470">
                <a:moveTo>
                  <a:pt x="4521708" y="2227326"/>
                </a:moveTo>
                <a:lnTo>
                  <a:pt x="4483608" y="2227326"/>
                </a:lnTo>
                <a:lnTo>
                  <a:pt x="4483608" y="2265426"/>
                </a:lnTo>
                <a:lnTo>
                  <a:pt x="4521708" y="2265426"/>
                </a:lnTo>
                <a:lnTo>
                  <a:pt x="4521708" y="2227326"/>
                </a:lnTo>
                <a:close/>
              </a:path>
              <a:path w="6941820" h="2363470">
                <a:moveTo>
                  <a:pt x="4521708" y="2151126"/>
                </a:moveTo>
                <a:lnTo>
                  <a:pt x="4483608" y="2151126"/>
                </a:lnTo>
                <a:lnTo>
                  <a:pt x="4483608" y="2189226"/>
                </a:lnTo>
                <a:lnTo>
                  <a:pt x="4521708" y="2189226"/>
                </a:lnTo>
                <a:lnTo>
                  <a:pt x="4521708" y="2151126"/>
                </a:lnTo>
                <a:close/>
              </a:path>
              <a:path w="6941820" h="2363470">
                <a:moveTo>
                  <a:pt x="4521708" y="2074926"/>
                </a:moveTo>
                <a:lnTo>
                  <a:pt x="4483608" y="2074926"/>
                </a:lnTo>
                <a:lnTo>
                  <a:pt x="4483608" y="2113026"/>
                </a:lnTo>
                <a:lnTo>
                  <a:pt x="4521708" y="2113026"/>
                </a:lnTo>
                <a:lnTo>
                  <a:pt x="4521708" y="2074926"/>
                </a:lnTo>
                <a:close/>
              </a:path>
              <a:path w="6941820" h="2363470">
                <a:moveTo>
                  <a:pt x="4538472" y="2286762"/>
                </a:moveTo>
                <a:lnTo>
                  <a:pt x="4502658" y="2286762"/>
                </a:lnTo>
                <a:lnTo>
                  <a:pt x="4519422" y="2303526"/>
                </a:lnTo>
                <a:lnTo>
                  <a:pt x="4483608" y="2303526"/>
                </a:lnTo>
                <a:lnTo>
                  <a:pt x="4483608" y="2324862"/>
                </a:lnTo>
                <a:lnTo>
                  <a:pt x="4538472" y="2324862"/>
                </a:lnTo>
                <a:lnTo>
                  <a:pt x="4538472" y="2305812"/>
                </a:lnTo>
                <a:lnTo>
                  <a:pt x="4538472" y="2303526"/>
                </a:lnTo>
                <a:lnTo>
                  <a:pt x="4538472" y="2286762"/>
                </a:lnTo>
                <a:close/>
              </a:path>
              <a:path w="6941820" h="2363470">
                <a:moveTo>
                  <a:pt x="4559554" y="526796"/>
                </a:moveTo>
                <a:lnTo>
                  <a:pt x="4521454" y="526796"/>
                </a:lnTo>
                <a:lnTo>
                  <a:pt x="4521454" y="564896"/>
                </a:lnTo>
                <a:lnTo>
                  <a:pt x="4559554" y="564896"/>
                </a:lnTo>
                <a:lnTo>
                  <a:pt x="4559554" y="526796"/>
                </a:lnTo>
                <a:close/>
              </a:path>
              <a:path w="6941820" h="2363470">
                <a:moveTo>
                  <a:pt x="4574286" y="1040892"/>
                </a:moveTo>
                <a:lnTo>
                  <a:pt x="4536186" y="1040892"/>
                </a:lnTo>
                <a:lnTo>
                  <a:pt x="4536186" y="1078992"/>
                </a:lnTo>
                <a:lnTo>
                  <a:pt x="4574286" y="1078992"/>
                </a:lnTo>
                <a:lnTo>
                  <a:pt x="4574286" y="1040892"/>
                </a:lnTo>
                <a:close/>
              </a:path>
              <a:path w="6941820" h="2363470">
                <a:moveTo>
                  <a:pt x="4614672" y="2286762"/>
                </a:moveTo>
                <a:lnTo>
                  <a:pt x="4576572" y="2286762"/>
                </a:lnTo>
                <a:lnTo>
                  <a:pt x="4576572" y="2324862"/>
                </a:lnTo>
                <a:lnTo>
                  <a:pt x="4614672" y="2324862"/>
                </a:lnTo>
                <a:lnTo>
                  <a:pt x="4614672" y="2286762"/>
                </a:lnTo>
                <a:close/>
              </a:path>
              <a:path w="6941820" h="2363470">
                <a:moveTo>
                  <a:pt x="4635754" y="526796"/>
                </a:moveTo>
                <a:lnTo>
                  <a:pt x="4597654" y="526796"/>
                </a:lnTo>
                <a:lnTo>
                  <a:pt x="4597654" y="564896"/>
                </a:lnTo>
                <a:lnTo>
                  <a:pt x="4635754" y="564896"/>
                </a:lnTo>
                <a:lnTo>
                  <a:pt x="4635754" y="526796"/>
                </a:lnTo>
                <a:close/>
              </a:path>
              <a:path w="6941820" h="2363470">
                <a:moveTo>
                  <a:pt x="4650486" y="1040892"/>
                </a:moveTo>
                <a:lnTo>
                  <a:pt x="4612386" y="1040892"/>
                </a:lnTo>
                <a:lnTo>
                  <a:pt x="4612386" y="1078992"/>
                </a:lnTo>
                <a:lnTo>
                  <a:pt x="4650486" y="1078992"/>
                </a:lnTo>
                <a:lnTo>
                  <a:pt x="4650486" y="1040892"/>
                </a:lnTo>
                <a:close/>
              </a:path>
              <a:path w="6941820" h="2363470">
                <a:moveTo>
                  <a:pt x="4690872" y="2286762"/>
                </a:moveTo>
                <a:lnTo>
                  <a:pt x="4652772" y="2286762"/>
                </a:lnTo>
                <a:lnTo>
                  <a:pt x="4652772" y="2324862"/>
                </a:lnTo>
                <a:lnTo>
                  <a:pt x="4690872" y="2324862"/>
                </a:lnTo>
                <a:lnTo>
                  <a:pt x="4690872" y="2286762"/>
                </a:lnTo>
                <a:close/>
              </a:path>
              <a:path w="6941820" h="2363470">
                <a:moveTo>
                  <a:pt x="4711954" y="526796"/>
                </a:moveTo>
                <a:lnTo>
                  <a:pt x="4673854" y="526796"/>
                </a:lnTo>
                <a:lnTo>
                  <a:pt x="4673854" y="564896"/>
                </a:lnTo>
                <a:lnTo>
                  <a:pt x="4711954" y="564896"/>
                </a:lnTo>
                <a:lnTo>
                  <a:pt x="4711954" y="526796"/>
                </a:lnTo>
                <a:close/>
              </a:path>
              <a:path w="6941820" h="2363470">
                <a:moveTo>
                  <a:pt x="4726686" y="1040892"/>
                </a:moveTo>
                <a:lnTo>
                  <a:pt x="4688586" y="1040892"/>
                </a:lnTo>
                <a:lnTo>
                  <a:pt x="4688586" y="1078992"/>
                </a:lnTo>
                <a:lnTo>
                  <a:pt x="4726686" y="1078992"/>
                </a:lnTo>
                <a:lnTo>
                  <a:pt x="4726686" y="1040892"/>
                </a:lnTo>
                <a:close/>
              </a:path>
              <a:path w="6941820" h="2363470">
                <a:moveTo>
                  <a:pt x="4767072" y="2286762"/>
                </a:moveTo>
                <a:lnTo>
                  <a:pt x="4728972" y="2286762"/>
                </a:lnTo>
                <a:lnTo>
                  <a:pt x="4728972" y="2324862"/>
                </a:lnTo>
                <a:lnTo>
                  <a:pt x="4767072" y="2324862"/>
                </a:lnTo>
                <a:lnTo>
                  <a:pt x="4767072" y="2286762"/>
                </a:lnTo>
                <a:close/>
              </a:path>
              <a:path w="6941820" h="2363470">
                <a:moveTo>
                  <a:pt x="4767326" y="1457452"/>
                </a:moveTo>
                <a:lnTo>
                  <a:pt x="4729226" y="1457452"/>
                </a:lnTo>
                <a:lnTo>
                  <a:pt x="4729226" y="1495552"/>
                </a:lnTo>
                <a:lnTo>
                  <a:pt x="4767326" y="1495552"/>
                </a:lnTo>
                <a:lnTo>
                  <a:pt x="4767326" y="1457452"/>
                </a:lnTo>
                <a:close/>
              </a:path>
              <a:path w="6941820" h="2363470">
                <a:moveTo>
                  <a:pt x="4767326" y="1381252"/>
                </a:moveTo>
                <a:lnTo>
                  <a:pt x="4729226" y="1381252"/>
                </a:lnTo>
                <a:lnTo>
                  <a:pt x="4729226" y="1419352"/>
                </a:lnTo>
                <a:lnTo>
                  <a:pt x="4767326" y="1419352"/>
                </a:lnTo>
                <a:lnTo>
                  <a:pt x="4767326" y="1381252"/>
                </a:lnTo>
                <a:close/>
              </a:path>
              <a:path w="6941820" h="2363470">
                <a:moveTo>
                  <a:pt x="4767326" y="1305052"/>
                </a:moveTo>
                <a:lnTo>
                  <a:pt x="4729226" y="1305052"/>
                </a:lnTo>
                <a:lnTo>
                  <a:pt x="4729226" y="1343152"/>
                </a:lnTo>
                <a:lnTo>
                  <a:pt x="4767326" y="1343152"/>
                </a:lnTo>
                <a:lnTo>
                  <a:pt x="4767326" y="1305052"/>
                </a:lnTo>
                <a:close/>
              </a:path>
              <a:path w="6941820" h="2363470">
                <a:moveTo>
                  <a:pt x="4767326" y="1228852"/>
                </a:moveTo>
                <a:lnTo>
                  <a:pt x="4729226" y="1228852"/>
                </a:lnTo>
                <a:lnTo>
                  <a:pt x="4729226" y="1266952"/>
                </a:lnTo>
                <a:lnTo>
                  <a:pt x="4767326" y="1266952"/>
                </a:lnTo>
                <a:lnTo>
                  <a:pt x="4767326" y="1228852"/>
                </a:lnTo>
                <a:close/>
              </a:path>
              <a:path w="6941820" h="2363470">
                <a:moveTo>
                  <a:pt x="4767326" y="1152652"/>
                </a:moveTo>
                <a:lnTo>
                  <a:pt x="4729226" y="1152652"/>
                </a:lnTo>
                <a:lnTo>
                  <a:pt x="4729226" y="1190752"/>
                </a:lnTo>
                <a:lnTo>
                  <a:pt x="4767326" y="1190752"/>
                </a:lnTo>
                <a:lnTo>
                  <a:pt x="4767326" y="1152652"/>
                </a:lnTo>
                <a:close/>
              </a:path>
              <a:path w="6941820" h="2363470">
                <a:moveTo>
                  <a:pt x="4767326" y="1076452"/>
                </a:moveTo>
                <a:lnTo>
                  <a:pt x="4729226" y="1076452"/>
                </a:lnTo>
                <a:lnTo>
                  <a:pt x="4729226" y="1114552"/>
                </a:lnTo>
                <a:lnTo>
                  <a:pt x="4767326" y="1114552"/>
                </a:lnTo>
                <a:lnTo>
                  <a:pt x="4767326" y="1076452"/>
                </a:lnTo>
                <a:close/>
              </a:path>
              <a:path w="6941820" h="2363470">
                <a:moveTo>
                  <a:pt x="4788154" y="526796"/>
                </a:moveTo>
                <a:lnTo>
                  <a:pt x="4750054" y="526796"/>
                </a:lnTo>
                <a:lnTo>
                  <a:pt x="4750054" y="564896"/>
                </a:lnTo>
                <a:lnTo>
                  <a:pt x="4788154" y="564896"/>
                </a:lnTo>
                <a:lnTo>
                  <a:pt x="4788154" y="526796"/>
                </a:lnTo>
                <a:close/>
              </a:path>
              <a:path w="6941820" h="2363470">
                <a:moveTo>
                  <a:pt x="4815586" y="1485392"/>
                </a:moveTo>
                <a:lnTo>
                  <a:pt x="4777486" y="1485392"/>
                </a:lnTo>
                <a:lnTo>
                  <a:pt x="4777486" y="1523492"/>
                </a:lnTo>
                <a:lnTo>
                  <a:pt x="4815586" y="1523492"/>
                </a:lnTo>
                <a:lnTo>
                  <a:pt x="4815586" y="1485392"/>
                </a:lnTo>
                <a:close/>
              </a:path>
              <a:path w="6941820" h="2363470">
                <a:moveTo>
                  <a:pt x="4843272" y="2286762"/>
                </a:moveTo>
                <a:lnTo>
                  <a:pt x="4805172" y="2286762"/>
                </a:lnTo>
                <a:lnTo>
                  <a:pt x="4805172" y="2324862"/>
                </a:lnTo>
                <a:lnTo>
                  <a:pt x="4843272" y="2324862"/>
                </a:lnTo>
                <a:lnTo>
                  <a:pt x="4843272" y="2286762"/>
                </a:lnTo>
                <a:close/>
              </a:path>
              <a:path w="6941820" h="2363470">
                <a:moveTo>
                  <a:pt x="4864354" y="526796"/>
                </a:moveTo>
                <a:lnTo>
                  <a:pt x="4826254" y="526796"/>
                </a:lnTo>
                <a:lnTo>
                  <a:pt x="4826254" y="564896"/>
                </a:lnTo>
                <a:lnTo>
                  <a:pt x="4864354" y="564896"/>
                </a:lnTo>
                <a:lnTo>
                  <a:pt x="4864354" y="526796"/>
                </a:lnTo>
                <a:close/>
              </a:path>
              <a:path w="6941820" h="2363470">
                <a:moveTo>
                  <a:pt x="4891786" y="1485392"/>
                </a:moveTo>
                <a:lnTo>
                  <a:pt x="4853686" y="1485392"/>
                </a:lnTo>
                <a:lnTo>
                  <a:pt x="4853686" y="1523492"/>
                </a:lnTo>
                <a:lnTo>
                  <a:pt x="4891786" y="1523492"/>
                </a:lnTo>
                <a:lnTo>
                  <a:pt x="4891786" y="1485392"/>
                </a:lnTo>
                <a:close/>
              </a:path>
              <a:path w="6941820" h="2363470">
                <a:moveTo>
                  <a:pt x="4919459" y="2286762"/>
                </a:moveTo>
                <a:lnTo>
                  <a:pt x="4881359" y="2286762"/>
                </a:lnTo>
                <a:lnTo>
                  <a:pt x="4881359" y="2324862"/>
                </a:lnTo>
                <a:lnTo>
                  <a:pt x="4919459" y="2324862"/>
                </a:lnTo>
                <a:lnTo>
                  <a:pt x="4919459" y="2286762"/>
                </a:lnTo>
                <a:close/>
              </a:path>
              <a:path w="6941820" h="2363470">
                <a:moveTo>
                  <a:pt x="4940554" y="526796"/>
                </a:moveTo>
                <a:lnTo>
                  <a:pt x="4902454" y="526796"/>
                </a:lnTo>
                <a:lnTo>
                  <a:pt x="4902454" y="564896"/>
                </a:lnTo>
                <a:lnTo>
                  <a:pt x="4940554" y="564896"/>
                </a:lnTo>
                <a:lnTo>
                  <a:pt x="4940554" y="526796"/>
                </a:lnTo>
                <a:close/>
              </a:path>
              <a:path w="6941820" h="2363470">
                <a:moveTo>
                  <a:pt x="4967986" y="1485392"/>
                </a:moveTo>
                <a:lnTo>
                  <a:pt x="4929886" y="1485392"/>
                </a:lnTo>
                <a:lnTo>
                  <a:pt x="4929886" y="1523492"/>
                </a:lnTo>
                <a:lnTo>
                  <a:pt x="4967986" y="1523492"/>
                </a:lnTo>
                <a:lnTo>
                  <a:pt x="4967986" y="1485392"/>
                </a:lnTo>
                <a:close/>
              </a:path>
              <a:path w="6941820" h="2363470">
                <a:moveTo>
                  <a:pt x="4995659" y="2286762"/>
                </a:moveTo>
                <a:lnTo>
                  <a:pt x="4957559" y="2286762"/>
                </a:lnTo>
                <a:lnTo>
                  <a:pt x="4957559" y="2324862"/>
                </a:lnTo>
                <a:lnTo>
                  <a:pt x="4995659" y="2324862"/>
                </a:lnTo>
                <a:lnTo>
                  <a:pt x="4995659" y="2286762"/>
                </a:lnTo>
                <a:close/>
              </a:path>
              <a:path w="6941820" h="2363470">
                <a:moveTo>
                  <a:pt x="5016754" y="526796"/>
                </a:moveTo>
                <a:lnTo>
                  <a:pt x="4978654" y="526796"/>
                </a:lnTo>
                <a:lnTo>
                  <a:pt x="4978654" y="564896"/>
                </a:lnTo>
                <a:lnTo>
                  <a:pt x="5016754" y="564896"/>
                </a:lnTo>
                <a:lnTo>
                  <a:pt x="5016754" y="526796"/>
                </a:lnTo>
                <a:close/>
              </a:path>
              <a:path w="6941820" h="2363470">
                <a:moveTo>
                  <a:pt x="5044186" y="1485392"/>
                </a:moveTo>
                <a:lnTo>
                  <a:pt x="5006086" y="1485392"/>
                </a:lnTo>
                <a:lnTo>
                  <a:pt x="5006086" y="1523492"/>
                </a:lnTo>
                <a:lnTo>
                  <a:pt x="5044186" y="1523492"/>
                </a:lnTo>
                <a:lnTo>
                  <a:pt x="5044186" y="1485392"/>
                </a:lnTo>
                <a:close/>
              </a:path>
              <a:path w="6941820" h="2363470">
                <a:moveTo>
                  <a:pt x="5071872" y="2286762"/>
                </a:moveTo>
                <a:lnTo>
                  <a:pt x="5033772" y="2286762"/>
                </a:lnTo>
                <a:lnTo>
                  <a:pt x="5033772" y="2324862"/>
                </a:lnTo>
                <a:lnTo>
                  <a:pt x="5071872" y="2324862"/>
                </a:lnTo>
                <a:lnTo>
                  <a:pt x="5071872" y="2286762"/>
                </a:lnTo>
                <a:close/>
              </a:path>
              <a:path w="6941820" h="2363470">
                <a:moveTo>
                  <a:pt x="5092954" y="526796"/>
                </a:moveTo>
                <a:lnTo>
                  <a:pt x="5054854" y="526796"/>
                </a:lnTo>
                <a:lnTo>
                  <a:pt x="5054854" y="564896"/>
                </a:lnTo>
                <a:lnTo>
                  <a:pt x="5092954" y="564896"/>
                </a:lnTo>
                <a:lnTo>
                  <a:pt x="5092954" y="526796"/>
                </a:lnTo>
                <a:close/>
              </a:path>
              <a:path w="6941820" h="2363470">
                <a:moveTo>
                  <a:pt x="5120386" y="1485392"/>
                </a:moveTo>
                <a:lnTo>
                  <a:pt x="5082286" y="1485392"/>
                </a:lnTo>
                <a:lnTo>
                  <a:pt x="5082286" y="1523492"/>
                </a:lnTo>
                <a:lnTo>
                  <a:pt x="5120386" y="1523492"/>
                </a:lnTo>
                <a:lnTo>
                  <a:pt x="5120386" y="1485392"/>
                </a:lnTo>
                <a:close/>
              </a:path>
              <a:path w="6941820" h="2363470">
                <a:moveTo>
                  <a:pt x="5148072" y="2286762"/>
                </a:moveTo>
                <a:lnTo>
                  <a:pt x="5109972" y="2286762"/>
                </a:lnTo>
                <a:lnTo>
                  <a:pt x="5109972" y="2324862"/>
                </a:lnTo>
                <a:lnTo>
                  <a:pt x="5148072" y="2324862"/>
                </a:lnTo>
                <a:lnTo>
                  <a:pt x="5148072" y="2286762"/>
                </a:lnTo>
                <a:close/>
              </a:path>
              <a:path w="6941820" h="2363470">
                <a:moveTo>
                  <a:pt x="5169154" y="526796"/>
                </a:moveTo>
                <a:lnTo>
                  <a:pt x="5131054" y="526796"/>
                </a:lnTo>
                <a:lnTo>
                  <a:pt x="5131054" y="564896"/>
                </a:lnTo>
                <a:lnTo>
                  <a:pt x="5169154" y="564896"/>
                </a:lnTo>
                <a:lnTo>
                  <a:pt x="5169154" y="526796"/>
                </a:lnTo>
                <a:close/>
              </a:path>
              <a:path w="6941820" h="2363470">
                <a:moveTo>
                  <a:pt x="5196586" y="1485392"/>
                </a:moveTo>
                <a:lnTo>
                  <a:pt x="5158486" y="1485392"/>
                </a:lnTo>
                <a:lnTo>
                  <a:pt x="5158486" y="1523492"/>
                </a:lnTo>
                <a:lnTo>
                  <a:pt x="5196586" y="1523492"/>
                </a:lnTo>
                <a:lnTo>
                  <a:pt x="5196586" y="1485392"/>
                </a:lnTo>
                <a:close/>
              </a:path>
              <a:path w="6941820" h="2363470">
                <a:moveTo>
                  <a:pt x="5224272" y="2286762"/>
                </a:moveTo>
                <a:lnTo>
                  <a:pt x="5186172" y="2286762"/>
                </a:lnTo>
                <a:lnTo>
                  <a:pt x="5186172" y="2324862"/>
                </a:lnTo>
                <a:lnTo>
                  <a:pt x="5224272" y="2324862"/>
                </a:lnTo>
                <a:lnTo>
                  <a:pt x="5224272" y="2286762"/>
                </a:lnTo>
                <a:close/>
              </a:path>
              <a:path w="6941820" h="2363470">
                <a:moveTo>
                  <a:pt x="5245354" y="526796"/>
                </a:moveTo>
                <a:lnTo>
                  <a:pt x="5207254" y="526796"/>
                </a:lnTo>
                <a:lnTo>
                  <a:pt x="5207254" y="564896"/>
                </a:lnTo>
                <a:lnTo>
                  <a:pt x="5245354" y="564896"/>
                </a:lnTo>
                <a:lnTo>
                  <a:pt x="5245354" y="526796"/>
                </a:lnTo>
                <a:close/>
              </a:path>
              <a:path w="6941820" h="2363470">
                <a:moveTo>
                  <a:pt x="5272786" y="1485392"/>
                </a:moveTo>
                <a:lnTo>
                  <a:pt x="5234686" y="1485392"/>
                </a:lnTo>
                <a:lnTo>
                  <a:pt x="5234686" y="1523492"/>
                </a:lnTo>
                <a:lnTo>
                  <a:pt x="5272786" y="1523492"/>
                </a:lnTo>
                <a:lnTo>
                  <a:pt x="5272786" y="1485392"/>
                </a:lnTo>
                <a:close/>
              </a:path>
              <a:path w="6941820" h="2363470">
                <a:moveTo>
                  <a:pt x="5300472" y="2286762"/>
                </a:moveTo>
                <a:lnTo>
                  <a:pt x="5262372" y="2286762"/>
                </a:lnTo>
                <a:lnTo>
                  <a:pt x="5262372" y="2324862"/>
                </a:lnTo>
                <a:lnTo>
                  <a:pt x="5300472" y="2324862"/>
                </a:lnTo>
                <a:lnTo>
                  <a:pt x="5300472" y="2286762"/>
                </a:lnTo>
                <a:close/>
              </a:path>
              <a:path w="6941820" h="2363470">
                <a:moveTo>
                  <a:pt x="5321554" y="526796"/>
                </a:moveTo>
                <a:lnTo>
                  <a:pt x="5283454" y="526796"/>
                </a:lnTo>
                <a:lnTo>
                  <a:pt x="5283454" y="564896"/>
                </a:lnTo>
                <a:lnTo>
                  <a:pt x="5321554" y="564896"/>
                </a:lnTo>
                <a:lnTo>
                  <a:pt x="5321554" y="526796"/>
                </a:lnTo>
                <a:close/>
              </a:path>
              <a:path w="6941820" h="2363470">
                <a:moveTo>
                  <a:pt x="5348986" y="1485392"/>
                </a:moveTo>
                <a:lnTo>
                  <a:pt x="5310886" y="1485392"/>
                </a:lnTo>
                <a:lnTo>
                  <a:pt x="5310886" y="1523492"/>
                </a:lnTo>
                <a:lnTo>
                  <a:pt x="5348986" y="1523492"/>
                </a:lnTo>
                <a:lnTo>
                  <a:pt x="5348986" y="1485392"/>
                </a:lnTo>
                <a:close/>
              </a:path>
              <a:path w="6941820" h="2363470">
                <a:moveTo>
                  <a:pt x="5376672" y="2286762"/>
                </a:moveTo>
                <a:lnTo>
                  <a:pt x="5338572" y="2286762"/>
                </a:lnTo>
                <a:lnTo>
                  <a:pt x="5338572" y="2324862"/>
                </a:lnTo>
                <a:lnTo>
                  <a:pt x="5376672" y="2324862"/>
                </a:lnTo>
                <a:lnTo>
                  <a:pt x="5376672" y="2286762"/>
                </a:lnTo>
                <a:close/>
              </a:path>
              <a:path w="6941820" h="2363470">
                <a:moveTo>
                  <a:pt x="5397754" y="526796"/>
                </a:moveTo>
                <a:lnTo>
                  <a:pt x="5359654" y="526796"/>
                </a:lnTo>
                <a:lnTo>
                  <a:pt x="5359654" y="564896"/>
                </a:lnTo>
                <a:lnTo>
                  <a:pt x="5397754" y="564896"/>
                </a:lnTo>
                <a:lnTo>
                  <a:pt x="5397754" y="526796"/>
                </a:lnTo>
                <a:close/>
              </a:path>
              <a:path w="6941820" h="2363470">
                <a:moveTo>
                  <a:pt x="5425186" y="1485392"/>
                </a:moveTo>
                <a:lnTo>
                  <a:pt x="5387086" y="1485392"/>
                </a:lnTo>
                <a:lnTo>
                  <a:pt x="5387086" y="1523492"/>
                </a:lnTo>
                <a:lnTo>
                  <a:pt x="5425186" y="1523492"/>
                </a:lnTo>
                <a:lnTo>
                  <a:pt x="5425186" y="1485392"/>
                </a:lnTo>
                <a:close/>
              </a:path>
              <a:path w="6941820" h="2363470">
                <a:moveTo>
                  <a:pt x="5452872" y="2286762"/>
                </a:moveTo>
                <a:lnTo>
                  <a:pt x="5414772" y="2286762"/>
                </a:lnTo>
                <a:lnTo>
                  <a:pt x="5414772" y="2324862"/>
                </a:lnTo>
                <a:lnTo>
                  <a:pt x="5452872" y="2324862"/>
                </a:lnTo>
                <a:lnTo>
                  <a:pt x="5452872" y="2286762"/>
                </a:lnTo>
                <a:close/>
              </a:path>
              <a:path w="6941820" h="2363470">
                <a:moveTo>
                  <a:pt x="5473954" y="526796"/>
                </a:moveTo>
                <a:lnTo>
                  <a:pt x="5435854" y="526796"/>
                </a:lnTo>
                <a:lnTo>
                  <a:pt x="5435854" y="564896"/>
                </a:lnTo>
                <a:lnTo>
                  <a:pt x="5473954" y="564896"/>
                </a:lnTo>
                <a:lnTo>
                  <a:pt x="5473954" y="526796"/>
                </a:lnTo>
                <a:close/>
              </a:path>
              <a:path w="6941820" h="2363470">
                <a:moveTo>
                  <a:pt x="5501386" y="1485392"/>
                </a:moveTo>
                <a:lnTo>
                  <a:pt x="5463286" y="1485392"/>
                </a:lnTo>
                <a:lnTo>
                  <a:pt x="5463286" y="1523492"/>
                </a:lnTo>
                <a:lnTo>
                  <a:pt x="5501386" y="1523492"/>
                </a:lnTo>
                <a:lnTo>
                  <a:pt x="5501386" y="1485392"/>
                </a:lnTo>
                <a:close/>
              </a:path>
              <a:path w="6941820" h="2363470">
                <a:moveTo>
                  <a:pt x="5529072" y="2286762"/>
                </a:moveTo>
                <a:lnTo>
                  <a:pt x="5490972" y="2286762"/>
                </a:lnTo>
                <a:lnTo>
                  <a:pt x="5490972" y="2324862"/>
                </a:lnTo>
                <a:lnTo>
                  <a:pt x="5529072" y="2324862"/>
                </a:lnTo>
                <a:lnTo>
                  <a:pt x="5529072" y="2286762"/>
                </a:lnTo>
                <a:close/>
              </a:path>
              <a:path w="6941820" h="2363470">
                <a:moveTo>
                  <a:pt x="5550154" y="526796"/>
                </a:moveTo>
                <a:lnTo>
                  <a:pt x="5512054" y="526796"/>
                </a:lnTo>
                <a:lnTo>
                  <a:pt x="5512054" y="564896"/>
                </a:lnTo>
                <a:lnTo>
                  <a:pt x="5550154" y="564896"/>
                </a:lnTo>
                <a:lnTo>
                  <a:pt x="5550154" y="526796"/>
                </a:lnTo>
                <a:close/>
              </a:path>
              <a:path w="6941820" h="2363470">
                <a:moveTo>
                  <a:pt x="5577586" y="1485392"/>
                </a:moveTo>
                <a:lnTo>
                  <a:pt x="5539486" y="1485392"/>
                </a:lnTo>
                <a:lnTo>
                  <a:pt x="5539486" y="1523492"/>
                </a:lnTo>
                <a:lnTo>
                  <a:pt x="5577586" y="1523492"/>
                </a:lnTo>
                <a:lnTo>
                  <a:pt x="5577586" y="1485392"/>
                </a:lnTo>
                <a:close/>
              </a:path>
              <a:path w="6941820" h="2363470">
                <a:moveTo>
                  <a:pt x="5605272" y="2286762"/>
                </a:moveTo>
                <a:lnTo>
                  <a:pt x="5567172" y="2286762"/>
                </a:lnTo>
                <a:lnTo>
                  <a:pt x="5567172" y="2324862"/>
                </a:lnTo>
                <a:lnTo>
                  <a:pt x="5605272" y="2324862"/>
                </a:lnTo>
                <a:lnTo>
                  <a:pt x="5605272" y="2286762"/>
                </a:lnTo>
                <a:close/>
              </a:path>
              <a:path w="6941820" h="2363470">
                <a:moveTo>
                  <a:pt x="5626354" y="526796"/>
                </a:moveTo>
                <a:lnTo>
                  <a:pt x="5588254" y="526796"/>
                </a:lnTo>
                <a:lnTo>
                  <a:pt x="5588254" y="564896"/>
                </a:lnTo>
                <a:lnTo>
                  <a:pt x="5626354" y="564896"/>
                </a:lnTo>
                <a:lnTo>
                  <a:pt x="5626354" y="526796"/>
                </a:lnTo>
                <a:close/>
              </a:path>
              <a:path w="6941820" h="2363470">
                <a:moveTo>
                  <a:pt x="5653786" y="1485392"/>
                </a:moveTo>
                <a:lnTo>
                  <a:pt x="5615686" y="1485392"/>
                </a:lnTo>
                <a:lnTo>
                  <a:pt x="5615686" y="1523492"/>
                </a:lnTo>
                <a:lnTo>
                  <a:pt x="5653786" y="1523492"/>
                </a:lnTo>
                <a:lnTo>
                  <a:pt x="5653786" y="1485392"/>
                </a:lnTo>
                <a:close/>
              </a:path>
              <a:path w="6941820" h="2363470">
                <a:moveTo>
                  <a:pt x="5681472" y="2286762"/>
                </a:moveTo>
                <a:lnTo>
                  <a:pt x="5643372" y="2286762"/>
                </a:lnTo>
                <a:lnTo>
                  <a:pt x="5643372" y="2324862"/>
                </a:lnTo>
                <a:lnTo>
                  <a:pt x="5681472" y="2324862"/>
                </a:lnTo>
                <a:lnTo>
                  <a:pt x="5681472" y="2286762"/>
                </a:lnTo>
                <a:close/>
              </a:path>
              <a:path w="6941820" h="2363470">
                <a:moveTo>
                  <a:pt x="5702554" y="526796"/>
                </a:moveTo>
                <a:lnTo>
                  <a:pt x="5664454" y="526796"/>
                </a:lnTo>
                <a:lnTo>
                  <a:pt x="5664454" y="564896"/>
                </a:lnTo>
                <a:lnTo>
                  <a:pt x="5702554" y="564896"/>
                </a:lnTo>
                <a:lnTo>
                  <a:pt x="5702554" y="526796"/>
                </a:lnTo>
                <a:close/>
              </a:path>
              <a:path w="6941820" h="2363470">
                <a:moveTo>
                  <a:pt x="5729986" y="1485392"/>
                </a:moveTo>
                <a:lnTo>
                  <a:pt x="5691886" y="1485392"/>
                </a:lnTo>
                <a:lnTo>
                  <a:pt x="5691886" y="1523492"/>
                </a:lnTo>
                <a:lnTo>
                  <a:pt x="5729986" y="1523492"/>
                </a:lnTo>
                <a:lnTo>
                  <a:pt x="5729986" y="1485392"/>
                </a:lnTo>
                <a:close/>
              </a:path>
              <a:path w="6941820" h="2363470">
                <a:moveTo>
                  <a:pt x="5757672" y="2286762"/>
                </a:moveTo>
                <a:lnTo>
                  <a:pt x="5719572" y="2286762"/>
                </a:lnTo>
                <a:lnTo>
                  <a:pt x="5719572" y="2324862"/>
                </a:lnTo>
                <a:lnTo>
                  <a:pt x="5757672" y="2324862"/>
                </a:lnTo>
                <a:lnTo>
                  <a:pt x="5757672" y="2286762"/>
                </a:lnTo>
                <a:close/>
              </a:path>
              <a:path w="6941820" h="2363470">
                <a:moveTo>
                  <a:pt x="5778754" y="526796"/>
                </a:moveTo>
                <a:lnTo>
                  <a:pt x="5740654" y="526796"/>
                </a:lnTo>
                <a:lnTo>
                  <a:pt x="5740654" y="564896"/>
                </a:lnTo>
                <a:lnTo>
                  <a:pt x="5778754" y="564896"/>
                </a:lnTo>
                <a:lnTo>
                  <a:pt x="5778754" y="526796"/>
                </a:lnTo>
                <a:close/>
              </a:path>
              <a:path w="6941820" h="2363470">
                <a:moveTo>
                  <a:pt x="5806186" y="1485392"/>
                </a:moveTo>
                <a:lnTo>
                  <a:pt x="5768086" y="1485392"/>
                </a:lnTo>
                <a:lnTo>
                  <a:pt x="5768086" y="1523492"/>
                </a:lnTo>
                <a:lnTo>
                  <a:pt x="5806186" y="1523492"/>
                </a:lnTo>
                <a:lnTo>
                  <a:pt x="5806186" y="1485392"/>
                </a:lnTo>
                <a:close/>
              </a:path>
              <a:path w="6941820" h="2363470">
                <a:moveTo>
                  <a:pt x="5833872" y="2286762"/>
                </a:moveTo>
                <a:lnTo>
                  <a:pt x="5795772" y="2286762"/>
                </a:lnTo>
                <a:lnTo>
                  <a:pt x="5795772" y="2324862"/>
                </a:lnTo>
                <a:lnTo>
                  <a:pt x="5833872" y="2324862"/>
                </a:lnTo>
                <a:lnTo>
                  <a:pt x="5833872" y="2286762"/>
                </a:lnTo>
                <a:close/>
              </a:path>
              <a:path w="6941820" h="2363470">
                <a:moveTo>
                  <a:pt x="5854954" y="526796"/>
                </a:moveTo>
                <a:lnTo>
                  <a:pt x="5816854" y="526796"/>
                </a:lnTo>
                <a:lnTo>
                  <a:pt x="5816854" y="564896"/>
                </a:lnTo>
                <a:lnTo>
                  <a:pt x="5854954" y="564896"/>
                </a:lnTo>
                <a:lnTo>
                  <a:pt x="5854954" y="526796"/>
                </a:lnTo>
                <a:close/>
              </a:path>
              <a:path w="6941820" h="2363470">
                <a:moveTo>
                  <a:pt x="5882386" y="1485392"/>
                </a:moveTo>
                <a:lnTo>
                  <a:pt x="5844286" y="1485392"/>
                </a:lnTo>
                <a:lnTo>
                  <a:pt x="5844286" y="1523492"/>
                </a:lnTo>
                <a:lnTo>
                  <a:pt x="5882386" y="1523492"/>
                </a:lnTo>
                <a:lnTo>
                  <a:pt x="5882386" y="1485392"/>
                </a:lnTo>
                <a:close/>
              </a:path>
              <a:path w="6941820" h="2363470">
                <a:moveTo>
                  <a:pt x="5910072" y="2286762"/>
                </a:moveTo>
                <a:lnTo>
                  <a:pt x="5871972" y="2286762"/>
                </a:lnTo>
                <a:lnTo>
                  <a:pt x="5871972" y="2324862"/>
                </a:lnTo>
                <a:lnTo>
                  <a:pt x="5910072" y="2324862"/>
                </a:lnTo>
                <a:lnTo>
                  <a:pt x="5910072" y="2286762"/>
                </a:lnTo>
                <a:close/>
              </a:path>
              <a:path w="6941820" h="2363470">
                <a:moveTo>
                  <a:pt x="5931154" y="526796"/>
                </a:moveTo>
                <a:lnTo>
                  <a:pt x="5893054" y="526796"/>
                </a:lnTo>
                <a:lnTo>
                  <a:pt x="5893054" y="564896"/>
                </a:lnTo>
                <a:lnTo>
                  <a:pt x="5931154" y="564896"/>
                </a:lnTo>
                <a:lnTo>
                  <a:pt x="5931154" y="526796"/>
                </a:lnTo>
                <a:close/>
              </a:path>
              <a:path w="6941820" h="2363470">
                <a:moveTo>
                  <a:pt x="5958586" y="1485392"/>
                </a:moveTo>
                <a:lnTo>
                  <a:pt x="5920486" y="1485392"/>
                </a:lnTo>
                <a:lnTo>
                  <a:pt x="5920486" y="1523492"/>
                </a:lnTo>
                <a:lnTo>
                  <a:pt x="5958586" y="1523492"/>
                </a:lnTo>
                <a:lnTo>
                  <a:pt x="5958586" y="1485392"/>
                </a:lnTo>
                <a:close/>
              </a:path>
              <a:path w="6941820" h="2363470">
                <a:moveTo>
                  <a:pt x="5986272" y="2286762"/>
                </a:moveTo>
                <a:lnTo>
                  <a:pt x="5948172" y="2286762"/>
                </a:lnTo>
                <a:lnTo>
                  <a:pt x="5948172" y="2324862"/>
                </a:lnTo>
                <a:lnTo>
                  <a:pt x="5986272" y="2324862"/>
                </a:lnTo>
                <a:lnTo>
                  <a:pt x="5986272" y="2286762"/>
                </a:lnTo>
                <a:close/>
              </a:path>
              <a:path w="6941820" h="2363470">
                <a:moveTo>
                  <a:pt x="6007354" y="526796"/>
                </a:moveTo>
                <a:lnTo>
                  <a:pt x="5969254" y="526796"/>
                </a:lnTo>
                <a:lnTo>
                  <a:pt x="5969254" y="564896"/>
                </a:lnTo>
                <a:lnTo>
                  <a:pt x="6007354" y="564896"/>
                </a:lnTo>
                <a:lnTo>
                  <a:pt x="6007354" y="526796"/>
                </a:lnTo>
                <a:close/>
              </a:path>
              <a:path w="6941820" h="2363470">
                <a:moveTo>
                  <a:pt x="6034786" y="1485392"/>
                </a:moveTo>
                <a:lnTo>
                  <a:pt x="5996686" y="1485392"/>
                </a:lnTo>
                <a:lnTo>
                  <a:pt x="5996686" y="1523492"/>
                </a:lnTo>
                <a:lnTo>
                  <a:pt x="6034786" y="1523492"/>
                </a:lnTo>
                <a:lnTo>
                  <a:pt x="6034786" y="1485392"/>
                </a:lnTo>
                <a:close/>
              </a:path>
              <a:path w="6941820" h="2363470">
                <a:moveTo>
                  <a:pt x="6062472" y="2286762"/>
                </a:moveTo>
                <a:lnTo>
                  <a:pt x="6024372" y="2286762"/>
                </a:lnTo>
                <a:lnTo>
                  <a:pt x="6024372" y="2324862"/>
                </a:lnTo>
                <a:lnTo>
                  <a:pt x="6062472" y="2324862"/>
                </a:lnTo>
                <a:lnTo>
                  <a:pt x="6062472" y="2286762"/>
                </a:lnTo>
                <a:close/>
              </a:path>
              <a:path w="6941820" h="2363470">
                <a:moveTo>
                  <a:pt x="6083554" y="526796"/>
                </a:moveTo>
                <a:lnTo>
                  <a:pt x="6045454" y="526796"/>
                </a:lnTo>
                <a:lnTo>
                  <a:pt x="6045454" y="564896"/>
                </a:lnTo>
                <a:lnTo>
                  <a:pt x="6083554" y="564896"/>
                </a:lnTo>
                <a:lnTo>
                  <a:pt x="6083554" y="526796"/>
                </a:lnTo>
                <a:close/>
              </a:path>
              <a:path w="6941820" h="2363470">
                <a:moveTo>
                  <a:pt x="6110986" y="1485392"/>
                </a:moveTo>
                <a:lnTo>
                  <a:pt x="6072886" y="1485392"/>
                </a:lnTo>
                <a:lnTo>
                  <a:pt x="6072886" y="1523492"/>
                </a:lnTo>
                <a:lnTo>
                  <a:pt x="6110986" y="1523492"/>
                </a:lnTo>
                <a:lnTo>
                  <a:pt x="6110986" y="1485392"/>
                </a:lnTo>
                <a:close/>
              </a:path>
              <a:path w="6941820" h="2363470">
                <a:moveTo>
                  <a:pt x="6138672" y="2286762"/>
                </a:moveTo>
                <a:lnTo>
                  <a:pt x="6100572" y="2286762"/>
                </a:lnTo>
                <a:lnTo>
                  <a:pt x="6100572" y="2324862"/>
                </a:lnTo>
                <a:lnTo>
                  <a:pt x="6138672" y="2324862"/>
                </a:lnTo>
                <a:lnTo>
                  <a:pt x="6138672" y="2286762"/>
                </a:lnTo>
                <a:close/>
              </a:path>
              <a:path w="6941820" h="2363470">
                <a:moveTo>
                  <a:pt x="6159754" y="526796"/>
                </a:moveTo>
                <a:lnTo>
                  <a:pt x="6121654" y="526796"/>
                </a:lnTo>
                <a:lnTo>
                  <a:pt x="6121654" y="564896"/>
                </a:lnTo>
                <a:lnTo>
                  <a:pt x="6159754" y="564896"/>
                </a:lnTo>
                <a:lnTo>
                  <a:pt x="6159754" y="526796"/>
                </a:lnTo>
                <a:close/>
              </a:path>
              <a:path w="6941820" h="2363470">
                <a:moveTo>
                  <a:pt x="6187186" y="1485392"/>
                </a:moveTo>
                <a:lnTo>
                  <a:pt x="6149086" y="1485392"/>
                </a:lnTo>
                <a:lnTo>
                  <a:pt x="6149086" y="1523492"/>
                </a:lnTo>
                <a:lnTo>
                  <a:pt x="6187186" y="1523492"/>
                </a:lnTo>
                <a:lnTo>
                  <a:pt x="6187186" y="1485392"/>
                </a:lnTo>
                <a:close/>
              </a:path>
              <a:path w="6941820" h="2363470">
                <a:moveTo>
                  <a:pt x="6214872" y="2286762"/>
                </a:moveTo>
                <a:lnTo>
                  <a:pt x="6176772" y="2286762"/>
                </a:lnTo>
                <a:lnTo>
                  <a:pt x="6176772" y="2324862"/>
                </a:lnTo>
                <a:lnTo>
                  <a:pt x="6214872" y="2324862"/>
                </a:lnTo>
                <a:lnTo>
                  <a:pt x="6214872" y="2286762"/>
                </a:lnTo>
                <a:close/>
              </a:path>
              <a:path w="6941820" h="2363470">
                <a:moveTo>
                  <a:pt x="6235954" y="526796"/>
                </a:moveTo>
                <a:lnTo>
                  <a:pt x="6197854" y="526796"/>
                </a:lnTo>
                <a:lnTo>
                  <a:pt x="6197854" y="564896"/>
                </a:lnTo>
                <a:lnTo>
                  <a:pt x="6235954" y="564896"/>
                </a:lnTo>
                <a:lnTo>
                  <a:pt x="6235954" y="526796"/>
                </a:lnTo>
                <a:close/>
              </a:path>
              <a:path w="6941820" h="2363470">
                <a:moveTo>
                  <a:pt x="6263386" y="1485392"/>
                </a:moveTo>
                <a:lnTo>
                  <a:pt x="6225286" y="1485392"/>
                </a:lnTo>
                <a:lnTo>
                  <a:pt x="6225286" y="1523492"/>
                </a:lnTo>
                <a:lnTo>
                  <a:pt x="6263386" y="1523492"/>
                </a:lnTo>
                <a:lnTo>
                  <a:pt x="6263386" y="1485392"/>
                </a:lnTo>
                <a:close/>
              </a:path>
              <a:path w="6941820" h="2363470">
                <a:moveTo>
                  <a:pt x="6291072" y="2286762"/>
                </a:moveTo>
                <a:lnTo>
                  <a:pt x="6252972" y="2286762"/>
                </a:lnTo>
                <a:lnTo>
                  <a:pt x="6252972" y="2324862"/>
                </a:lnTo>
                <a:lnTo>
                  <a:pt x="6291072" y="2324862"/>
                </a:lnTo>
                <a:lnTo>
                  <a:pt x="6291072" y="2286762"/>
                </a:lnTo>
                <a:close/>
              </a:path>
              <a:path w="6941820" h="2363470">
                <a:moveTo>
                  <a:pt x="6312154" y="526796"/>
                </a:moveTo>
                <a:lnTo>
                  <a:pt x="6274054" y="526796"/>
                </a:lnTo>
                <a:lnTo>
                  <a:pt x="6274054" y="564896"/>
                </a:lnTo>
                <a:lnTo>
                  <a:pt x="6312154" y="564896"/>
                </a:lnTo>
                <a:lnTo>
                  <a:pt x="6312154" y="526796"/>
                </a:lnTo>
                <a:close/>
              </a:path>
              <a:path w="6941820" h="2363470">
                <a:moveTo>
                  <a:pt x="6339586" y="1485392"/>
                </a:moveTo>
                <a:lnTo>
                  <a:pt x="6301486" y="1485392"/>
                </a:lnTo>
                <a:lnTo>
                  <a:pt x="6301486" y="1523492"/>
                </a:lnTo>
                <a:lnTo>
                  <a:pt x="6339586" y="1523492"/>
                </a:lnTo>
                <a:lnTo>
                  <a:pt x="6339586" y="1485392"/>
                </a:lnTo>
                <a:close/>
              </a:path>
              <a:path w="6941820" h="2363470">
                <a:moveTo>
                  <a:pt x="6367272" y="2286762"/>
                </a:moveTo>
                <a:lnTo>
                  <a:pt x="6329172" y="2286762"/>
                </a:lnTo>
                <a:lnTo>
                  <a:pt x="6329172" y="2324862"/>
                </a:lnTo>
                <a:lnTo>
                  <a:pt x="6367272" y="2324862"/>
                </a:lnTo>
                <a:lnTo>
                  <a:pt x="6367272" y="2286762"/>
                </a:lnTo>
                <a:close/>
              </a:path>
              <a:path w="6941820" h="2363470">
                <a:moveTo>
                  <a:pt x="6388354" y="526796"/>
                </a:moveTo>
                <a:lnTo>
                  <a:pt x="6350254" y="526796"/>
                </a:lnTo>
                <a:lnTo>
                  <a:pt x="6350254" y="564896"/>
                </a:lnTo>
                <a:lnTo>
                  <a:pt x="6388354" y="564896"/>
                </a:lnTo>
                <a:lnTo>
                  <a:pt x="6388354" y="526796"/>
                </a:lnTo>
                <a:close/>
              </a:path>
              <a:path w="6941820" h="2363470">
                <a:moveTo>
                  <a:pt x="6415786" y="1485392"/>
                </a:moveTo>
                <a:lnTo>
                  <a:pt x="6377686" y="1485392"/>
                </a:lnTo>
                <a:lnTo>
                  <a:pt x="6377686" y="1523492"/>
                </a:lnTo>
                <a:lnTo>
                  <a:pt x="6415786" y="1523492"/>
                </a:lnTo>
                <a:lnTo>
                  <a:pt x="6415786" y="1485392"/>
                </a:lnTo>
                <a:close/>
              </a:path>
              <a:path w="6941820" h="2363470">
                <a:moveTo>
                  <a:pt x="6443472" y="2286762"/>
                </a:moveTo>
                <a:lnTo>
                  <a:pt x="6405372" y="2286762"/>
                </a:lnTo>
                <a:lnTo>
                  <a:pt x="6405372" y="2324862"/>
                </a:lnTo>
                <a:lnTo>
                  <a:pt x="6443472" y="2324862"/>
                </a:lnTo>
                <a:lnTo>
                  <a:pt x="6443472" y="2286762"/>
                </a:lnTo>
                <a:close/>
              </a:path>
              <a:path w="6941820" h="2363470">
                <a:moveTo>
                  <a:pt x="6464554" y="526796"/>
                </a:moveTo>
                <a:lnTo>
                  <a:pt x="6426454" y="526796"/>
                </a:lnTo>
                <a:lnTo>
                  <a:pt x="6426454" y="564896"/>
                </a:lnTo>
                <a:lnTo>
                  <a:pt x="6464554" y="564896"/>
                </a:lnTo>
                <a:lnTo>
                  <a:pt x="6464554" y="526796"/>
                </a:lnTo>
                <a:close/>
              </a:path>
              <a:path w="6941820" h="2363470">
                <a:moveTo>
                  <a:pt x="6491986" y="1485392"/>
                </a:moveTo>
                <a:lnTo>
                  <a:pt x="6453886" y="1485392"/>
                </a:lnTo>
                <a:lnTo>
                  <a:pt x="6453886" y="1523492"/>
                </a:lnTo>
                <a:lnTo>
                  <a:pt x="6491986" y="1523492"/>
                </a:lnTo>
                <a:lnTo>
                  <a:pt x="6491986" y="1485392"/>
                </a:lnTo>
                <a:close/>
              </a:path>
              <a:path w="6941820" h="2363470">
                <a:moveTo>
                  <a:pt x="6519672" y="2286762"/>
                </a:moveTo>
                <a:lnTo>
                  <a:pt x="6481572" y="2286762"/>
                </a:lnTo>
                <a:lnTo>
                  <a:pt x="6481572" y="2324862"/>
                </a:lnTo>
                <a:lnTo>
                  <a:pt x="6519672" y="2324862"/>
                </a:lnTo>
                <a:lnTo>
                  <a:pt x="6519672" y="2286762"/>
                </a:lnTo>
                <a:close/>
              </a:path>
              <a:path w="6941820" h="2363470">
                <a:moveTo>
                  <a:pt x="6540754" y="526796"/>
                </a:moveTo>
                <a:lnTo>
                  <a:pt x="6502654" y="526796"/>
                </a:lnTo>
                <a:lnTo>
                  <a:pt x="6502654" y="564896"/>
                </a:lnTo>
                <a:lnTo>
                  <a:pt x="6540754" y="564896"/>
                </a:lnTo>
                <a:lnTo>
                  <a:pt x="6540754" y="526796"/>
                </a:lnTo>
                <a:close/>
              </a:path>
              <a:path w="6941820" h="2363470">
                <a:moveTo>
                  <a:pt x="6568186" y="1485392"/>
                </a:moveTo>
                <a:lnTo>
                  <a:pt x="6530086" y="1485392"/>
                </a:lnTo>
                <a:lnTo>
                  <a:pt x="6530086" y="1523492"/>
                </a:lnTo>
                <a:lnTo>
                  <a:pt x="6568186" y="1523492"/>
                </a:lnTo>
                <a:lnTo>
                  <a:pt x="6568186" y="1485392"/>
                </a:lnTo>
                <a:close/>
              </a:path>
              <a:path w="6941820" h="2363470">
                <a:moveTo>
                  <a:pt x="6595872" y="2286762"/>
                </a:moveTo>
                <a:lnTo>
                  <a:pt x="6557772" y="2286762"/>
                </a:lnTo>
                <a:lnTo>
                  <a:pt x="6557772" y="2324862"/>
                </a:lnTo>
                <a:lnTo>
                  <a:pt x="6595872" y="2324862"/>
                </a:lnTo>
                <a:lnTo>
                  <a:pt x="6595872" y="2286762"/>
                </a:lnTo>
                <a:close/>
              </a:path>
              <a:path w="6941820" h="2363470">
                <a:moveTo>
                  <a:pt x="6616954" y="526796"/>
                </a:moveTo>
                <a:lnTo>
                  <a:pt x="6578854" y="526796"/>
                </a:lnTo>
                <a:lnTo>
                  <a:pt x="6578854" y="564896"/>
                </a:lnTo>
                <a:lnTo>
                  <a:pt x="6616954" y="564896"/>
                </a:lnTo>
                <a:lnTo>
                  <a:pt x="6616954" y="526796"/>
                </a:lnTo>
                <a:close/>
              </a:path>
              <a:path w="6941820" h="2363470">
                <a:moveTo>
                  <a:pt x="6644386" y="1485392"/>
                </a:moveTo>
                <a:lnTo>
                  <a:pt x="6606286" y="1485392"/>
                </a:lnTo>
                <a:lnTo>
                  <a:pt x="6606286" y="1523492"/>
                </a:lnTo>
                <a:lnTo>
                  <a:pt x="6644386" y="1523492"/>
                </a:lnTo>
                <a:lnTo>
                  <a:pt x="6644386" y="1485392"/>
                </a:lnTo>
                <a:close/>
              </a:path>
              <a:path w="6941820" h="2363470">
                <a:moveTo>
                  <a:pt x="6672072" y="2286762"/>
                </a:moveTo>
                <a:lnTo>
                  <a:pt x="6633972" y="2286762"/>
                </a:lnTo>
                <a:lnTo>
                  <a:pt x="6633972" y="2324862"/>
                </a:lnTo>
                <a:lnTo>
                  <a:pt x="6672072" y="2324862"/>
                </a:lnTo>
                <a:lnTo>
                  <a:pt x="6672072" y="2286762"/>
                </a:lnTo>
                <a:close/>
              </a:path>
              <a:path w="6941820" h="2363470">
                <a:moveTo>
                  <a:pt x="6720586" y="1485392"/>
                </a:moveTo>
                <a:lnTo>
                  <a:pt x="6682486" y="1485392"/>
                </a:lnTo>
                <a:lnTo>
                  <a:pt x="6682486" y="1523492"/>
                </a:lnTo>
                <a:lnTo>
                  <a:pt x="6720586" y="1523492"/>
                </a:lnTo>
                <a:lnTo>
                  <a:pt x="6720586" y="1485392"/>
                </a:lnTo>
                <a:close/>
              </a:path>
              <a:path w="6941820" h="2363470">
                <a:moveTo>
                  <a:pt x="6748272" y="2286762"/>
                </a:moveTo>
                <a:lnTo>
                  <a:pt x="6710172" y="2286762"/>
                </a:lnTo>
                <a:lnTo>
                  <a:pt x="6710172" y="2324862"/>
                </a:lnTo>
                <a:lnTo>
                  <a:pt x="6748272" y="2324862"/>
                </a:lnTo>
                <a:lnTo>
                  <a:pt x="6748272" y="2286762"/>
                </a:lnTo>
                <a:close/>
              </a:path>
              <a:path w="6941820" h="2363470">
                <a:moveTo>
                  <a:pt x="6782181" y="545846"/>
                </a:moveTo>
                <a:lnTo>
                  <a:pt x="6744081" y="526796"/>
                </a:lnTo>
                <a:lnTo>
                  <a:pt x="6667881" y="488696"/>
                </a:lnTo>
                <a:lnTo>
                  <a:pt x="6667881" y="526796"/>
                </a:lnTo>
                <a:lnTo>
                  <a:pt x="6655054" y="526796"/>
                </a:lnTo>
                <a:lnTo>
                  <a:pt x="6655054" y="564896"/>
                </a:lnTo>
                <a:lnTo>
                  <a:pt x="6667881" y="564896"/>
                </a:lnTo>
                <a:lnTo>
                  <a:pt x="6667881" y="602996"/>
                </a:lnTo>
                <a:lnTo>
                  <a:pt x="6744081" y="564896"/>
                </a:lnTo>
                <a:lnTo>
                  <a:pt x="6782181" y="545846"/>
                </a:lnTo>
                <a:close/>
              </a:path>
              <a:path w="6941820" h="2363470">
                <a:moveTo>
                  <a:pt x="6796786" y="1485392"/>
                </a:moveTo>
                <a:lnTo>
                  <a:pt x="6758686" y="1485392"/>
                </a:lnTo>
                <a:lnTo>
                  <a:pt x="6758686" y="1523492"/>
                </a:lnTo>
                <a:lnTo>
                  <a:pt x="6796786" y="1523492"/>
                </a:lnTo>
                <a:lnTo>
                  <a:pt x="6796786" y="1485392"/>
                </a:lnTo>
                <a:close/>
              </a:path>
              <a:path w="6941820" h="2363470">
                <a:moveTo>
                  <a:pt x="6824472" y="2286762"/>
                </a:moveTo>
                <a:lnTo>
                  <a:pt x="6786372" y="2286762"/>
                </a:lnTo>
                <a:lnTo>
                  <a:pt x="6786372" y="2324862"/>
                </a:lnTo>
                <a:lnTo>
                  <a:pt x="6824472" y="2324862"/>
                </a:lnTo>
                <a:lnTo>
                  <a:pt x="6824472" y="2286762"/>
                </a:lnTo>
                <a:close/>
              </a:path>
              <a:path w="6941820" h="2363470">
                <a:moveTo>
                  <a:pt x="6941058" y="2305812"/>
                </a:moveTo>
                <a:lnTo>
                  <a:pt x="6826758" y="2248662"/>
                </a:lnTo>
                <a:lnTo>
                  <a:pt x="6826758" y="2362911"/>
                </a:lnTo>
                <a:lnTo>
                  <a:pt x="6941058" y="2305812"/>
                </a:lnTo>
                <a:close/>
              </a:path>
              <a:path w="6941820" h="2363470">
                <a:moveTo>
                  <a:pt x="6941439" y="1504442"/>
                </a:moveTo>
                <a:lnTo>
                  <a:pt x="6903339" y="1485392"/>
                </a:lnTo>
                <a:lnTo>
                  <a:pt x="6827139" y="1447292"/>
                </a:lnTo>
                <a:lnTo>
                  <a:pt x="6827139" y="1561592"/>
                </a:lnTo>
                <a:lnTo>
                  <a:pt x="6903339" y="1523492"/>
                </a:lnTo>
                <a:lnTo>
                  <a:pt x="6941439" y="1504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0BE7293-1BD0-54F0-5C86-C60282D558F8}"/>
              </a:ext>
            </a:extLst>
          </p:cNvPr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99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801" y="2762939"/>
            <a:ext cx="2599055" cy="1894839"/>
            <a:chOff x="528801" y="2762939"/>
            <a:chExt cx="2599055" cy="18948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01" y="2762939"/>
              <a:ext cx="2598473" cy="18944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691" y="2808731"/>
              <a:ext cx="2438400" cy="174345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628388" y="2528155"/>
            <a:ext cx="2935605" cy="2299335"/>
            <a:chOff x="4628388" y="2528155"/>
            <a:chExt cx="2935605" cy="229933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8388" y="2528155"/>
              <a:ext cx="2935223" cy="22988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3282" y="3330701"/>
              <a:ext cx="2346960" cy="702945"/>
            </a:xfrm>
            <a:custGeom>
              <a:avLst/>
              <a:gdLst/>
              <a:ahLst/>
              <a:cxnLst/>
              <a:rect l="l" t="t" r="r" b="b"/>
              <a:pathLst>
                <a:path w="2346959" h="702945">
                  <a:moveTo>
                    <a:pt x="2229866" y="0"/>
                  </a:moveTo>
                  <a:lnTo>
                    <a:pt x="117093" y="0"/>
                  </a:lnTo>
                  <a:lnTo>
                    <a:pt x="71526" y="9205"/>
                  </a:lnTo>
                  <a:lnTo>
                    <a:pt x="34305" y="34305"/>
                  </a:lnTo>
                  <a:lnTo>
                    <a:pt x="9205" y="71526"/>
                  </a:lnTo>
                  <a:lnTo>
                    <a:pt x="0" y="117094"/>
                  </a:lnTo>
                  <a:lnTo>
                    <a:pt x="0" y="585470"/>
                  </a:lnTo>
                  <a:lnTo>
                    <a:pt x="9205" y="631037"/>
                  </a:lnTo>
                  <a:lnTo>
                    <a:pt x="34305" y="668258"/>
                  </a:lnTo>
                  <a:lnTo>
                    <a:pt x="71526" y="693358"/>
                  </a:lnTo>
                  <a:lnTo>
                    <a:pt x="117093" y="702564"/>
                  </a:lnTo>
                  <a:lnTo>
                    <a:pt x="2229866" y="702564"/>
                  </a:lnTo>
                  <a:lnTo>
                    <a:pt x="2275433" y="693358"/>
                  </a:lnTo>
                  <a:lnTo>
                    <a:pt x="2312654" y="668258"/>
                  </a:lnTo>
                  <a:lnTo>
                    <a:pt x="2337754" y="631037"/>
                  </a:lnTo>
                  <a:lnTo>
                    <a:pt x="2346960" y="585470"/>
                  </a:lnTo>
                  <a:lnTo>
                    <a:pt x="2346960" y="117094"/>
                  </a:lnTo>
                  <a:lnTo>
                    <a:pt x="2337754" y="71526"/>
                  </a:lnTo>
                  <a:lnTo>
                    <a:pt x="2312654" y="34305"/>
                  </a:lnTo>
                  <a:lnTo>
                    <a:pt x="2275433" y="9205"/>
                  </a:lnTo>
                  <a:lnTo>
                    <a:pt x="222986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3282" y="3330701"/>
              <a:ext cx="2346960" cy="702945"/>
            </a:xfrm>
            <a:custGeom>
              <a:avLst/>
              <a:gdLst/>
              <a:ahLst/>
              <a:cxnLst/>
              <a:rect l="l" t="t" r="r" b="b"/>
              <a:pathLst>
                <a:path w="2346959" h="702945">
                  <a:moveTo>
                    <a:pt x="0" y="117094"/>
                  </a:moveTo>
                  <a:lnTo>
                    <a:pt x="9205" y="71526"/>
                  </a:lnTo>
                  <a:lnTo>
                    <a:pt x="34305" y="34305"/>
                  </a:lnTo>
                  <a:lnTo>
                    <a:pt x="71526" y="9205"/>
                  </a:lnTo>
                  <a:lnTo>
                    <a:pt x="117093" y="0"/>
                  </a:lnTo>
                  <a:lnTo>
                    <a:pt x="2229866" y="0"/>
                  </a:lnTo>
                  <a:lnTo>
                    <a:pt x="2275433" y="9205"/>
                  </a:lnTo>
                  <a:lnTo>
                    <a:pt x="2312654" y="34305"/>
                  </a:lnTo>
                  <a:lnTo>
                    <a:pt x="2337754" y="71526"/>
                  </a:lnTo>
                  <a:lnTo>
                    <a:pt x="2346960" y="117094"/>
                  </a:lnTo>
                  <a:lnTo>
                    <a:pt x="2346960" y="585470"/>
                  </a:lnTo>
                  <a:lnTo>
                    <a:pt x="2337754" y="631037"/>
                  </a:lnTo>
                  <a:lnTo>
                    <a:pt x="2312654" y="668258"/>
                  </a:lnTo>
                  <a:lnTo>
                    <a:pt x="2275433" y="693358"/>
                  </a:lnTo>
                  <a:lnTo>
                    <a:pt x="2229866" y="702564"/>
                  </a:lnTo>
                  <a:lnTo>
                    <a:pt x="117093" y="702564"/>
                  </a:lnTo>
                  <a:lnTo>
                    <a:pt x="71526" y="693358"/>
                  </a:lnTo>
                  <a:lnTo>
                    <a:pt x="34305" y="668258"/>
                  </a:lnTo>
                  <a:lnTo>
                    <a:pt x="9205" y="631037"/>
                  </a:lnTo>
                  <a:lnTo>
                    <a:pt x="0" y="585470"/>
                  </a:lnTo>
                  <a:lnTo>
                    <a:pt x="0" y="11709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81714" y="482489"/>
            <a:ext cx="48181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85670" algn="l"/>
              </a:tabLst>
            </a:pPr>
            <a:r>
              <a:rPr sz="2000" b="1" spc="-200" dirty="0">
                <a:solidFill>
                  <a:srgbClr val="FFFF00"/>
                </a:solidFill>
                <a:latin typeface="Verdana"/>
                <a:ea typeface="+mn-ea"/>
                <a:cs typeface="+mn-cs"/>
              </a:rPr>
              <a:t>ANALÓGICO PARA O DIGITAL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9055607" y="2034539"/>
            <a:ext cx="2365375" cy="3114040"/>
            <a:chOff x="9055607" y="2034539"/>
            <a:chExt cx="2365375" cy="311404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6587" y="2034539"/>
              <a:ext cx="2133600" cy="31135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065513" y="3330701"/>
              <a:ext cx="2345690" cy="702945"/>
            </a:xfrm>
            <a:custGeom>
              <a:avLst/>
              <a:gdLst/>
              <a:ahLst/>
              <a:cxnLst/>
              <a:rect l="l" t="t" r="r" b="b"/>
              <a:pathLst>
                <a:path w="2345690" h="702945">
                  <a:moveTo>
                    <a:pt x="2228341" y="0"/>
                  </a:moveTo>
                  <a:lnTo>
                    <a:pt x="117093" y="0"/>
                  </a:lnTo>
                  <a:lnTo>
                    <a:pt x="71526" y="9205"/>
                  </a:lnTo>
                  <a:lnTo>
                    <a:pt x="34305" y="34305"/>
                  </a:lnTo>
                  <a:lnTo>
                    <a:pt x="9205" y="71526"/>
                  </a:lnTo>
                  <a:lnTo>
                    <a:pt x="0" y="117094"/>
                  </a:lnTo>
                  <a:lnTo>
                    <a:pt x="0" y="585470"/>
                  </a:lnTo>
                  <a:lnTo>
                    <a:pt x="9205" y="631037"/>
                  </a:lnTo>
                  <a:lnTo>
                    <a:pt x="34305" y="668258"/>
                  </a:lnTo>
                  <a:lnTo>
                    <a:pt x="71526" y="693358"/>
                  </a:lnTo>
                  <a:lnTo>
                    <a:pt x="117093" y="702564"/>
                  </a:lnTo>
                  <a:lnTo>
                    <a:pt x="2228341" y="702564"/>
                  </a:lnTo>
                  <a:lnTo>
                    <a:pt x="2273909" y="693358"/>
                  </a:lnTo>
                  <a:lnTo>
                    <a:pt x="2311130" y="668258"/>
                  </a:lnTo>
                  <a:lnTo>
                    <a:pt x="2336230" y="631037"/>
                  </a:lnTo>
                  <a:lnTo>
                    <a:pt x="2345435" y="585470"/>
                  </a:lnTo>
                  <a:lnTo>
                    <a:pt x="2345435" y="117094"/>
                  </a:lnTo>
                  <a:lnTo>
                    <a:pt x="2336230" y="71526"/>
                  </a:lnTo>
                  <a:lnTo>
                    <a:pt x="2311130" y="34305"/>
                  </a:lnTo>
                  <a:lnTo>
                    <a:pt x="2273909" y="9205"/>
                  </a:lnTo>
                  <a:lnTo>
                    <a:pt x="222834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65513" y="3330701"/>
              <a:ext cx="2345690" cy="702945"/>
            </a:xfrm>
            <a:custGeom>
              <a:avLst/>
              <a:gdLst/>
              <a:ahLst/>
              <a:cxnLst/>
              <a:rect l="l" t="t" r="r" b="b"/>
              <a:pathLst>
                <a:path w="2345690" h="702945">
                  <a:moveTo>
                    <a:pt x="0" y="117094"/>
                  </a:moveTo>
                  <a:lnTo>
                    <a:pt x="9205" y="71526"/>
                  </a:lnTo>
                  <a:lnTo>
                    <a:pt x="34305" y="34305"/>
                  </a:lnTo>
                  <a:lnTo>
                    <a:pt x="71526" y="9205"/>
                  </a:lnTo>
                  <a:lnTo>
                    <a:pt x="117093" y="0"/>
                  </a:lnTo>
                  <a:lnTo>
                    <a:pt x="2228341" y="0"/>
                  </a:lnTo>
                  <a:lnTo>
                    <a:pt x="2273909" y="9205"/>
                  </a:lnTo>
                  <a:lnTo>
                    <a:pt x="2311130" y="34305"/>
                  </a:lnTo>
                  <a:lnTo>
                    <a:pt x="2336230" y="71526"/>
                  </a:lnTo>
                  <a:lnTo>
                    <a:pt x="2345435" y="117094"/>
                  </a:lnTo>
                  <a:lnTo>
                    <a:pt x="2345435" y="585470"/>
                  </a:lnTo>
                  <a:lnTo>
                    <a:pt x="2336230" y="631037"/>
                  </a:lnTo>
                  <a:lnTo>
                    <a:pt x="2311130" y="668258"/>
                  </a:lnTo>
                  <a:lnTo>
                    <a:pt x="2273909" y="693358"/>
                  </a:lnTo>
                  <a:lnTo>
                    <a:pt x="2228341" y="702564"/>
                  </a:lnTo>
                  <a:lnTo>
                    <a:pt x="117093" y="702564"/>
                  </a:lnTo>
                  <a:lnTo>
                    <a:pt x="71526" y="693358"/>
                  </a:lnTo>
                  <a:lnTo>
                    <a:pt x="34305" y="668258"/>
                  </a:lnTo>
                  <a:lnTo>
                    <a:pt x="9205" y="631037"/>
                  </a:lnTo>
                  <a:lnTo>
                    <a:pt x="0" y="585470"/>
                  </a:lnTo>
                  <a:lnTo>
                    <a:pt x="0" y="11709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29096" y="3516629"/>
            <a:ext cx="73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Tabelas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4172" y="3320796"/>
            <a:ext cx="2365375" cy="722630"/>
            <a:chOff x="614172" y="3320796"/>
            <a:chExt cx="2365375" cy="722630"/>
          </a:xfrm>
        </p:grpSpPr>
        <p:sp>
          <p:nvSpPr>
            <p:cNvPr id="16" name="object 16"/>
            <p:cNvSpPr/>
            <p:nvPr/>
          </p:nvSpPr>
          <p:spPr>
            <a:xfrm>
              <a:off x="624078" y="3330702"/>
              <a:ext cx="2345690" cy="702945"/>
            </a:xfrm>
            <a:custGeom>
              <a:avLst/>
              <a:gdLst/>
              <a:ahLst/>
              <a:cxnLst/>
              <a:rect l="l" t="t" r="r" b="b"/>
              <a:pathLst>
                <a:path w="2345690" h="702945">
                  <a:moveTo>
                    <a:pt x="2228341" y="0"/>
                  </a:moveTo>
                  <a:lnTo>
                    <a:pt x="117093" y="0"/>
                  </a:lnTo>
                  <a:lnTo>
                    <a:pt x="71516" y="9205"/>
                  </a:lnTo>
                  <a:lnTo>
                    <a:pt x="34296" y="34305"/>
                  </a:lnTo>
                  <a:lnTo>
                    <a:pt x="9201" y="71526"/>
                  </a:lnTo>
                  <a:lnTo>
                    <a:pt x="0" y="117094"/>
                  </a:lnTo>
                  <a:lnTo>
                    <a:pt x="0" y="585470"/>
                  </a:lnTo>
                  <a:lnTo>
                    <a:pt x="9201" y="631037"/>
                  </a:lnTo>
                  <a:lnTo>
                    <a:pt x="34296" y="668258"/>
                  </a:lnTo>
                  <a:lnTo>
                    <a:pt x="71516" y="693358"/>
                  </a:lnTo>
                  <a:lnTo>
                    <a:pt x="117093" y="702564"/>
                  </a:lnTo>
                  <a:lnTo>
                    <a:pt x="2228341" y="702564"/>
                  </a:lnTo>
                  <a:lnTo>
                    <a:pt x="2273909" y="693358"/>
                  </a:lnTo>
                  <a:lnTo>
                    <a:pt x="2311130" y="668258"/>
                  </a:lnTo>
                  <a:lnTo>
                    <a:pt x="2336230" y="631037"/>
                  </a:lnTo>
                  <a:lnTo>
                    <a:pt x="2345436" y="585470"/>
                  </a:lnTo>
                  <a:lnTo>
                    <a:pt x="2345436" y="117094"/>
                  </a:lnTo>
                  <a:lnTo>
                    <a:pt x="2336230" y="71526"/>
                  </a:lnTo>
                  <a:lnTo>
                    <a:pt x="2311130" y="34305"/>
                  </a:lnTo>
                  <a:lnTo>
                    <a:pt x="2273909" y="9205"/>
                  </a:lnTo>
                  <a:lnTo>
                    <a:pt x="222834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078" y="3330702"/>
              <a:ext cx="2345690" cy="702945"/>
            </a:xfrm>
            <a:custGeom>
              <a:avLst/>
              <a:gdLst/>
              <a:ahLst/>
              <a:cxnLst/>
              <a:rect l="l" t="t" r="r" b="b"/>
              <a:pathLst>
                <a:path w="2345690" h="702945">
                  <a:moveTo>
                    <a:pt x="0" y="117094"/>
                  </a:moveTo>
                  <a:lnTo>
                    <a:pt x="9201" y="71526"/>
                  </a:lnTo>
                  <a:lnTo>
                    <a:pt x="34296" y="34305"/>
                  </a:lnTo>
                  <a:lnTo>
                    <a:pt x="71516" y="9205"/>
                  </a:lnTo>
                  <a:lnTo>
                    <a:pt x="117093" y="0"/>
                  </a:lnTo>
                  <a:lnTo>
                    <a:pt x="2228341" y="0"/>
                  </a:lnTo>
                  <a:lnTo>
                    <a:pt x="2273909" y="9205"/>
                  </a:lnTo>
                  <a:lnTo>
                    <a:pt x="2311130" y="34305"/>
                  </a:lnTo>
                  <a:lnTo>
                    <a:pt x="2336230" y="71526"/>
                  </a:lnTo>
                  <a:lnTo>
                    <a:pt x="2345436" y="117094"/>
                  </a:lnTo>
                  <a:lnTo>
                    <a:pt x="2345436" y="585470"/>
                  </a:lnTo>
                  <a:lnTo>
                    <a:pt x="2336230" y="631037"/>
                  </a:lnTo>
                  <a:lnTo>
                    <a:pt x="2311130" y="668258"/>
                  </a:lnTo>
                  <a:lnTo>
                    <a:pt x="2273909" y="693358"/>
                  </a:lnTo>
                  <a:lnTo>
                    <a:pt x="2228341" y="702564"/>
                  </a:lnTo>
                  <a:lnTo>
                    <a:pt x="117093" y="702564"/>
                  </a:lnTo>
                  <a:lnTo>
                    <a:pt x="71516" y="693358"/>
                  </a:lnTo>
                  <a:lnTo>
                    <a:pt x="34296" y="668258"/>
                  </a:lnTo>
                  <a:lnTo>
                    <a:pt x="9201" y="631037"/>
                  </a:lnTo>
                  <a:lnTo>
                    <a:pt x="0" y="585470"/>
                  </a:lnTo>
                  <a:lnTo>
                    <a:pt x="0" y="11709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4641" y="2789682"/>
            <a:ext cx="2476500" cy="178181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endParaRPr sz="1800">
              <a:latin typeface="Times New Roman"/>
              <a:cs typeface="Times New Roman"/>
            </a:endParaRPr>
          </a:p>
          <a:p>
            <a:pPr marL="79819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libri"/>
                <a:cs typeface="Calibri"/>
              </a:rPr>
              <a:t>Registros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05161" y="3516629"/>
            <a:ext cx="86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Arquivos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748F1DF9-FD69-6118-FEE9-129835C9C101}"/>
              </a:ext>
            </a:extLst>
          </p:cNvPr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078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6565" y="288359"/>
            <a:ext cx="362845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FFFF00"/>
                </a:solidFill>
                <a:latin typeface="Verdana"/>
                <a:ea typeface="+mn-ea"/>
                <a:cs typeface="+mn-cs"/>
              </a:rPr>
              <a:t>RELACIONAL – 1970 E 1972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06" y="1496553"/>
            <a:ext cx="3786405" cy="49233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7223" y="4930580"/>
            <a:ext cx="2896328" cy="10861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476749" y="1965355"/>
            <a:ext cx="6948335" cy="2269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FFFF00"/>
                </a:solidFill>
              </a:rPr>
              <a:t>Dr.</a:t>
            </a:r>
            <a:r>
              <a:rPr spc="-65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Edgar</a:t>
            </a:r>
            <a:r>
              <a:rPr spc="-45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Frank</a:t>
            </a:r>
            <a:r>
              <a:rPr spc="-60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Codd</a:t>
            </a:r>
            <a:r>
              <a:rPr spc="-50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spc="-50" dirty="0">
                <a:solidFill>
                  <a:srgbClr val="FFFF00"/>
                </a:solidFill>
              </a:rPr>
              <a:t> </a:t>
            </a:r>
            <a:r>
              <a:rPr spc="-10" dirty="0">
                <a:solidFill>
                  <a:srgbClr val="FFFF00"/>
                </a:solidFill>
              </a:rPr>
              <a:t>Pesquisador</a:t>
            </a:r>
            <a:r>
              <a:rPr spc="-45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da</a:t>
            </a:r>
            <a:r>
              <a:rPr spc="-45" dirty="0">
                <a:solidFill>
                  <a:srgbClr val="FFFF00"/>
                </a:solidFill>
              </a:rPr>
              <a:t> </a:t>
            </a:r>
            <a:r>
              <a:rPr spc="-25" dirty="0">
                <a:solidFill>
                  <a:srgbClr val="FFFF00"/>
                </a:solidFill>
              </a:rPr>
              <a:t>IBM</a:t>
            </a:r>
          </a:p>
          <a:p>
            <a:pPr marL="12700" marR="5080" indent="51435">
              <a:lnSpc>
                <a:spcPct val="100000"/>
              </a:lnSpc>
              <a:spcBef>
                <a:spcPts val="2195"/>
              </a:spcBef>
            </a:pPr>
            <a:r>
              <a:rPr sz="1800" i="1" dirty="0">
                <a:solidFill>
                  <a:srgbClr val="FFFF00"/>
                </a:solidFill>
                <a:latin typeface="Calibri"/>
                <a:cs typeface="Calibri"/>
              </a:rPr>
              <a:t>"Relational</a:t>
            </a:r>
            <a:r>
              <a:rPr sz="1800" i="1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00"/>
                </a:solidFill>
                <a:latin typeface="Calibri"/>
                <a:cs typeface="Calibri"/>
              </a:rPr>
              <a:t>Model</a:t>
            </a:r>
            <a:r>
              <a:rPr sz="1800" i="1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1800" i="1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1800" i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00"/>
                </a:solidFill>
                <a:latin typeface="Calibri"/>
                <a:cs typeface="Calibri"/>
              </a:rPr>
              <a:t>for</a:t>
            </a:r>
            <a:r>
              <a:rPr sz="1800" i="1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00"/>
                </a:solidFill>
                <a:latin typeface="Calibri"/>
                <a:cs typeface="Calibri"/>
              </a:rPr>
              <a:t>Large</a:t>
            </a:r>
            <a:r>
              <a:rPr sz="1800" i="1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00"/>
                </a:solidFill>
                <a:latin typeface="Calibri"/>
                <a:cs typeface="Calibri"/>
              </a:rPr>
              <a:t>Shared</a:t>
            </a:r>
            <a:r>
              <a:rPr sz="1800" i="1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1800" i="1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00"/>
                </a:solidFill>
                <a:latin typeface="Calibri"/>
                <a:cs typeface="Calibri"/>
              </a:rPr>
              <a:t>Banks"</a:t>
            </a:r>
            <a:r>
              <a:rPr sz="1800" i="1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00"/>
                </a:solidFill>
              </a:rPr>
              <a:t>("Modelo</a:t>
            </a:r>
            <a:r>
              <a:rPr sz="1800" spc="-25" dirty="0">
                <a:solidFill>
                  <a:srgbClr val="FFFF00"/>
                </a:solidFill>
              </a:rPr>
              <a:t> de </a:t>
            </a:r>
            <a:r>
              <a:rPr sz="1800" dirty="0">
                <a:solidFill>
                  <a:srgbClr val="FFFF00"/>
                </a:solidFill>
              </a:rPr>
              <a:t>dados</a:t>
            </a:r>
            <a:r>
              <a:rPr sz="1800" spc="-50" dirty="0">
                <a:solidFill>
                  <a:srgbClr val="FFFF00"/>
                </a:solidFill>
              </a:rPr>
              <a:t> </a:t>
            </a:r>
            <a:r>
              <a:rPr sz="1800" dirty="0">
                <a:solidFill>
                  <a:srgbClr val="FFFF00"/>
                </a:solidFill>
              </a:rPr>
              <a:t>relacional</a:t>
            </a:r>
            <a:r>
              <a:rPr sz="1800" spc="-35" dirty="0">
                <a:solidFill>
                  <a:srgbClr val="FFFF00"/>
                </a:solidFill>
              </a:rPr>
              <a:t> </a:t>
            </a:r>
            <a:r>
              <a:rPr sz="1800" dirty="0">
                <a:solidFill>
                  <a:srgbClr val="FFFF00"/>
                </a:solidFill>
              </a:rPr>
              <a:t>para</a:t>
            </a:r>
            <a:r>
              <a:rPr sz="1800" spc="-40" dirty="0">
                <a:solidFill>
                  <a:srgbClr val="FFFF00"/>
                </a:solidFill>
              </a:rPr>
              <a:t> </a:t>
            </a:r>
            <a:r>
              <a:rPr sz="1800" dirty="0">
                <a:solidFill>
                  <a:srgbClr val="FFFF00"/>
                </a:solidFill>
              </a:rPr>
              <a:t>grandes</a:t>
            </a:r>
            <a:r>
              <a:rPr sz="1800" spc="-55" dirty="0">
                <a:solidFill>
                  <a:srgbClr val="FFFF00"/>
                </a:solidFill>
              </a:rPr>
              <a:t> </a:t>
            </a:r>
            <a:r>
              <a:rPr sz="1800" dirty="0">
                <a:solidFill>
                  <a:srgbClr val="FFFF00"/>
                </a:solidFill>
              </a:rPr>
              <a:t>bancos</a:t>
            </a:r>
            <a:r>
              <a:rPr sz="1800" spc="-40" dirty="0">
                <a:solidFill>
                  <a:srgbClr val="FFFF00"/>
                </a:solidFill>
              </a:rPr>
              <a:t> </a:t>
            </a:r>
            <a:r>
              <a:rPr sz="1800" dirty="0">
                <a:solidFill>
                  <a:srgbClr val="FFFF00"/>
                </a:solidFill>
              </a:rPr>
              <a:t>de</a:t>
            </a:r>
            <a:r>
              <a:rPr sz="1800" spc="-50" dirty="0">
                <a:solidFill>
                  <a:srgbClr val="FFFF00"/>
                </a:solidFill>
              </a:rPr>
              <a:t> </a:t>
            </a:r>
            <a:r>
              <a:rPr sz="1800" dirty="0">
                <a:solidFill>
                  <a:srgbClr val="FFFF00"/>
                </a:solidFill>
              </a:rPr>
              <a:t>dados</a:t>
            </a:r>
            <a:r>
              <a:rPr sz="1800" spc="-50" dirty="0">
                <a:solidFill>
                  <a:srgbClr val="FFFF00"/>
                </a:solidFill>
              </a:rPr>
              <a:t> </a:t>
            </a:r>
            <a:r>
              <a:rPr sz="1800" spc="-10" dirty="0">
                <a:solidFill>
                  <a:srgbClr val="FFFF00"/>
                </a:solidFill>
              </a:rPr>
              <a:t>compartilhados") </a:t>
            </a:r>
            <a:r>
              <a:rPr sz="1800" dirty="0">
                <a:solidFill>
                  <a:srgbClr val="FFFF00"/>
                </a:solidFill>
              </a:rPr>
              <a:t>Publicado</a:t>
            </a:r>
            <a:r>
              <a:rPr sz="1800" spc="-40" dirty="0">
                <a:solidFill>
                  <a:srgbClr val="FFFF00"/>
                </a:solidFill>
              </a:rPr>
              <a:t> </a:t>
            </a:r>
            <a:r>
              <a:rPr sz="1800" dirty="0">
                <a:solidFill>
                  <a:srgbClr val="FFFF00"/>
                </a:solidFill>
              </a:rPr>
              <a:t>na</a:t>
            </a:r>
            <a:r>
              <a:rPr sz="1800" spc="-50" dirty="0">
                <a:solidFill>
                  <a:srgbClr val="FFFF00"/>
                </a:solidFill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Revista</a:t>
            </a:r>
            <a:r>
              <a:rPr sz="1800" b="1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ACM</a:t>
            </a:r>
            <a:r>
              <a:rPr sz="1800" b="1" spc="3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00"/>
                </a:solidFill>
              </a:rPr>
              <a:t>("Association</a:t>
            </a:r>
            <a:r>
              <a:rPr sz="1800" spc="-50" dirty="0">
                <a:solidFill>
                  <a:srgbClr val="FFFF00"/>
                </a:solidFill>
              </a:rPr>
              <a:t> </a:t>
            </a:r>
            <a:r>
              <a:rPr sz="1800" dirty="0">
                <a:solidFill>
                  <a:srgbClr val="FFFF00"/>
                </a:solidFill>
              </a:rPr>
              <a:t>for</a:t>
            </a:r>
            <a:r>
              <a:rPr sz="1800" spc="-60" dirty="0">
                <a:solidFill>
                  <a:srgbClr val="FFFF00"/>
                </a:solidFill>
              </a:rPr>
              <a:t> </a:t>
            </a:r>
            <a:r>
              <a:rPr sz="1800" dirty="0">
                <a:solidFill>
                  <a:srgbClr val="FFFF00"/>
                </a:solidFill>
              </a:rPr>
              <a:t>Computing</a:t>
            </a:r>
            <a:r>
              <a:rPr sz="1800" spc="-35" dirty="0">
                <a:solidFill>
                  <a:srgbClr val="FFFF00"/>
                </a:solidFill>
              </a:rPr>
              <a:t> </a:t>
            </a:r>
            <a:r>
              <a:rPr sz="1800" spc="-10" dirty="0">
                <a:solidFill>
                  <a:srgbClr val="FFFF00"/>
                </a:solidFill>
              </a:rPr>
              <a:t>Machinery")</a:t>
            </a:r>
            <a:endParaRPr sz="1800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2165"/>
              </a:spcBef>
            </a:pP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Prêmio</a:t>
            </a:r>
            <a:r>
              <a:rPr sz="18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Turing</a:t>
            </a:r>
            <a:r>
              <a:rPr sz="1800" b="1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-</a:t>
            </a:r>
            <a:r>
              <a:rPr sz="1800" b="1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00"/>
                </a:solidFill>
                <a:latin typeface="Calibri"/>
                <a:cs typeface="Calibri"/>
              </a:rPr>
              <a:t>1981</a:t>
            </a:r>
            <a:endParaRPr sz="1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DE035F1-A22A-F04A-E9C5-192DCED92E33}"/>
              </a:ext>
            </a:extLst>
          </p:cNvPr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33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1876" y="439394"/>
            <a:ext cx="309014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FFFF00"/>
                </a:solidFill>
                <a:latin typeface="Verdana"/>
                <a:ea typeface="+mn-ea"/>
                <a:cs typeface="+mn-cs"/>
              </a:rPr>
              <a:t>BD RELACIONAL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23056" y="1493139"/>
            <a:ext cx="1993900" cy="1849120"/>
            <a:chOff x="9648443" y="1662683"/>
            <a:chExt cx="1993900" cy="1849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0433" y="1662683"/>
              <a:ext cx="1289412" cy="1551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8443" y="3028187"/>
              <a:ext cx="1993392" cy="48310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138928" y="1445276"/>
            <a:ext cx="1903730" cy="2291080"/>
            <a:chOff x="5908364" y="1662683"/>
            <a:chExt cx="1903730" cy="22910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8364" y="1662683"/>
              <a:ext cx="1288145" cy="1551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9567" y="2590800"/>
              <a:ext cx="1362456" cy="136245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228617" y="1476286"/>
            <a:ext cx="2355850" cy="2123440"/>
            <a:chOff x="1629728" y="1662683"/>
            <a:chExt cx="2355850" cy="212344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728" y="2995250"/>
              <a:ext cx="2277402" cy="7903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5351" y="1662683"/>
              <a:ext cx="1549908" cy="155143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923160" y="4353586"/>
            <a:ext cx="2338070" cy="2065020"/>
            <a:chOff x="4283964" y="4471415"/>
            <a:chExt cx="2338070" cy="206502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6864" y="5506211"/>
              <a:ext cx="1994915" cy="10302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3964" y="4471415"/>
              <a:ext cx="1549908" cy="154990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158814" y="4319994"/>
            <a:ext cx="2425700" cy="2136775"/>
            <a:chOff x="413004" y="4471415"/>
            <a:chExt cx="2425700" cy="213677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8918" y="5443528"/>
              <a:ext cx="1449739" cy="11640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004" y="4471415"/>
              <a:ext cx="1549908" cy="154990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601925" y="4268763"/>
            <a:ext cx="1569720" cy="2071370"/>
            <a:chOff x="7973568" y="4471415"/>
            <a:chExt cx="1569720" cy="207137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4449" y="4471415"/>
              <a:ext cx="1288145" cy="15499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73568" y="6059423"/>
              <a:ext cx="1569720" cy="483107"/>
            </a:xfrm>
            <a:prstGeom prst="rect">
              <a:avLst/>
            </a:prstGeom>
          </p:spPr>
        </p:pic>
      </p:grpSp>
      <p:sp>
        <p:nvSpPr>
          <p:cNvPr id="21" name="object 4">
            <a:extLst>
              <a:ext uri="{FF2B5EF4-FFF2-40B4-BE49-F238E27FC236}">
                <a16:creationId xmlns:a16="http://schemas.microsoft.com/office/drawing/2014/main" id="{533D4927-C90B-EB7F-96E5-B017CB8095BE}"/>
              </a:ext>
            </a:extLst>
          </p:cNvPr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11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93772" y="985265"/>
            <a:ext cx="7750809" cy="603152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530"/>
              </a:spcBef>
              <a:buClr>
                <a:srgbClr val="5B9BD4"/>
              </a:buClr>
              <a:buFont typeface="Wingdings"/>
              <a:buChar char=""/>
              <a:tabLst>
                <a:tab pos="375285" algn="l"/>
                <a:tab pos="375920" algn="l"/>
              </a:tabLst>
            </a:pPr>
            <a:r>
              <a:rPr sz="1800" b="1" spc="-140" dirty="0">
                <a:solidFill>
                  <a:srgbClr val="FFFF00"/>
                </a:solidFill>
                <a:latin typeface="Verdana"/>
                <a:cs typeface="Verdana"/>
              </a:rPr>
              <a:t>Analise </a:t>
            </a:r>
            <a:r>
              <a:rPr sz="1800" b="1" spc="-60" dirty="0">
                <a:solidFill>
                  <a:srgbClr val="FFFF00"/>
                </a:solidFill>
                <a:latin typeface="Verdana"/>
                <a:cs typeface="Verdana"/>
              </a:rPr>
              <a:t>de</a:t>
            </a:r>
            <a:r>
              <a:rPr sz="1800" b="1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204" dirty="0">
                <a:solidFill>
                  <a:srgbClr val="FFFF00"/>
                </a:solidFill>
                <a:latin typeface="Verdana"/>
                <a:cs typeface="Verdana"/>
              </a:rPr>
              <a:t>Sistemas</a:t>
            </a:r>
            <a:endParaRPr sz="1800" dirty="0">
              <a:solidFill>
                <a:srgbClr val="FFFF00"/>
              </a:solidFill>
              <a:latin typeface="Verdana"/>
              <a:cs typeface="Verdana"/>
            </a:endParaRPr>
          </a:p>
          <a:p>
            <a:pPr marL="74231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FFFF00"/>
                </a:solidFill>
                <a:latin typeface="TeXGyreAdventor"/>
                <a:cs typeface="TeXGyreAdventor"/>
              </a:rPr>
              <a:t>Fadeps </a:t>
            </a:r>
            <a:r>
              <a:rPr sz="1800" spc="-245" dirty="0">
                <a:solidFill>
                  <a:srgbClr val="FFFF00"/>
                </a:solidFill>
                <a:latin typeface="Verdana"/>
                <a:cs typeface="Verdana"/>
              </a:rPr>
              <a:t>– </a:t>
            </a:r>
            <a:r>
              <a:rPr sz="1800" spc="-5" dirty="0">
                <a:solidFill>
                  <a:srgbClr val="FFFF00"/>
                </a:solidFill>
                <a:latin typeface="TeXGyreAdventor"/>
                <a:cs typeface="TeXGyreAdventor"/>
              </a:rPr>
              <a:t>Atual</a:t>
            </a:r>
            <a:r>
              <a:rPr sz="1800" spc="135" dirty="0">
                <a:solidFill>
                  <a:srgbClr val="FFFF00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TeXGyreAdventor"/>
                <a:cs typeface="TeXGyreAdventor"/>
              </a:rPr>
              <a:t>Uniandrade</a:t>
            </a:r>
            <a:endParaRPr sz="1800" dirty="0">
              <a:solidFill>
                <a:srgbClr val="FFFF00"/>
              </a:solidFill>
              <a:latin typeface="TeXGyreAdventor"/>
              <a:cs typeface="TeXGyreAdventor"/>
            </a:endParaRPr>
          </a:p>
          <a:p>
            <a:pPr marL="147256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FFFF00"/>
                </a:solidFill>
                <a:latin typeface="TeXGyreAdventor"/>
                <a:cs typeface="TeXGyreAdventor"/>
              </a:rPr>
              <a:t>Conclusão: 1994</a:t>
            </a:r>
            <a:endParaRPr sz="1800" dirty="0">
              <a:solidFill>
                <a:srgbClr val="FFFF00"/>
              </a:solidFill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solidFill>
                <a:srgbClr val="FFFF00"/>
              </a:solidFill>
              <a:latin typeface="TeXGyreAdventor"/>
              <a:cs typeface="TeXGyreAdventor"/>
            </a:endParaRPr>
          </a:p>
          <a:p>
            <a:pPr marL="375285" indent="-363220">
              <a:lnSpc>
                <a:spcPct val="100000"/>
              </a:lnSpc>
              <a:buClr>
                <a:srgbClr val="5B9BD4"/>
              </a:buClr>
              <a:buFont typeface="Wingdings"/>
              <a:buChar char=""/>
              <a:tabLst>
                <a:tab pos="375285" algn="l"/>
                <a:tab pos="375920" algn="l"/>
              </a:tabLst>
            </a:pPr>
            <a:r>
              <a:rPr sz="1800" b="1" spc="-114" dirty="0">
                <a:solidFill>
                  <a:srgbClr val="FFFF00"/>
                </a:solidFill>
                <a:latin typeface="Verdana"/>
                <a:cs typeface="Verdana"/>
              </a:rPr>
              <a:t>Bacharelado </a:t>
            </a:r>
            <a:r>
              <a:rPr sz="1800" b="1" spc="-210" dirty="0">
                <a:solidFill>
                  <a:srgbClr val="FFFF00"/>
                </a:solidFill>
                <a:latin typeface="Verdana"/>
                <a:cs typeface="Verdana"/>
              </a:rPr>
              <a:t>Sistemas </a:t>
            </a:r>
            <a:r>
              <a:rPr sz="1800" b="1" spc="-60" dirty="0">
                <a:solidFill>
                  <a:srgbClr val="FFFF00"/>
                </a:solidFill>
                <a:latin typeface="Verdana"/>
                <a:cs typeface="Verdana"/>
              </a:rPr>
              <a:t>de</a:t>
            </a:r>
            <a:r>
              <a:rPr sz="1800" b="1" spc="-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75" dirty="0">
                <a:solidFill>
                  <a:srgbClr val="FFFF00"/>
                </a:solidFill>
                <a:latin typeface="Verdana"/>
                <a:cs typeface="Verdana"/>
              </a:rPr>
              <a:t>Informações</a:t>
            </a:r>
            <a:endParaRPr sz="1800" dirty="0">
              <a:solidFill>
                <a:srgbClr val="FFFF00"/>
              </a:solidFill>
              <a:latin typeface="Verdana"/>
              <a:cs typeface="Verdana"/>
            </a:endParaRPr>
          </a:p>
          <a:p>
            <a:pPr marL="74231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FFFF00"/>
                </a:solidFill>
                <a:latin typeface="TeXGyreAdventor"/>
                <a:cs typeface="TeXGyreAdventor"/>
              </a:rPr>
              <a:t>PUC </a:t>
            </a:r>
            <a:r>
              <a:rPr sz="1800" dirty="0">
                <a:solidFill>
                  <a:srgbClr val="FFFF00"/>
                </a:solidFill>
                <a:latin typeface="TeXGyreAdventor"/>
                <a:cs typeface="TeXGyreAdventor"/>
              </a:rPr>
              <a:t>Pontifícia </a:t>
            </a:r>
            <a:r>
              <a:rPr sz="1800" spc="-5" dirty="0">
                <a:solidFill>
                  <a:srgbClr val="FFFF00"/>
                </a:solidFill>
                <a:latin typeface="TeXGyreAdventor"/>
                <a:cs typeface="TeXGyreAdventor"/>
              </a:rPr>
              <a:t>Universidade </a:t>
            </a:r>
            <a:r>
              <a:rPr sz="1800" dirty="0">
                <a:solidFill>
                  <a:srgbClr val="FFFF00"/>
                </a:solidFill>
                <a:latin typeface="TeXGyreAdventor"/>
                <a:cs typeface="TeXGyreAdventor"/>
              </a:rPr>
              <a:t>Católica </a:t>
            </a:r>
            <a:r>
              <a:rPr sz="1800" spc="-5" dirty="0">
                <a:solidFill>
                  <a:srgbClr val="FFFF00"/>
                </a:solidFill>
                <a:latin typeface="TeXGyreAdventor"/>
                <a:cs typeface="TeXGyreAdventor"/>
              </a:rPr>
              <a:t>do</a:t>
            </a:r>
            <a:r>
              <a:rPr sz="1800" spc="-70" dirty="0">
                <a:solidFill>
                  <a:srgbClr val="FFFF0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eXGyreAdventor"/>
                <a:cs typeface="TeXGyreAdventor"/>
              </a:rPr>
              <a:t>Paraná</a:t>
            </a:r>
            <a:endParaRPr sz="1800" dirty="0">
              <a:solidFill>
                <a:srgbClr val="FFFF00"/>
              </a:solidFill>
              <a:latin typeface="TeXGyreAdventor"/>
              <a:cs typeface="TeXGyreAdventor"/>
            </a:endParaRPr>
          </a:p>
          <a:p>
            <a:pPr marL="147256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FFFF00"/>
                </a:solidFill>
                <a:latin typeface="TeXGyreAdventor"/>
                <a:cs typeface="TeXGyreAdventor"/>
              </a:rPr>
              <a:t>Conclusão: 2008</a:t>
            </a:r>
            <a:endParaRPr sz="1800" dirty="0">
              <a:solidFill>
                <a:srgbClr val="FFFF00"/>
              </a:solidFill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solidFill>
                <a:srgbClr val="FFFF00"/>
              </a:solidFill>
              <a:latin typeface="TeXGyreAdventor"/>
              <a:cs typeface="TeXGyreAdventor"/>
            </a:endParaRPr>
          </a:p>
          <a:p>
            <a:pPr marL="375285" indent="-363220">
              <a:lnSpc>
                <a:spcPct val="100000"/>
              </a:lnSpc>
              <a:buClr>
                <a:srgbClr val="5B9BD4"/>
              </a:buClr>
              <a:buFont typeface="Wingdings"/>
              <a:buChar char=""/>
              <a:tabLst>
                <a:tab pos="375285" algn="l"/>
                <a:tab pos="375920" algn="l"/>
              </a:tabLst>
            </a:pPr>
            <a:r>
              <a:rPr sz="1800" b="1" spc="-150" dirty="0">
                <a:solidFill>
                  <a:srgbClr val="FFFF00"/>
                </a:solidFill>
                <a:latin typeface="Verdana"/>
                <a:cs typeface="Verdana"/>
              </a:rPr>
              <a:t>Mestrado</a:t>
            </a:r>
            <a:endParaRPr sz="1800" dirty="0">
              <a:solidFill>
                <a:srgbClr val="FFFF00"/>
              </a:solidFill>
              <a:latin typeface="Verdana"/>
              <a:cs typeface="Verdana"/>
            </a:endParaRPr>
          </a:p>
          <a:p>
            <a:pPr marL="794385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solidFill>
                  <a:srgbClr val="FFFF00"/>
                </a:solidFill>
                <a:latin typeface="TeXGyreAdventor"/>
                <a:cs typeface="TeXGyreAdventor"/>
              </a:rPr>
              <a:t>PUC-PR </a:t>
            </a:r>
            <a:r>
              <a:rPr sz="1600" spc="-5" dirty="0">
                <a:solidFill>
                  <a:srgbClr val="FFFF00"/>
                </a:solidFill>
                <a:latin typeface="TeXGyreAdventor"/>
                <a:cs typeface="TeXGyreAdventor"/>
              </a:rPr>
              <a:t>- </a:t>
            </a:r>
            <a:r>
              <a:rPr sz="1600" spc="-10" dirty="0">
                <a:solidFill>
                  <a:srgbClr val="FFFF00"/>
                </a:solidFill>
                <a:latin typeface="TeXGyreAdventor"/>
                <a:cs typeface="TeXGyreAdventor"/>
              </a:rPr>
              <a:t>Descoberta do Conhecimento </a:t>
            </a:r>
            <a:r>
              <a:rPr sz="1600" spc="-5" dirty="0">
                <a:solidFill>
                  <a:srgbClr val="FFFF00"/>
                </a:solidFill>
                <a:latin typeface="TeXGyreAdventor"/>
                <a:cs typeface="TeXGyreAdventor"/>
              </a:rPr>
              <a:t>e </a:t>
            </a:r>
            <a:r>
              <a:rPr sz="1600" spc="-10" dirty="0">
                <a:solidFill>
                  <a:srgbClr val="FFFF00"/>
                </a:solidFill>
                <a:latin typeface="TeXGyreAdventor"/>
                <a:cs typeface="TeXGyreAdventor"/>
              </a:rPr>
              <a:t>Aprendizagem de</a:t>
            </a:r>
            <a:r>
              <a:rPr sz="1600" spc="250" dirty="0">
                <a:solidFill>
                  <a:srgbClr val="FFFF00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TeXGyreAdventor"/>
                <a:cs typeface="TeXGyreAdventor"/>
              </a:rPr>
              <a:t>Máquina</a:t>
            </a:r>
            <a:endParaRPr sz="1600" dirty="0">
              <a:solidFill>
                <a:srgbClr val="FFFF00"/>
              </a:solidFill>
              <a:latin typeface="TeXGyreAdventor"/>
              <a:cs typeface="TeXGyreAdventor"/>
            </a:endParaRPr>
          </a:p>
          <a:p>
            <a:pPr marL="147256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FFFF00"/>
                </a:solidFill>
                <a:latin typeface="TeXGyreAdventor"/>
                <a:cs typeface="TeXGyreAdventor"/>
              </a:rPr>
              <a:t>Conclusão:</a:t>
            </a:r>
            <a:r>
              <a:rPr sz="1800" dirty="0">
                <a:solidFill>
                  <a:srgbClr val="FFFF0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eXGyreAdventor"/>
                <a:cs typeface="TeXGyreAdventor"/>
              </a:rPr>
              <a:t>2010</a:t>
            </a:r>
            <a:endParaRPr sz="1800" dirty="0">
              <a:solidFill>
                <a:srgbClr val="FFFF00"/>
              </a:solidFill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solidFill>
                <a:srgbClr val="FFFF00"/>
              </a:solidFill>
              <a:latin typeface="TeXGyreAdventor"/>
              <a:cs typeface="TeXGyreAdventor"/>
            </a:endParaRPr>
          </a:p>
          <a:p>
            <a:pPr marL="375285" indent="-363220">
              <a:lnSpc>
                <a:spcPct val="100000"/>
              </a:lnSpc>
              <a:buClr>
                <a:srgbClr val="44536A"/>
              </a:buClr>
              <a:buFont typeface="Wingdings"/>
              <a:buChar char=""/>
              <a:tabLst>
                <a:tab pos="375285" algn="l"/>
                <a:tab pos="375920" algn="l"/>
              </a:tabLst>
            </a:pPr>
            <a:r>
              <a:rPr sz="1800" b="1" spc="-160" dirty="0">
                <a:solidFill>
                  <a:srgbClr val="FFFF00"/>
                </a:solidFill>
                <a:latin typeface="Verdana"/>
                <a:cs typeface="Verdana"/>
              </a:rPr>
              <a:t>MBA</a:t>
            </a:r>
            <a:endParaRPr sz="1800" dirty="0">
              <a:solidFill>
                <a:srgbClr val="FFFF00"/>
              </a:solidFill>
              <a:latin typeface="Verdana"/>
              <a:cs typeface="Verdana"/>
            </a:endParaRPr>
          </a:p>
          <a:p>
            <a:pPr marL="1536700" marR="788670" indent="-730885">
              <a:lnSpc>
                <a:spcPct val="120000"/>
              </a:lnSpc>
            </a:pPr>
            <a:r>
              <a:rPr sz="1800" dirty="0">
                <a:solidFill>
                  <a:srgbClr val="FFFF00"/>
                </a:solidFill>
                <a:latin typeface="TeXGyreAdventor"/>
                <a:cs typeface="TeXGyreAdventor"/>
              </a:rPr>
              <a:t>ISAE/FGV - MBA </a:t>
            </a:r>
            <a:r>
              <a:rPr sz="1800" spc="-5" dirty="0">
                <a:solidFill>
                  <a:srgbClr val="FFFF00"/>
                </a:solidFill>
                <a:latin typeface="TeXGyreAdventor"/>
                <a:cs typeface="TeXGyreAdventor"/>
              </a:rPr>
              <a:t>Desenvolvimento Humano de </a:t>
            </a:r>
            <a:r>
              <a:rPr sz="1800" spc="-10" dirty="0">
                <a:solidFill>
                  <a:srgbClr val="FFFF00"/>
                </a:solidFill>
                <a:latin typeface="TeXGyreAdventor"/>
                <a:cs typeface="TeXGyreAdventor"/>
              </a:rPr>
              <a:t>Gestores  </a:t>
            </a:r>
            <a:r>
              <a:rPr sz="1800" spc="-5" dirty="0">
                <a:solidFill>
                  <a:srgbClr val="FFFF00"/>
                </a:solidFill>
                <a:latin typeface="TeXGyreAdventor"/>
                <a:cs typeface="TeXGyreAdventor"/>
              </a:rPr>
              <a:t>Conclusão:</a:t>
            </a:r>
            <a:r>
              <a:rPr sz="1800" dirty="0">
                <a:solidFill>
                  <a:srgbClr val="FFFF0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TeXGyreAdventor"/>
                <a:cs typeface="TeXGyreAdventor"/>
              </a:rPr>
              <a:t>2012</a:t>
            </a:r>
            <a:endParaRPr lang="pt-PT" sz="1800" spc="-5" dirty="0">
              <a:solidFill>
                <a:srgbClr val="FFFF00"/>
              </a:solidFill>
              <a:latin typeface="TeXGyreAdventor"/>
              <a:cs typeface="TeXGyreAdventor"/>
            </a:endParaRPr>
          </a:p>
          <a:p>
            <a:pPr marL="375285" indent="-363220">
              <a:lnSpc>
                <a:spcPct val="100000"/>
              </a:lnSpc>
              <a:buClr>
                <a:srgbClr val="5B9BD4"/>
              </a:buClr>
              <a:buFont typeface="Wingdings"/>
              <a:buChar char=""/>
              <a:tabLst>
                <a:tab pos="375285" algn="l"/>
                <a:tab pos="375920" algn="l"/>
              </a:tabLst>
            </a:pPr>
            <a:r>
              <a:rPr lang="pt-PT" sz="2000" b="1" spc="-150" dirty="0">
                <a:solidFill>
                  <a:srgbClr val="FFFF00"/>
                </a:solidFill>
                <a:latin typeface="Verdana"/>
                <a:cs typeface="Verdana"/>
              </a:rPr>
              <a:t>Mestrado</a:t>
            </a:r>
            <a:endParaRPr lang="pt-PT" sz="2000" dirty="0">
              <a:solidFill>
                <a:srgbClr val="FFFF00"/>
              </a:solidFill>
              <a:latin typeface="Verdana"/>
              <a:cs typeface="Verdana"/>
            </a:endParaRPr>
          </a:p>
          <a:p>
            <a:pPr marL="794385">
              <a:lnSpc>
                <a:spcPct val="100000"/>
              </a:lnSpc>
              <a:spcBef>
                <a:spcPts val="380"/>
              </a:spcBef>
            </a:pPr>
            <a:r>
              <a:rPr lang="pt-PT" sz="1800" spc="-10" dirty="0">
                <a:solidFill>
                  <a:srgbClr val="FFFF00"/>
                </a:solidFill>
                <a:latin typeface="TeXGyreAdventor"/>
                <a:cs typeface="TeXGyreAdventor"/>
              </a:rPr>
              <a:t>Univ</a:t>
            </a:r>
            <a:r>
              <a:rPr lang="pt-PT" spc="-10" dirty="0">
                <a:solidFill>
                  <a:srgbClr val="FFFF00"/>
                </a:solidFill>
                <a:latin typeface="TeXGyreAdventor"/>
                <a:cs typeface="TeXGyreAdventor"/>
              </a:rPr>
              <a:t>ersidade Católica Portuguesa</a:t>
            </a:r>
            <a:r>
              <a:rPr lang="pt-PT" sz="1800" spc="-10" dirty="0">
                <a:solidFill>
                  <a:srgbClr val="FFFF00"/>
                </a:solidFill>
                <a:latin typeface="TeXGyreAdventor"/>
                <a:cs typeface="TeXGyreAdventor"/>
              </a:rPr>
              <a:t> </a:t>
            </a:r>
            <a:r>
              <a:rPr lang="pt-PT" sz="1800" spc="-5" dirty="0">
                <a:solidFill>
                  <a:srgbClr val="FFFF00"/>
                </a:solidFill>
                <a:latin typeface="TeXGyreAdventor"/>
                <a:cs typeface="TeXGyreAdventor"/>
              </a:rPr>
              <a:t>– Inovação e Transformação digital</a:t>
            </a:r>
            <a:endParaRPr lang="pt-PT" sz="1800" dirty="0">
              <a:solidFill>
                <a:srgbClr val="FFFF00"/>
              </a:solidFill>
              <a:latin typeface="TeXGyreAdventor"/>
              <a:cs typeface="TeXGyreAdventor"/>
            </a:endParaRPr>
          </a:p>
          <a:p>
            <a:pPr marL="1472565">
              <a:lnSpc>
                <a:spcPct val="100000"/>
              </a:lnSpc>
              <a:spcBef>
                <a:spcPts val="434"/>
              </a:spcBef>
            </a:pPr>
            <a:r>
              <a:rPr lang="pt-PT" sz="2000" spc="-5" dirty="0">
                <a:solidFill>
                  <a:srgbClr val="FFFF00"/>
                </a:solidFill>
                <a:latin typeface="TeXGyreAdventor"/>
                <a:cs typeface="TeXGyreAdventor"/>
              </a:rPr>
              <a:t>Conclusão:</a:t>
            </a:r>
            <a:r>
              <a:rPr lang="pt-PT" sz="2000" dirty="0">
                <a:solidFill>
                  <a:srgbClr val="FFFF00"/>
                </a:solidFill>
                <a:latin typeface="TeXGyreAdventor"/>
                <a:cs typeface="TeXGyreAdventor"/>
              </a:rPr>
              <a:t> </a:t>
            </a:r>
            <a:r>
              <a:rPr lang="pt-PT" sz="2000" spc="-5" dirty="0">
                <a:solidFill>
                  <a:srgbClr val="FFFF00"/>
                </a:solidFill>
                <a:latin typeface="TeXGyreAdventor"/>
                <a:cs typeface="TeXGyreAdventor"/>
              </a:rPr>
              <a:t>2024</a:t>
            </a:r>
            <a:endParaRPr lang="pt-PT" sz="2000" dirty="0">
              <a:solidFill>
                <a:srgbClr val="FFFF00"/>
              </a:solidFill>
              <a:latin typeface="TeXGyreAdventor"/>
              <a:cs typeface="TeXGyreAdventor"/>
            </a:endParaRPr>
          </a:p>
          <a:p>
            <a:pPr marL="1536700" marR="788670" indent="-730885">
              <a:lnSpc>
                <a:spcPct val="120000"/>
              </a:lnSpc>
            </a:pPr>
            <a:endParaRPr sz="1800" dirty="0">
              <a:latin typeface="TeXGyreAdventor"/>
              <a:cs typeface="TeXGyreAdventor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AFCFF53-951B-0018-3FAE-323024C7A8B9}"/>
              </a:ext>
            </a:extLst>
          </p:cNvPr>
          <p:cNvSpPr txBox="1"/>
          <p:nvPr/>
        </p:nvSpPr>
        <p:spPr>
          <a:xfrm>
            <a:off x="3894834" y="299299"/>
            <a:ext cx="594974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000" b="1" spc="-200" dirty="0">
                <a:solidFill>
                  <a:srgbClr val="FFFF00"/>
                </a:solidFill>
                <a:latin typeface="Verdana"/>
              </a:rPr>
              <a:t>Formação Acadêmica</a:t>
            </a:r>
            <a:endParaRPr sz="2000" b="1" spc="-200" dirty="0">
              <a:solidFill>
                <a:srgbClr val="FFFF00"/>
              </a:solidFill>
              <a:latin typeface="Verdana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4FA5052-C941-34AF-E29F-0D47EB918097}"/>
              </a:ext>
            </a:extLst>
          </p:cNvPr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145" y="475723"/>
            <a:ext cx="283450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FFFF00"/>
                </a:solidFill>
                <a:latin typeface="Verdana"/>
                <a:ea typeface="+mn-ea"/>
                <a:cs typeface="+mn-cs"/>
              </a:rPr>
              <a:t>BASE DE DADOS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2480" y="1735341"/>
            <a:ext cx="3534704" cy="38306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51657" y="5676391"/>
            <a:ext cx="54838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6280" marR="5080" indent="-1974214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Exemplo</a:t>
            </a:r>
            <a:r>
              <a:rPr sz="2800" b="1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de</a:t>
            </a:r>
            <a:r>
              <a:rPr sz="28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Base</a:t>
            </a:r>
            <a:r>
              <a:rPr sz="2800" b="1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de</a:t>
            </a:r>
            <a:r>
              <a:rPr sz="28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Dados</a:t>
            </a:r>
            <a:r>
              <a:rPr sz="2800" b="1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de</a:t>
            </a:r>
            <a:r>
              <a:rPr sz="28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um</a:t>
            </a:r>
            <a:r>
              <a:rPr sz="2800" b="1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00"/>
                </a:solidFill>
                <a:latin typeface="Calibri"/>
                <a:cs typeface="Calibri"/>
              </a:rPr>
              <a:t>BD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Relacional</a:t>
            </a:r>
            <a:endParaRPr sz="2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F54C632-D7CF-F51A-6DC6-9BB20840E163}"/>
              </a:ext>
            </a:extLst>
          </p:cNvPr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14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E7FE5C0-2652-510C-520B-58725293E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081651"/>
              </p:ext>
            </p:extLst>
          </p:nvPr>
        </p:nvGraphicFramePr>
        <p:xfrm>
          <a:off x="429196" y="966618"/>
          <a:ext cx="11323193" cy="551871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1545106">
                  <a:extLst>
                    <a:ext uri="{9D8B030D-6E8A-4147-A177-3AD203B41FA5}">
                      <a16:colId xmlns:a16="http://schemas.microsoft.com/office/drawing/2014/main" val="2898066769"/>
                    </a:ext>
                  </a:extLst>
                </a:gridCol>
                <a:gridCol w="2590914">
                  <a:extLst>
                    <a:ext uri="{9D8B030D-6E8A-4147-A177-3AD203B41FA5}">
                      <a16:colId xmlns:a16="http://schemas.microsoft.com/office/drawing/2014/main" val="3395206291"/>
                    </a:ext>
                  </a:extLst>
                </a:gridCol>
                <a:gridCol w="3894134">
                  <a:extLst>
                    <a:ext uri="{9D8B030D-6E8A-4147-A177-3AD203B41FA5}">
                      <a16:colId xmlns:a16="http://schemas.microsoft.com/office/drawing/2014/main" val="4275686215"/>
                    </a:ext>
                  </a:extLst>
                </a:gridCol>
                <a:gridCol w="3293039">
                  <a:extLst>
                    <a:ext uri="{9D8B030D-6E8A-4147-A177-3AD203B41FA5}">
                      <a16:colId xmlns:a16="http://schemas.microsoft.com/office/drawing/2014/main" val="2586418558"/>
                    </a:ext>
                  </a:extLst>
                </a:gridCol>
              </a:tblGrid>
              <a:tr h="575235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HSBC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</a:t>
                      </a:r>
                      <a:endParaRPr lang="pt-PT" sz="1400" b="1" i="0" kern="1200" dirty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100" b="0" dirty="0">
                          <a:solidFill>
                            <a:srgbClr val="FFFF00"/>
                          </a:solidFill>
                        </a:rPr>
                        <a:t>Brasil</a:t>
                      </a:r>
                      <a:endParaRPr lang="pt-PT" sz="1400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0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1990 - dez de 2007 · 18 anos</a:t>
                      </a:r>
                    </a:p>
                    <a:p>
                      <a:endParaRPr lang="pt-PT" sz="1400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DBA</a:t>
                      </a:r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-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 –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Sybase</a:t>
                      </a:r>
                      <a:endParaRPr lang="pt-PT" sz="1400" b="1" i="0" kern="1200" dirty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28316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</a:p>
                    <a:p>
                      <a:r>
                        <a:rPr lang="pt-PT" sz="11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de 2007 - dez de 2014 · 7 anos</a:t>
                      </a:r>
                    </a:p>
                    <a:p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DBA Oracle –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</a:t>
                      </a:r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81341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GVT Telecom</a:t>
                      </a:r>
                    </a:p>
                    <a:p>
                      <a:r>
                        <a:rPr lang="pt-PT" sz="11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dez de 2014 - </a:t>
                      </a:r>
                      <a:r>
                        <a:rPr lang="pt-PT" sz="1400" b="0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</a:t>
                      </a:r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2015 · 6 meses</a:t>
                      </a:r>
                    </a:p>
                    <a:p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Datacenter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</a:t>
                      </a:r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12519"/>
                  </a:ext>
                </a:extLst>
              </a:tr>
              <a:tr h="462304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Winov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Statup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</a:t>
                      </a:r>
                      <a:endParaRPr lang="pt-PT" sz="1400" b="1" i="0" kern="1200" dirty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1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</a:p>
                    <a:p>
                      <a:endParaRPr lang="pt-PT" sz="1100" b="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0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2015 - </a:t>
                      </a:r>
                      <a:r>
                        <a:rPr lang="pt-PT" sz="1400" b="0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2019 · 4 anos</a:t>
                      </a:r>
                    </a:p>
                    <a:p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CTO</a:t>
                      </a:r>
                      <a:r>
                        <a:rPr lang="pt-PT" sz="140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Chief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Officer</a:t>
                      </a:r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685617"/>
                  </a:ext>
                </a:extLst>
              </a:tr>
              <a:tr h="479449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Vodafone</a:t>
                      </a:r>
                    </a:p>
                    <a:p>
                      <a:r>
                        <a:rPr lang="pt-PT" sz="11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Portugal</a:t>
                      </a:r>
                    </a:p>
                    <a:p>
                      <a:endParaRPr lang="pt-PT" sz="1100" b="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0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2019 - </a:t>
                      </a:r>
                      <a:r>
                        <a:rPr lang="pt-PT" sz="1400" b="0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2020 · 1 ano 6 meses</a:t>
                      </a:r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599684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 Telecom</a:t>
                      </a:r>
                    </a:p>
                    <a:p>
                      <a:r>
                        <a:rPr lang="pt-PT" sz="11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Portugal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0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2020 - out de 2021 · 1 ano</a:t>
                      </a:r>
                    </a:p>
                    <a:p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94828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European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Commission</a:t>
                      </a:r>
                      <a:endParaRPr lang="pt-PT" sz="1400" b="1" i="0" kern="1200" dirty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PT" sz="11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Luxemburgo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0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2021 - </a:t>
                      </a:r>
                      <a:r>
                        <a:rPr lang="pt-PT" sz="1400" b="0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fev</a:t>
                      </a:r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2024 · 2 anos 4 meses</a:t>
                      </a:r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Consultant</a:t>
                      </a:r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86780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TAP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Portugal</a:t>
                      </a:r>
                    </a:p>
                    <a:p>
                      <a:r>
                        <a:rPr lang="pt-PT" sz="11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Portugal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 de 2024 - o momento · 6 meses</a:t>
                      </a:r>
                    </a:p>
                    <a:p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</a:t>
                      </a:r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Consultant</a:t>
                      </a:r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626123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FGV</a:t>
                      </a:r>
                    </a:p>
                    <a:p>
                      <a:r>
                        <a:rPr lang="pt-PT" sz="11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0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2014 - </a:t>
                      </a:r>
                      <a:r>
                        <a:rPr lang="pt-PT" sz="1400" b="0" i="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  <a:r>
                        <a:rPr lang="pt-PT" sz="14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2019 · 5 anos</a:t>
                      </a:r>
                    </a:p>
                    <a:p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Professor Pós Graduação</a:t>
                      </a:r>
                      <a:endParaRPr lang="pt-PT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64227"/>
                  </a:ext>
                </a:extLst>
              </a:tr>
            </a:tbl>
          </a:graphicData>
        </a:graphic>
      </p:graphicFrame>
      <p:pic>
        <p:nvPicPr>
          <p:cNvPr id="8" name="Imagem 7" descr="Uma imagem com padrão, triângulo, Artes criativas, design&#10;&#10;Descrição gerada automaticamente">
            <a:extLst>
              <a:ext uri="{FF2B5EF4-FFF2-40B4-BE49-F238E27FC236}">
                <a16:creationId xmlns:a16="http://schemas.microsoft.com/office/drawing/2014/main" id="{3E5726B8-F82B-91CE-9FE3-E15EC1A5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04" y="1004870"/>
            <a:ext cx="476250" cy="474626"/>
          </a:xfrm>
          <a:prstGeom prst="rect">
            <a:avLst/>
          </a:prstGeom>
        </p:spPr>
      </p:pic>
      <p:pic>
        <p:nvPicPr>
          <p:cNvPr id="1028" name="Picture 4" descr="Logo da organização IBM">
            <a:extLst>
              <a:ext uri="{FF2B5EF4-FFF2-40B4-BE49-F238E27FC236}">
                <a16:creationId xmlns:a16="http://schemas.microsoft.com/office/drawing/2014/main" id="{A59841BD-046F-1B39-B39B-4E7CE2748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04" y="1609505"/>
            <a:ext cx="47625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da empresa GVT">
            <a:extLst>
              <a:ext uri="{FF2B5EF4-FFF2-40B4-BE49-F238E27FC236}">
                <a16:creationId xmlns:a16="http://schemas.microsoft.com/office/drawing/2014/main" id="{71495ACF-1800-0F3B-CAC1-0357F62B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28" y="2218010"/>
            <a:ext cx="47625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da empresa Winov ☁️">
            <a:extLst>
              <a:ext uri="{FF2B5EF4-FFF2-40B4-BE49-F238E27FC236}">
                <a16:creationId xmlns:a16="http://schemas.microsoft.com/office/drawing/2014/main" id="{31E3F517-6B9A-8B10-A41D-47D7E7CA1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24" y="2813816"/>
            <a:ext cx="475200" cy="49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da empresa Vodafone">
            <a:extLst>
              <a:ext uri="{FF2B5EF4-FFF2-40B4-BE49-F238E27FC236}">
                <a16:creationId xmlns:a16="http://schemas.microsoft.com/office/drawing/2014/main" id="{8E5556A1-530A-F59C-A9C1-43EF6AF6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86019" y="3472109"/>
            <a:ext cx="475200" cy="48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da empresa NOS SGPS">
            <a:extLst>
              <a:ext uri="{FF2B5EF4-FFF2-40B4-BE49-F238E27FC236}">
                <a16:creationId xmlns:a16="http://schemas.microsoft.com/office/drawing/2014/main" id="{3E502C3B-0EA7-9955-4F5A-369817E6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49" y="4120232"/>
            <a:ext cx="475200" cy="43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da empresa European Commission">
            <a:extLst>
              <a:ext uri="{FF2B5EF4-FFF2-40B4-BE49-F238E27FC236}">
                <a16:creationId xmlns:a16="http://schemas.microsoft.com/office/drawing/2014/main" id="{796D914C-D051-3E66-C016-9F9695FC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83" y="4692747"/>
            <a:ext cx="475200" cy="44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da empresa TAP Air Portugal">
            <a:extLst>
              <a:ext uri="{FF2B5EF4-FFF2-40B4-BE49-F238E27FC236}">
                <a16:creationId xmlns:a16="http://schemas.microsoft.com/office/drawing/2014/main" id="{F61ABE7B-B11B-3DDA-F121-303C27409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83" y="5282324"/>
            <a:ext cx="47520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C5F48421-F964-3478-FA3F-94598EA1D8E0}"/>
              </a:ext>
            </a:extLst>
          </p:cNvPr>
          <p:cNvSpPr txBox="1"/>
          <p:nvPr/>
        </p:nvSpPr>
        <p:spPr>
          <a:xfrm>
            <a:off x="4019773" y="372672"/>
            <a:ext cx="569257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000" b="1" spc="-200" dirty="0">
                <a:solidFill>
                  <a:srgbClr val="FFFF00"/>
                </a:solidFill>
                <a:latin typeface="Verdana"/>
              </a:rPr>
              <a:t>Carreira Profissional</a:t>
            </a:r>
            <a:endParaRPr sz="2000" b="1" spc="-200" dirty="0">
              <a:solidFill>
                <a:srgbClr val="FFFF00"/>
              </a:solidFill>
              <a:latin typeface="Verdana"/>
            </a:endParaRPr>
          </a:p>
        </p:txBody>
      </p:sp>
      <p:pic>
        <p:nvPicPr>
          <p:cNvPr id="1044" name="Picture 20" descr="Logo da empresa ISAE">
            <a:extLst>
              <a:ext uri="{FF2B5EF4-FFF2-40B4-BE49-F238E27FC236}">
                <a16:creationId xmlns:a16="http://schemas.microsoft.com/office/drawing/2014/main" id="{76A8E360-B3A0-5604-87E6-2A54B801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50" y="5935219"/>
            <a:ext cx="475200" cy="4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82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22589" y="6103746"/>
            <a:ext cx="45504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2400" b="1" spc="-229" dirty="0">
                <a:solidFill>
                  <a:srgbClr val="FFFF00"/>
                </a:solidFill>
                <a:latin typeface="Verdana"/>
                <a:cs typeface="Verdana"/>
              </a:rPr>
              <a:t>Professor </a:t>
            </a:r>
            <a:r>
              <a:rPr sz="2400" b="1" spc="-229" dirty="0">
                <a:solidFill>
                  <a:srgbClr val="FFFF00"/>
                </a:solidFill>
                <a:latin typeface="Verdana"/>
                <a:cs typeface="Verdana"/>
              </a:rPr>
              <a:t>Richardt</a:t>
            </a:r>
            <a:r>
              <a:rPr sz="2400" b="1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b="1" spc="-285" dirty="0">
                <a:solidFill>
                  <a:srgbClr val="FFFF00"/>
                </a:solidFill>
                <a:latin typeface="Verdana"/>
                <a:cs typeface="Verdana"/>
              </a:rPr>
              <a:t>Steil</a:t>
            </a:r>
            <a:endParaRPr sz="24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 descr="logo">
            <a:extLst>
              <a:ext uri="{FF2B5EF4-FFF2-40B4-BE49-F238E27FC236}">
                <a16:creationId xmlns:a16="http://schemas.microsoft.com/office/drawing/2014/main" id="{FA6406AA-A05A-43E0-A494-7D6520855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01" y="736547"/>
            <a:ext cx="3400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acle Training: What to Know About First Steps, Costs, and More | Dice.com  Career Advice">
            <a:extLst>
              <a:ext uri="{FF2B5EF4-FFF2-40B4-BE49-F238E27FC236}">
                <a16:creationId xmlns:a16="http://schemas.microsoft.com/office/drawing/2014/main" id="{5A78D197-C4A0-85D9-4C22-854CBC98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79" y="2020314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's new in SQL Server 2022 | Severalnines">
            <a:extLst>
              <a:ext uri="{FF2B5EF4-FFF2-40B4-BE49-F238E27FC236}">
                <a16:creationId xmlns:a16="http://schemas.microsoft.com/office/drawing/2014/main" id="{96A3AE93-B7FD-8908-3DED-FB6FA3F7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123" y="1897410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ybase database support and maintenance - GPS OS">
            <a:extLst>
              <a:ext uri="{FF2B5EF4-FFF2-40B4-BE49-F238E27FC236}">
                <a16:creationId xmlns:a16="http://schemas.microsoft.com/office/drawing/2014/main" id="{6FDA92EB-E80E-C272-C9E7-226EFEB4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7" y="4559352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Brief Guide to the PostgreSQL CLI | by Kasper Junge | Medium">
            <a:extLst>
              <a:ext uri="{FF2B5EF4-FFF2-40B4-BE49-F238E27FC236}">
                <a16:creationId xmlns:a16="http://schemas.microsoft.com/office/drawing/2014/main" id="{0DCEEDB3-E62F-532C-9B13-74BA21DB1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313" y="2407688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SQL hospedado | Amazon RDS para MySQL | AWS">
            <a:extLst>
              <a:ext uri="{FF2B5EF4-FFF2-40B4-BE49-F238E27FC236}">
                <a16:creationId xmlns:a16="http://schemas.microsoft.com/office/drawing/2014/main" id="{DCEB1E1B-B3AF-A8ED-4FA8-94CF6D169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213" y="4038678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Warehousing - Defintion, Guide, Pros, Cons">
            <a:extLst>
              <a:ext uri="{FF2B5EF4-FFF2-40B4-BE49-F238E27FC236}">
                <a16:creationId xmlns:a16="http://schemas.microsoft.com/office/drawing/2014/main" id="{AD8F2CB7-A59E-F805-1F4F-31A536E49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313" y="4824490"/>
            <a:ext cx="3048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1589" y="6198996"/>
            <a:ext cx="45504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2400" b="1" spc="-229" dirty="0">
                <a:solidFill>
                  <a:srgbClr val="FFFF00"/>
                </a:solidFill>
                <a:latin typeface="Verdana"/>
              </a:rPr>
              <a:t>Professor </a:t>
            </a:r>
            <a:r>
              <a:rPr sz="2400" b="1" spc="-229" dirty="0">
                <a:solidFill>
                  <a:srgbClr val="FFFF00"/>
                </a:solidFill>
                <a:latin typeface="Verdana"/>
              </a:rPr>
              <a:t>Richardt Steil</a:t>
            </a:r>
          </a:p>
        </p:txBody>
      </p:sp>
      <p:sp>
        <p:nvSpPr>
          <p:cNvPr id="4" name="object 4"/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7D26DB-2445-57D2-4B03-082F314F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36" y="2700236"/>
            <a:ext cx="5782482" cy="1457528"/>
          </a:xfrm>
          <a:prstGeom prst="rect">
            <a:avLst/>
          </a:prstGeom>
        </p:spPr>
      </p:pic>
      <p:pic>
        <p:nvPicPr>
          <p:cNvPr id="2050" name="Picture 2" descr="Seremos substituídos por robôs? Como humanos e máquinas estão evoluindo  para trabalharem juntos">
            <a:extLst>
              <a:ext uri="{FF2B5EF4-FFF2-40B4-BE49-F238E27FC236}">
                <a16:creationId xmlns:a16="http://schemas.microsoft.com/office/drawing/2014/main" id="{140ADF00-32ED-7BAE-E51D-18DA2734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3" y="97411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Inteligência Artificial vai substituir os cargos de direção nas empresas?">
            <a:extLst>
              <a:ext uri="{FF2B5EF4-FFF2-40B4-BE49-F238E27FC236}">
                <a16:creationId xmlns:a16="http://schemas.microsoft.com/office/drawing/2014/main" id="{812834F9-1B81-19A8-AC9C-7CFD18E00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374" y="833513"/>
            <a:ext cx="2619375" cy="174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renda Linux Gratuitamente Com Certificado">
            <a:extLst>
              <a:ext uri="{FF2B5EF4-FFF2-40B4-BE49-F238E27FC236}">
                <a16:creationId xmlns:a16="http://schemas.microsoft.com/office/drawing/2014/main" id="{191893BC-7DAD-D510-9A36-320407582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8" y="4455922"/>
            <a:ext cx="2518290" cy="166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ntroduction to Microsoft Windows | Universo Digital">
            <a:extLst>
              <a:ext uri="{FF2B5EF4-FFF2-40B4-BE49-F238E27FC236}">
                <a16:creationId xmlns:a16="http://schemas.microsoft.com/office/drawing/2014/main" id="{D6435718-2F17-39BF-F7EF-DAB6C341C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626" y="4402092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172" y="3241624"/>
            <a:ext cx="3362960" cy="20745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75"/>
              </a:spcBef>
              <a:tabLst>
                <a:tab pos="2315845" algn="l"/>
              </a:tabLst>
            </a:pPr>
            <a:r>
              <a:rPr sz="4800" spc="-10" dirty="0">
                <a:solidFill>
                  <a:srgbClr val="FFFFFF"/>
                </a:solidFill>
                <a:latin typeface="Calibri Light"/>
                <a:cs typeface="Calibri Light"/>
              </a:rPr>
              <a:t>ORIGEM</a:t>
            </a:r>
            <a:r>
              <a:rPr sz="4800" dirty="0">
                <a:solidFill>
                  <a:srgbClr val="FFFFFF"/>
                </a:solidFill>
                <a:latin typeface="Calibri Light"/>
                <a:cs typeface="Calibri Light"/>
              </a:rPr>
              <a:t>	</a:t>
            </a:r>
            <a:r>
              <a:rPr sz="4800" spc="-40" dirty="0">
                <a:solidFill>
                  <a:srgbClr val="FFFFFF"/>
                </a:solidFill>
                <a:latin typeface="Calibri Light"/>
                <a:cs typeface="Calibri Light"/>
              </a:rPr>
              <a:t>DOS </a:t>
            </a:r>
            <a:r>
              <a:rPr sz="4800" spc="-50" dirty="0">
                <a:solidFill>
                  <a:srgbClr val="FFFFFF"/>
                </a:solidFill>
                <a:latin typeface="Calibri Light"/>
                <a:cs typeface="Calibri Light"/>
              </a:rPr>
              <a:t>BANCOS</a:t>
            </a:r>
            <a:r>
              <a:rPr sz="4800" spc="-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 Light"/>
                <a:cs typeface="Calibri Light"/>
              </a:rPr>
              <a:t>DE </a:t>
            </a:r>
            <a:r>
              <a:rPr sz="4800" spc="-10" dirty="0">
                <a:solidFill>
                  <a:srgbClr val="FFFFFF"/>
                </a:solidFill>
                <a:latin typeface="Calibri Light"/>
                <a:cs typeface="Calibri Light"/>
              </a:rPr>
              <a:t>DADOS</a:t>
            </a:r>
            <a:endParaRPr sz="48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2085" y="380999"/>
            <a:ext cx="6919915" cy="6477000"/>
            <a:chOff x="5856732" y="381000"/>
            <a:chExt cx="6335395" cy="6477000"/>
          </a:xfrm>
        </p:grpSpPr>
        <p:sp>
          <p:nvSpPr>
            <p:cNvPr id="5" name="object 5"/>
            <p:cNvSpPr/>
            <p:nvPr/>
          </p:nvSpPr>
          <p:spPr>
            <a:xfrm>
              <a:off x="5856732" y="381000"/>
              <a:ext cx="6335395" cy="6477000"/>
            </a:xfrm>
            <a:custGeom>
              <a:avLst/>
              <a:gdLst/>
              <a:ahLst/>
              <a:cxnLst/>
              <a:rect l="l" t="t" r="r" b="b"/>
              <a:pathLst>
                <a:path w="6335395" h="6477000">
                  <a:moveTo>
                    <a:pt x="3561968" y="0"/>
                  </a:moveTo>
                  <a:lnTo>
                    <a:pt x="3513670" y="320"/>
                  </a:lnTo>
                  <a:lnTo>
                    <a:pt x="3465525" y="1280"/>
                  </a:lnTo>
                  <a:lnTo>
                    <a:pt x="3417539" y="2874"/>
                  </a:lnTo>
                  <a:lnTo>
                    <a:pt x="3369715" y="5099"/>
                  </a:lnTo>
                  <a:lnTo>
                    <a:pt x="3322057" y="7951"/>
                  </a:lnTo>
                  <a:lnTo>
                    <a:pt x="3274570" y="11425"/>
                  </a:lnTo>
                  <a:lnTo>
                    <a:pt x="3227257" y="15518"/>
                  </a:lnTo>
                  <a:lnTo>
                    <a:pt x="3180122" y="20225"/>
                  </a:lnTo>
                  <a:lnTo>
                    <a:pt x="3133170" y="25543"/>
                  </a:lnTo>
                  <a:lnTo>
                    <a:pt x="3086404" y="31467"/>
                  </a:lnTo>
                  <a:lnTo>
                    <a:pt x="3039829" y="37994"/>
                  </a:lnTo>
                  <a:lnTo>
                    <a:pt x="2993449" y="45119"/>
                  </a:lnTo>
                  <a:lnTo>
                    <a:pt x="2947267" y="52839"/>
                  </a:lnTo>
                  <a:lnTo>
                    <a:pt x="2901288" y="61148"/>
                  </a:lnTo>
                  <a:lnTo>
                    <a:pt x="2855515" y="70045"/>
                  </a:lnTo>
                  <a:lnTo>
                    <a:pt x="2809954" y="79523"/>
                  </a:lnTo>
                  <a:lnTo>
                    <a:pt x="2764607" y="89579"/>
                  </a:lnTo>
                  <a:lnTo>
                    <a:pt x="2719478" y="100210"/>
                  </a:lnTo>
                  <a:lnTo>
                    <a:pt x="2674573" y="111411"/>
                  </a:lnTo>
                  <a:lnTo>
                    <a:pt x="2629895" y="123178"/>
                  </a:lnTo>
                  <a:lnTo>
                    <a:pt x="2585447" y="135507"/>
                  </a:lnTo>
                  <a:lnTo>
                    <a:pt x="2541235" y="148394"/>
                  </a:lnTo>
                  <a:lnTo>
                    <a:pt x="2497261" y="161835"/>
                  </a:lnTo>
                  <a:lnTo>
                    <a:pt x="2453531" y="175826"/>
                  </a:lnTo>
                  <a:lnTo>
                    <a:pt x="2410047" y="190362"/>
                  </a:lnTo>
                  <a:lnTo>
                    <a:pt x="2366815" y="205441"/>
                  </a:lnTo>
                  <a:lnTo>
                    <a:pt x="2323838" y="221057"/>
                  </a:lnTo>
                  <a:lnTo>
                    <a:pt x="2281120" y="237207"/>
                  </a:lnTo>
                  <a:lnTo>
                    <a:pt x="2238665" y="253887"/>
                  </a:lnTo>
                  <a:lnTo>
                    <a:pt x="2196478" y="271093"/>
                  </a:lnTo>
                  <a:lnTo>
                    <a:pt x="2154562" y="288820"/>
                  </a:lnTo>
                  <a:lnTo>
                    <a:pt x="2112921" y="307065"/>
                  </a:lnTo>
                  <a:lnTo>
                    <a:pt x="2071560" y="325824"/>
                  </a:lnTo>
                  <a:lnTo>
                    <a:pt x="2030482" y="345092"/>
                  </a:lnTo>
                  <a:lnTo>
                    <a:pt x="1989691" y="364865"/>
                  </a:lnTo>
                  <a:lnTo>
                    <a:pt x="1949193" y="385140"/>
                  </a:lnTo>
                  <a:lnTo>
                    <a:pt x="1908989" y="405912"/>
                  </a:lnTo>
                  <a:lnTo>
                    <a:pt x="1869085" y="427178"/>
                  </a:lnTo>
                  <a:lnTo>
                    <a:pt x="1829485" y="448933"/>
                  </a:lnTo>
                  <a:lnTo>
                    <a:pt x="1790193" y="471174"/>
                  </a:lnTo>
                  <a:lnTo>
                    <a:pt x="1751212" y="493896"/>
                  </a:lnTo>
                  <a:lnTo>
                    <a:pt x="1712547" y="517094"/>
                  </a:lnTo>
                  <a:lnTo>
                    <a:pt x="1674202" y="540767"/>
                  </a:lnTo>
                  <a:lnTo>
                    <a:pt x="1636180" y="564908"/>
                  </a:lnTo>
                  <a:lnTo>
                    <a:pt x="1598486" y="589514"/>
                  </a:lnTo>
                  <a:lnTo>
                    <a:pt x="1561125" y="614582"/>
                  </a:lnTo>
                  <a:lnTo>
                    <a:pt x="1524099" y="640106"/>
                  </a:lnTo>
                  <a:lnTo>
                    <a:pt x="1487413" y="666084"/>
                  </a:lnTo>
                  <a:lnTo>
                    <a:pt x="1451071" y="692510"/>
                  </a:lnTo>
                  <a:lnTo>
                    <a:pt x="1415078" y="719382"/>
                  </a:lnTo>
                  <a:lnTo>
                    <a:pt x="1379436" y="746694"/>
                  </a:lnTo>
                  <a:lnTo>
                    <a:pt x="1344150" y="774443"/>
                  </a:lnTo>
                  <a:lnTo>
                    <a:pt x="1309225" y="802625"/>
                  </a:lnTo>
                  <a:lnTo>
                    <a:pt x="1274664" y="831236"/>
                  </a:lnTo>
                  <a:lnTo>
                    <a:pt x="1240471" y="860271"/>
                  </a:lnTo>
                  <a:lnTo>
                    <a:pt x="1206650" y="889728"/>
                  </a:lnTo>
                  <a:lnTo>
                    <a:pt x="1173206" y="919600"/>
                  </a:lnTo>
                  <a:lnTo>
                    <a:pt x="1140142" y="949886"/>
                  </a:lnTo>
                  <a:lnTo>
                    <a:pt x="1107463" y="980580"/>
                  </a:lnTo>
                  <a:lnTo>
                    <a:pt x="1075171" y="1011678"/>
                  </a:lnTo>
                  <a:lnTo>
                    <a:pt x="1043273" y="1043178"/>
                  </a:lnTo>
                  <a:lnTo>
                    <a:pt x="1011771" y="1075073"/>
                  </a:lnTo>
                  <a:lnTo>
                    <a:pt x="980669" y="1107361"/>
                  </a:lnTo>
                  <a:lnTo>
                    <a:pt x="949972" y="1140037"/>
                  </a:lnTo>
                  <a:lnTo>
                    <a:pt x="919684" y="1173098"/>
                  </a:lnTo>
                  <a:lnTo>
                    <a:pt x="889808" y="1206539"/>
                  </a:lnTo>
                  <a:lnTo>
                    <a:pt x="860349" y="1240356"/>
                  </a:lnTo>
                  <a:lnTo>
                    <a:pt x="831311" y="1274546"/>
                  </a:lnTo>
                  <a:lnTo>
                    <a:pt x="802697" y="1309103"/>
                  </a:lnTo>
                  <a:lnTo>
                    <a:pt x="774513" y="1344025"/>
                  </a:lnTo>
                  <a:lnTo>
                    <a:pt x="746761" y="1379307"/>
                  </a:lnTo>
                  <a:lnTo>
                    <a:pt x="719446" y="1414945"/>
                  </a:lnTo>
                  <a:lnTo>
                    <a:pt x="692572" y="1450935"/>
                  </a:lnTo>
                  <a:lnTo>
                    <a:pt x="666143" y="1487273"/>
                  </a:lnTo>
                  <a:lnTo>
                    <a:pt x="640163" y="1523955"/>
                  </a:lnTo>
                  <a:lnTo>
                    <a:pt x="614636" y="1560977"/>
                  </a:lnTo>
                  <a:lnTo>
                    <a:pt x="589566" y="1598335"/>
                  </a:lnTo>
                  <a:lnTo>
                    <a:pt x="564957" y="1636024"/>
                  </a:lnTo>
                  <a:lnTo>
                    <a:pt x="540814" y="1674042"/>
                  </a:lnTo>
                  <a:lnTo>
                    <a:pt x="517140" y="1712383"/>
                  </a:lnTo>
                  <a:lnTo>
                    <a:pt x="493939" y="1751044"/>
                  </a:lnTo>
                  <a:lnTo>
                    <a:pt x="471215" y="1790021"/>
                  </a:lnTo>
                  <a:lnTo>
                    <a:pt x="448972" y="1829309"/>
                  </a:lnTo>
                  <a:lnTo>
                    <a:pt x="427215" y="1868905"/>
                  </a:lnTo>
                  <a:lnTo>
                    <a:pt x="405947" y="1908804"/>
                  </a:lnTo>
                  <a:lnTo>
                    <a:pt x="385173" y="1949003"/>
                  </a:lnTo>
                  <a:lnTo>
                    <a:pt x="364896" y="1989498"/>
                  </a:lnTo>
                  <a:lnTo>
                    <a:pt x="345121" y="2030284"/>
                  </a:lnTo>
                  <a:lnTo>
                    <a:pt x="325851" y="2071357"/>
                  </a:lnTo>
                  <a:lnTo>
                    <a:pt x="307091" y="2112714"/>
                  </a:lnTo>
                  <a:lnTo>
                    <a:pt x="288845" y="2154350"/>
                  </a:lnTo>
                  <a:lnTo>
                    <a:pt x="271116" y="2196261"/>
                  </a:lnTo>
                  <a:lnTo>
                    <a:pt x="253909" y="2238444"/>
                  </a:lnTo>
                  <a:lnTo>
                    <a:pt x="237228" y="2280894"/>
                  </a:lnTo>
                  <a:lnTo>
                    <a:pt x="221076" y="2323607"/>
                  </a:lnTo>
                  <a:lnTo>
                    <a:pt x="205458" y="2366579"/>
                  </a:lnTo>
                  <a:lnTo>
                    <a:pt x="190378" y="2409806"/>
                  </a:lnTo>
                  <a:lnTo>
                    <a:pt x="175840" y="2453285"/>
                  </a:lnTo>
                  <a:lnTo>
                    <a:pt x="161848" y="2497010"/>
                  </a:lnTo>
                  <a:lnTo>
                    <a:pt x="148406" y="2540979"/>
                  </a:lnTo>
                  <a:lnTo>
                    <a:pt x="135518" y="2585186"/>
                  </a:lnTo>
                  <a:lnTo>
                    <a:pt x="123188" y="2629628"/>
                  </a:lnTo>
                  <a:lnTo>
                    <a:pt x="111420" y="2674302"/>
                  </a:lnTo>
                  <a:lnTo>
                    <a:pt x="100218" y="2719202"/>
                  </a:lnTo>
                  <a:lnTo>
                    <a:pt x="89587" y="2764324"/>
                  </a:lnTo>
                  <a:lnTo>
                    <a:pt x="79529" y="2809666"/>
                  </a:lnTo>
                  <a:lnTo>
                    <a:pt x="70050" y="2855222"/>
                  </a:lnTo>
                  <a:lnTo>
                    <a:pt x="61153" y="2900989"/>
                  </a:lnTo>
                  <a:lnTo>
                    <a:pt x="52843" y="2946963"/>
                  </a:lnTo>
                  <a:lnTo>
                    <a:pt x="45123" y="2993139"/>
                  </a:lnTo>
                  <a:lnTo>
                    <a:pt x="37997" y="3039514"/>
                  </a:lnTo>
                  <a:lnTo>
                    <a:pt x="31470" y="3086083"/>
                  </a:lnTo>
                  <a:lnTo>
                    <a:pt x="25545" y="3132843"/>
                  </a:lnTo>
                  <a:lnTo>
                    <a:pt x="20227" y="3179789"/>
                  </a:lnTo>
                  <a:lnTo>
                    <a:pt x="15519" y="3226918"/>
                  </a:lnTo>
                  <a:lnTo>
                    <a:pt x="11426" y="3274225"/>
                  </a:lnTo>
                  <a:lnTo>
                    <a:pt x="7951" y="3321707"/>
                  </a:lnTo>
                  <a:lnTo>
                    <a:pt x="5099" y="3369358"/>
                  </a:lnTo>
                  <a:lnTo>
                    <a:pt x="2874" y="3417176"/>
                  </a:lnTo>
                  <a:lnTo>
                    <a:pt x="1280" y="3465157"/>
                  </a:lnTo>
                  <a:lnTo>
                    <a:pt x="320" y="3513295"/>
                  </a:lnTo>
                  <a:lnTo>
                    <a:pt x="0" y="3561588"/>
                  </a:lnTo>
                  <a:lnTo>
                    <a:pt x="368" y="3613364"/>
                  </a:lnTo>
                  <a:lnTo>
                    <a:pt x="1471" y="3664963"/>
                  </a:lnTo>
                  <a:lnTo>
                    <a:pt x="3303" y="3716379"/>
                  </a:lnTo>
                  <a:lnTo>
                    <a:pt x="5859" y="3767608"/>
                  </a:lnTo>
                  <a:lnTo>
                    <a:pt x="9135" y="3818645"/>
                  </a:lnTo>
                  <a:lnTo>
                    <a:pt x="13124" y="3869484"/>
                  </a:lnTo>
                  <a:lnTo>
                    <a:pt x="17823" y="3920120"/>
                  </a:lnTo>
                  <a:lnTo>
                    <a:pt x="23226" y="3970549"/>
                  </a:lnTo>
                  <a:lnTo>
                    <a:pt x="29329" y="4020766"/>
                  </a:lnTo>
                  <a:lnTo>
                    <a:pt x="36125" y="4070765"/>
                  </a:lnTo>
                  <a:lnTo>
                    <a:pt x="43612" y="4120542"/>
                  </a:lnTo>
                  <a:lnTo>
                    <a:pt x="51782" y="4170092"/>
                  </a:lnTo>
                  <a:lnTo>
                    <a:pt x="60632" y="4219409"/>
                  </a:lnTo>
                  <a:lnTo>
                    <a:pt x="70156" y="4268489"/>
                  </a:lnTo>
                  <a:lnTo>
                    <a:pt x="80349" y="4317327"/>
                  </a:lnTo>
                  <a:lnTo>
                    <a:pt x="91207" y="4365918"/>
                  </a:lnTo>
                  <a:lnTo>
                    <a:pt x="102725" y="4414256"/>
                  </a:lnTo>
                  <a:lnTo>
                    <a:pt x="114897" y="4462337"/>
                  </a:lnTo>
                  <a:lnTo>
                    <a:pt x="127718" y="4510156"/>
                  </a:lnTo>
                  <a:lnTo>
                    <a:pt x="141184" y="4557707"/>
                  </a:lnTo>
                  <a:lnTo>
                    <a:pt x="155289" y="4604987"/>
                  </a:lnTo>
                  <a:lnTo>
                    <a:pt x="170029" y="4651989"/>
                  </a:lnTo>
                  <a:lnTo>
                    <a:pt x="185399" y="4698709"/>
                  </a:lnTo>
                  <a:lnTo>
                    <a:pt x="201393" y="4745142"/>
                  </a:lnTo>
                  <a:lnTo>
                    <a:pt x="218007" y="4791283"/>
                  </a:lnTo>
                  <a:lnTo>
                    <a:pt x="235235" y="4837127"/>
                  </a:lnTo>
                  <a:lnTo>
                    <a:pt x="253073" y="4882669"/>
                  </a:lnTo>
                  <a:lnTo>
                    <a:pt x="271516" y="4927904"/>
                  </a:lnTo>
                  <a:lnTo>
                    <a:pt x="290558" y="4972827"/>
                  </a:lnTo>
                  <a:lnTo>
                    <a:pt x="310195" y="5017433"/>
                  </a:lnTo>
                  <a:lnTo>
                    <a:pt x="330422" y="5061717"/>
                  </a:lnTo>
                  <a:lnTo>
                    <a:pt x="351234" y="5105674"/>
                  </a:lnTo>
                  <a:lnTo>
                    <a:pt x="372625" y="5149299"/>
                  </a:lnTo>
                  <a:lnTo>
                    <a:pt x="394591" y="5192588"/>
                  </a:lnTo>
                  <a:lnTo>
                    <a:pt x="417127" y="5235534"/>
                  </a:lnTo>
                  <a:lnTo>
                    <a:pt x="440228" y="5278133"/>
                  </a:lnTo>
                  <a:lnTo>
                    <a:pt x="463889" y="5320381"/>
                  </a:lnTo>
                  <a:lnTo>
                    <a:pt x="488105" y="5362272"/>
                  </a:lnTo>
                  <a:lnTo>
                    <a:pt x="512870" y="5403801"/>
                  </a:lnTo>
                  <a:lnTo>
                    <a:pt x="538181" y="5444963"/>
                  </a:lnTo>
                  <a:lnTo>
                    <a:pt x="564031" y="5485754"/>
                  </a:lnTo>
                  <a:lnTo>
                    <a:pt x="590416" y="5526168"/>
                  </a:lnTo>
                  <a:lnTo>
                    <a:pt x="617332" y="5566200"/>
                  </a:lnTo>
                  <a:lnTo>
                    <a:pt x="644772" y="5605845"/>
                  </a:lnTo>
                  <a:lnTo>
                    <a:pt x="672732" y="5645099"/>
                  </a:lnTo>
                  <a:lnTo>
                    <a:pt x="701208" y="5683956"/>
                  </a:lnTo>
                  <a:lnTo>
                    <a:pt x="730193" y="5722412"/>
                  </a:lnTo>
                  <a:lnTo>
                    <a:pt x="759684" y="5760461"/>
                  </a:lnTo>
                  <a:lnTo>
                    <a:pt x="789674" y="5798098"/>
                  </a:lnTo>
                  <a:lnTo>
                    <a:pt x="820160" y="5835319"/>
                  </a:lnTo>
                  <a:lnTo>
                    <a:pt x="851136" y="5872118"/>
                  </a:lnTo>
                  <a:lnTo>
                    <a:pt x="882597" y="5908490"/>
                  </a:lnTo>
                  <a:lnTo>
                    <a:pt x="914539" y="5944431"/>
                  </a:lnTo>
                  <a:lnTo>
                    <a:pt x="946955" y="5979936"/>
                  </a:lnTo>
                  <a:lnTo>
                    <a:pt x="979842" y="6014999"/>
                  </a:lnTo>
                  <a:lnTo>
                    <a:pt x="1013194" y="6049616"/>
                  </a:lnTo>
                  <a:lnTo>
                    <a:pt x="1047006" y="6083781"/>
                  </a:lnTo>
                  <a:lnTo>
                    <a:pt x="1081274" y="6117490"/>
                  </a:lnTo>
                  <a:lnTo>
                    <a:pt x="1115992" y="6150738"/>
                  </a:lnTo>
                  <a:lnTo>
                    <a:pt x="1151155" y="6183519"/>
                  </a:lnTo>
                  <a:lnTo>
                    <a:pt x="1186758" y="6215829"/>
                  </a:lnTo>
                  <a:lnTo>
                    <a:pt x="1222797" y="6247662"/>
                  </a:lnTo>
                  <a:lnTo>
                    <a:pt x="1259267" y="6279014"/>
                  </a:lnTo>
                  <a:lnTo>
                    <a:pt x="1296162" y="6309880"/>
                  </a:lnTo>
                  <a:lnTo>
                    <a:pt x="1519682" y="6476999"/>
                  </a:lnTo>
                  <a:lnTo>
                    <a:pt x="5608320" y="6476999"/>
                  </a:lnTo>
                  <a:lnTo>
                    <a:pt x="5760973" y="6363538"/>
                  </a:lnTo>
                  <a:lnTo>
                    <a:pt x="5801123" y="6331532"/>
                  </a:lnTo>
                  <a:lnTo>
                    <a:pt x="5840796" y="6298964"/>
                  </a:lnTo>
                  <a:lnTo>
                    <a:pt x="5879987" y="6265838"/>
                  </a:lnTo>
                  <a:lnTo>
                    <a:pt x="5918689" y="6232162"/>
                  </a:lnTo>
                  <a:lnTo>
                    <a:pt x="5956897" y="6197941"/>
                  </a:lnTo>
                  <a:lnTo>
                    <a:pt x="5994605" y="6163181"/>
                  </a:lnTo>
                  <a:lnTo>
                    <a:pt x="6031807" y="6127888"/>
                  </a:lnTo>
                  <a:lnTo>
                    <a:pt x="6068497" y="6092069"/>
                  </a:lnTo>
                  <a:lnTo>
                    <a:pt x="6104669" y="6055729"/>
                  </a:lnTo>
                  <a:lnTo>
                    <a:pt x="6140318" y="6018874"/>
                  </a:lnTo>
                  <a:lnTo>
                    <a:pt x="6175437" y="5981510"/>
                  </a:lnTo>
                  <a:lnTo>
                    <a:pt x="6210021" y="5943644"/>
                  </a:lnTo>
                  <a:lnTo>
                    <a:pt x="6244064" y="5905281"/>
                  </a:lnTo>
                  <a:lnTo>
                    <a:pt x="6277560" y="5866428"/>
                  </a:lnTo>
                  <a:lnTo>
                    <a:pt x="6310502" y="5827090"/>
                  </a:lnTo>
                  <a:lnTo>
                    <a:pt x="6335268" y="5793917"/>
                  </a:lnTo>
                  <a:lnTo>
                    <a:pt x="6335268" y="1329309"/>
                  </a:lnTo>
                  <a:lnTo>
                    <a:pt x="6310502" y="1296035"/>
                  </a:lnTo>
                  <a:lnTo>
                    <a:pt x="6279629" y="1259146"/>
                  </a:lnTo>
                  <a:lnTo>
                    <a:pt x="6248270" y="1222682"/>
                  </a:lnTo>
                  <a:lnTo>
                    <a:pt x="6216429" y="1186648"/>
                  </a:lnTo>
                  <a:lnTo>
                    <a:pt x="6184113" y="1151050"/>
                  </a:lnTo>
                  <a:lnTo>
                    <a:pt x="6151325" y="1115892"/>
                  </a:lnTo>
                  <a:lnTo>
                    <a:pt x="6118071" y="1081179"/>
                  </a:lnTo>
                  <a:lnTo>
                    <a:pt x="6084357" y="1046916"/>
                  </a:lnTo>
                  <a:lnTo>
                    <a:pt x="6050186" y="1013109"/>
                  </a:lnTo>
                  <a:lnTo>
                    <a:pt x="6015564" y="979761"/>
                  </a:lnTo>
                  <a:lnTo>
                    <a:pt x="5980495" y="946879"/>
                  </a:lnTo>
                  <a:lnTo>
                    <a:pt x="5944986" y="914466"/>
                  </a:lnTo>
                  <a:lnTo>
                    <a:pt x="5909040" y="882529"/>
                  </a:lnTo>
                  <a:lnTo>
                    <a:pt x="5872663" y="851072"/>
                  </a:lnTo>
                  <a:lnTo>
                    <a:pt x="5835859" y="820100"/>
                  </a:lnTo>
                  <a:lnTo>
                    <a:pt x="5798635" y="789617"/>
                  </a:lnTo>
                  <a:lnTo>
                    <a:pt x="5760993" y="759630"/>
                  </a:lnTo>
                  <a:lnTo>
                    <a:pt x="5722941" y="730143"/>
                  </a:lnTo>
                  <a:lnTo>
                    <a:pt x="5684482" y="701161"/>
                  </a:lnTo>
                  <a:lnTo>
                    <a:pt x="5645621" y="672688"/>
                  </a:lnTo>
                  <a:lnTo>
                    <a:pt x="5606364" y="644731"/>
                  </a:lnTo>
                  <a:lnTo>
                    <a:pt x="5566716" y="617293"/>
                  </a:lnTo>
                  <a:lnTo>
                    <a:pt x="5526680" y="590380"/>
                  </a:lnTo>
                  <a:lnTo>
                    <a:pt x="5486264" y="563998"/>
                  </a:lnTo>
                  <a:lnTo>
                    <a:pt x="5445470" y="538150"/>
                  </a:lnTo>
                  <a:lnTo>
                    <a:pt x="5404305" y="512841"/>
                  </a:lnTo>
                  <a:lnTo>
                    <a:pt x="5362774" y="488078"/>
                  </a:lnTo>
                  <a:lnTo>
                    <a:pt x="5320880" y="463865"/>
                  </a:lnTo>
                  <a:lnTo>
                    <a:pt x="5278630" y="440206"/>
                  </a:lnTo>
                  <a:lnTo>
                    <a:pt x="5236028" y="417107"/>
                  </a:lnTo>
                  <a:lnTo>
                    <a:pt x="5193079" y="394572"/>
                  </a:lnTo>
                  <a:lnTo>
                    <a:pt x="5149789" y="372608"/>
                  </a:lnTo>
                  <a:lnTo>
                    <a:pt x="5106161" y="351218"/>
                  </a:lnTo>
                  <a:lnTo>
                    <a:pt x="5062202" y="330408"/>
                  </a:lnTo>
                  <a:lnTo>
                    <a:pt x="5017916" y="310182"/>
                  </a:lnTo>
                  <a:lnTo>
                    <a:pt x="4973308" y="290546"/>
                  </a:lnTo>
                  <a:lnTo>
                    <a:pt x="4928383" y="271505"/>
                  </a:lnTo>
                  <a:lnTo>
                    <a:pt x="4883146" y="253064"/>
                  </a:lnTo>
                  <a:lnTo>
                    <a:pt x="4837601" y="235227"/>
                  </a:lnTo>
                  <a:lnTo>
                    <a:pt x="4791755" y="217999"/>
                  </a:lnTo>
                  <a:lnTo>
                    <a:pt x="4745612" y="201386"/>
                  </a:lnTo>
                  <a:lnTo>
                    <a:pt x="4699177" y="185393"/>
                  </a:lnTo>
                  <a:lnTo>
                    <a:pt x="4652454" y="170024"/>
                  </a:lnTo>
                  <a:lnTo>
                    <a:pt x="4605449" y="155285"/>
                  </a:lnTo>
                  <a:lnTo>
                    <a:pt x="4558167" y="141180"/>
                  </a:lnTo>
                  <a:lnTo>
                    <a:pt x="4510613" y="127715"/>
                  </a:lnTo>
                  <a:lnTo>
                    <a:pt x="4462792" y="114894"/>
                  </a:lnTo>
                  <a:lnTo>
                    <a:pt x="4414708" y="102722"/>
                  </a:lnTo>
                  <a:lnTo>
                    <a:pt x="4366367" y="91205"/>
                  </a:lnTo>
                  <a:lnTo>
                    <a:pt x="4317773" y="80348"/>
                  </a:lnTo>
                  <a:lnTo>
                    <a:pt x="4268932" y="70154"/>
                  </a:lnTo>
                  <a:lnTo>
                    <a:pt x="4219849" y="60631"/>
                  </a:lnTo>
                  <a:lnTo>
                    <a:pt x="4170528" y="51781"/>
                  </a:lnTo>
                  <a:lnTo>
                    <a:pt x="4120975" y="43611"/>
                  </a:lnTo>
                  <a:lnTo>
                    <a:pt x="4071195" y="36125"/>
                  </a:lnTo>
                  <a:lnTo>
                    <a:pt x="4021191" y="29328"/>
                  </a:lnTo>
                  <a:lnTo>
                    <a:pt x="3970971" y="23226"/>
                  </a:lnTo>
                  <a:lnTo>
                    <a:pt x="3920537" y="17823"/>
                  </a:lnTo>
                  <a:lnTo>
                    <a:pt x="3869896" y="13124"/>
                  </a:lnTo>
                  <a:lnTo>
                    <a:pt x="3819053" y="9135"/>
                  </a:lnTo>
                  <a:lnTo>
                    <a:pt x="3768011" y="5859"/>
                  </a:lnTo>
                  <a:lnTo>
                    <a:pt x="3716777" y="3303"/>
                  </a:lnTo>
                  <a:lnTo>
                    <a:pt x="3665355" y="1471"/>
                  </a:lnTo>
                  <a:lnTo>
                    <a:pt x="3613751" y="368"/>
                  </a:lnTo>
                  <a:lnTo>
                    <a:pt x="356196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1324" y="463801"/>
              <a:ext cx="6170676" cy="63118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7004D1C-9321-D084-CF05-3CADD7E1C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87253"/>
              </p:ext>
            </p:extLst>
          </p:nvPr>
        </p:nvGraphicFramePr>
        <p:xfrm>
          <a:off x="274927" y="1097079"/>
          <a:ext cx="11631732" cy="5470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1676">
                  <a:extLst>
                    <a:ext uri="{9D8B030D-6E8A-4147-A177-3AD203B41FA5}">
                      <a16:colId xmlns:a16="http://schemas.microsoft.com/office/drawing/2014/main" val="3087374530"/>
                    </a:ext>
                  </a:extLst>
                </a:gridCol>
                <a:gridCol w="1661676">
                  <a:extLst>
                    <a:ext uri="{9D8B030D-6E8A-4147-A177-3AD203B41FA5}">
                      <a16:colId xmlns:a16="http://schemas.microsoft.com/office/drawing/2014/main" val="3509695956"/>
                    </a:ext>
                  </a:extLst>
                </a:gridCol>
                <a:gridCol w="1661676">
                  <a:extLst>
                    <a:ext uri="{9D8B030D-6E8A-4147-A177-3AD203B41FA5}">
                      <a16:colId xmlns:a16="http://schemas.microsoft.com/office/drawing/2014/main" val="127560700"/>
                    </a:ext>
                  </a:extLst>
                </a:gridCol>
                <a:gridCol w="1661676">
                  <a:extLst>
                    <a:ext uri="{9D8B030D-6E8A-4147-A177-3AD203B41FA5}">
                      <a16:colId xmlns:a16="http://schemas.microsoft.com/office/drawing/2014/main" val="2992789289"/>
                    </a:ext>
                  </a:extLst>
                </a:gridCol>
                <a:gridCol w="1661676">
                  <a:extLst>
                    <a:ext uri="{9D8B030D-6E8A-4147-A177-3AD203B41FA5}">
                      <a16:colId xmlns:a16="http://schemas.microsoft.com/office/drawing/2014/main" val="1863770937"/>
                    </a:ext>
                  </a:extLst>
                </a:gridCol>
                <a:gridCol w="1661676">
                  <a:extLst>
                    <a:ext uri="{9D8B030D-6E8A-4147-A177-3AD203B41FA5}">
                      <a16:colId xmlns:a16="http://schemas.microsoft.com/office/drawing/2014/main" val="2372711062"/>
                    </a:ext>
                  </a:extLst>
                </a:gridCol>
                <a:gridCol w="1661676">
                  <a:extLst>
                    <a:ext uri="{9D8B030D-6E8A-4147-A177-3AD203B41FA5}">
                      <a16:colId xmlns:a16="http://schemas.microsoft.com/office/drawing/2014/main" val="2517791572"/>
                    </a:ext>
                  </a:extLst>
                </a:gridCol>
              </a:tblGrid>
              <a:tr h="262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 kern="100">
                          <a:effectLst/>
                        </a:rPr>
                        <a:t>Tipo de Banco de Dados</a:t>
                      </a:r>
                      <a:endParaRPr lang="pt-PT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 kern="100">
                          <a:effectLst/>
                        </a:rPr>
                        <a:t>Modelo de Dados</a:t>
                      </a:r>
                      <a:endParaRPr lang="pt-PT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 kern="100">
                          <a:effectLst/>
                        </a:rPr>
                        <a:t>Exemplos</a:t>
                      </a:r>
                      <a:endParaRPr lang="pt-PT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 kern="100">
                          <a:effectLst/>
                        </a:rPr>
                        <a:t>Escalabilidade</a:t>
                      </a:r>
                      <a:endParaRPr lang="pt-PT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 kern="100">
                          <a:effectLst/>
                        </a:rPr>
                        <a:t>Consistência (ACID)</a:t>
                      </a:r>
                      <a:endParaRPr lang="pt-PT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 kern="100">
                          <a:effectLst/>
                        </a:rPr>
                        <a:t>Casos de Uso</a:t>
                      </a:r>
                      <a:endParaRPr lang="pt-PT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 kern="100">
                          <a:effectLst/>
                        </a:rPr>
                        <a:t>Desvantagens</a:t>
                      </a:r>
                      <a:endParaRPr lang="pt-PT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23311042"/>
                  </a:ext>
                </a:extLst>
              </a:tr>
              <a:tr h="481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 dirty="0">
                          <a:effectLst/>
                        </a:rPr>
                        <a:t>Relacional (RDBMS)</a:t>
                      </a:r>
                      <a:endParaRPr lang="pt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Tabelas (linhas e colunas)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MySQL, PostgreSQL, Oracle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Vertical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Suporta ACID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Aplicações empresariais, sistemas financeiros, e-commerce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Escalabilidade limitada, complexidade em grandes volumes de dados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0740922"/>
                  </a:ext>
                </a:extLst>
              </a:tr>
              <a:tr h="698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NoSQL (Não Relacional)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 dirty="0">
                          <a:effectLst/>
                        </a:rPr>
                        <a:t>Chave-valor, Documento, Coluna, Grafos</a:t>
                      </a:r>
                      <a:endParaRPr lang="pt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 dirty="0" err="1">
                          <a:effectLst/>
                        </a:rPr>
                        <a:t>MongoDB</a:t>
                      </a:r>
                      <a:r>
                        <a:rPr lang="pt-PT" sz="900" kern="100" dirty="0">
                          <a:effectLst/>
                        </a:rPr>
                        <a:t>, Cassandra, Redis</a:t>
                      </a:r>
                      <a:endParaRPr lang="pt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Horizontal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Eventual ou parcial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Aplicações web, Big Data, redes sociais, IoT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Não oferece transações ACID em alguns casos, complexidade nas consultas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73140342"/>
                  </a:ext>
                </a:extLst>
              </a:tr>
              <a:tr h="479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Em Memória (In-Memory)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Tabelas (com dados em RAM)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 dirty="0">
                          <a:effectLst/>
                        </a:rPr>
                        <a:t>Redis, </a:t>
                      </a:r>
                      <a:r>
                        <a:rPr lang="pt-PT" sz="900" kern="100" dirty="0" err="1">
                          <a:effectLst/>
                        </a:rPr>
                        <a:t>Memcached</a:t>
                      </a:r>
                      <a:endParaRPr lang="pt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Horizontal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Parcial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Cache, sistemas de alta performance em tempo real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Volatilidade de dados (caso não haja persistência)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3042369"/>
                  </a:ext>
                </a:extLst>
              </a:tr>
              <a:tr h="481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Data Warehouse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Tabelas otimizadas para leitura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Amazon Redshift, Snowflake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 dirty="0">
                          <a:effectLst/>
                        </a:rPr>
                        <a:t>Horizontal</a:t>
                      </a:r>
                      <a:endParaRPr lang="pt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Suporte a transações em lote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BI (Business Intelligence), análises históricas, relatórios de larga escala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Não é ideal para gravações rápidas, custos de armazenamento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6538843"/>
                  </a:ext>
                </a:extLst>
              </a:tr>
              <a:tr h="481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Distribuído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 dirty="0">
                          <a:effectLst/>
                        </a:rPr>
                        <a:t>Diversos (relacional ou </a:t>
                      </a:r>
                      <a:r>
                        <a:rPr lang="pt-PT" sz="900" kern="100" dirty="0" err="1">
                          <a:effectLst/>
                        </a:rPr>
                        <a:t>NoSQL</a:t>
                      </a:r>
                      <a:r>
                        <a:rPr lang="pt-PT" sz="900" kern="100" dirty="0">
                          <a:effectLst/>
                        </a:rPr>
                        <a:t>)</a:t>
                      </a:r>
                      <a:endParaRPr lang="pt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Cassandra, CockroachDB, Google Spanner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 dirty="0">
                          <a:effectLst/>
                        </a:rPr>
                        <a:t>Horizontal</a:t>
                      </a:r>
                      <a:endParaRPr lang="pt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Consistência eventual ou total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Aplicações globais, serviços que exigem alta disponibilidade e baixa latência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Complexidade na implementação e manutenção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6541136"/>
                  </a:ext>
                </a:extLst>
              </a:tr>
              <a:tr h="698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Grafos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Nós e arestas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Neo4j, ArangoDB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Horizontal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 dirty="0">
                          <a:effectLst/>
                        </a:rPr>
                        <a:t>Consistência eventual</a:t>
                      </a:r>
                      <a:endParaRPr lang="pt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Redes sociais, sistemas de recomendação, análise de relações complexas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Pode ser ineficiente para dados tabulares ou simples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61876792"/>
                  </a:ext>
                </a:extLst>
              </a:tr>
              <a:tr h="481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Colunar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Colunas em vez de linhas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HBase, Cassandra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Horizontal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 dirty="0">
                          <a:effectLst/>
                        </a:rPr>
                        <a:t>Eventual ou ACID (Cassandra)</a:t>
                      </a:r>
                      <a:endParaRPr lang="pt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Análise de grandes volumes de dados, Big Data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Não é adequado para transações pequenas ou altamente estruturadas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96001024"/>
                  </a:ext>
                </a:extLst>
              </a:tr>
              <a:tr h="481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Chave-Valor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Pares de chave e valor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Redis, DynamoDB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Horizontal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 dirty="0">
                          <a:effectLst/>
                        </a:rPr>
                        <a:t>Eventual</a:t>
                      </a:r>
                      <a:endParaRPr lang="pt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 dirty="0">
                          <a:effectLst/>
                        </a:rPr>
                        <a:t>Cache, gerenciamento de sessão, armazenamento de configurações</a:t>
                      </a:r>
                      <a:endParaRPr lang="pt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 dirty="0">
                          <a:effectLst/>
                        </a:rPr>
                        <a:t>Consultas complexas podem ser difíceis de implementar</a:t>
                      </a:r>
                      <a:endParaRPr lang="pt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05722736"/>
                  </a:ext>
                </a:extLst>
              </a:tr>
              <a:tr h="698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Orientado a Documento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Documentos JSON ou BSON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MongoDB, Couchbase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Horizontal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>
                          <a:effectLst/>
                        </a:rPr>
                        <a:t>Eventual</a:t>
                      </a:r>
                      <a:endParaRPr lang="pt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 dirty="0">
                          <a:effectLst/>
                        </a:rPr>
                        <a:t>Aplicações com dados </a:t>
                      </a:r>
                      <a:r>
                        <a:rPr lang="pt-PT" sz="900" kern="100" dirty="0" err="1">
                          <a:effectLst/>
                        </a:rPr>
                        <a:t>semi-estruturados</a:t>
                      </a:r>
                      <a:r>
                        <a:rPr lang="pt-PT" sz="900" kern="100" dirty="0">
                          <a:effectLst/>
                        </a:rPr>
                        <a:t>, como catálogos e perfis de usuário</a:t>
                      </a:r>
                      <a:endParaRPr lang="pt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900" kern="100" dirty="0">
                          <a:effectLst/>
                        </a:rPr>
                        <a:t>Menor consistência e controle de integridade</a:t>
                      </a:r>
                      <a:endParaRPr lang="pt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2923546"/>
                  </a:ext>
                </a:extLst>
              </a:tr>
            </a:tbl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FB785A99-D4D5-4A1D-378B-948B0C1EC360}"/>
              </a:ext>
            </a:extLst>
          </p:cNvPr>
          <p:cNvSpPr txBox="1"/>
          <p:nvPr/>
        </p:nvSpPr>
        <p:spPr>
          <a:xfrm>
            <a:off x="3776847" y="389985"/>
            <a:ext cx="594974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000" b="1" spc="-200" dirty="0">
                <a:solidFill>
                  <a:srgbClr val="FFFF00"/>
                </a:solidFill>
                <a:latin typeface="Verdana"/>
              </a:rPr>
              <a:t>Diferentes tipos de banco de dados</a:t>
            </a:r>
            <a:endParaRPr sz="2000" b="1" spc="-200" dirty="0">
              <a:solidFill>
                <a:srgbClr val="FFFF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0064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66A780-AEA5-57BA-B418-DC0596F649AC}"/>
              </a:ext>
            </a:extLst>
          </p:cNvPr>
          <p:cNvSpPr txBox="1"/>
          <p:nvPr/>
        </p:nvSpPr>
        <p:spPr>
          <a:xfrm>
            <a:off x="403122" y="1097567"/>
            <a:ext cx="11543071" cy="538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Detalhamento dos Tipos:</a:t>
            </a:r>
            <a:endParaRPr lang="pt-PT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PT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Relacional (RDBMS)</a:t>
            </a:r>
            <a:r>
              <a:rPr lang="pt-PT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Oferece um bom controle de integridade dos dados e suporte a transações complexas. Ideal para cenários onde a consistência é uma prioridade, mas menos escalável para grandes volumes de dados distribuídos.</a:t>
            </a:r>
            <a:endParaRPr lang="pt-PT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PT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NoSQL</a:t>
            </a:r>
            <a:r>
              <a:rPr lang="pt-PT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Flexível, permite escalabilidade horizontal, sendo ideal para aplicações modernas que requerem rápida leitura e escrita, como redes sociais e sistemas de recomendação. Não garante consistência estrita como os bancos de dados relacionais.</a:t>
            </a:r>
            <a:endParaRPr lang="pt-PT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PT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 Memória (</a:t>
            </a:r>
            <a:r>
              <a:rPr lang="pt-PT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In-Memory</a:t>
            </a:r>
            <a:r>
              <a:rPr lang="pt-PT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pt-PT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Ideal para cenários onde a velocidade é crítica, como </a:t>
            </a:r>
            <a:r>
              <a:rPr lang="pt-PT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caching</a:t>
            </a:r>
            <a:r>
              <a:rPr lang="pt-PT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dados e jogos online. Por armazenar dados em memória RAM, oferece baixíssima latência, mas a persistência dos dados pode ser um desafio.</a:t>
            </a:r>
            <a:endParaRPr lang="pt-PT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PT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</a:t>
            </a:r>
            <a:r>
              <a:rPr lang="pt-PT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Warehouse</a:t>
            </a:r>
            <a:r>
              <a:rPr lang="pt-PT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Projetado para otimizar a leitura de grandes volumes de dados e a análise histórica, frequentemente usado para relatórios de BI. É ótimo para análise de dados, mas menos eficiente para operações de escrita em tempo real.</a:t>
            </a:r>
            <a:endParaRPr lang="pt-PT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PT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Distribuído</a:t>
            </a:r>
            <a:r>
              <a:rPr lang="pt-PT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Voltado para aplicações globais com alta disponibilidade e baixa latência. A consistência eventual é comum em sistemas distribuídos para garantir que as aplicações continuem funcionando em caso de falha.</a:t>
            </a:r>
            <a:endParaRPr lang="pt-PT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PT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Grafos</a:t>
            </a:r>
            <a:r>
              <a:rPr lang="pt-PT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Excelente para modelar relacionamentos complexos entre dados, como em redes sociais e sistemas de recomendação, onde a análise das conexões entre entidades é essencial.</a:t>
            </a:r>
            <a:endParaRPr lang="pt-PT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PT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Colunar</a:t>
            </a:r>
            <a:r>
              <a:rPr lang="pt-PT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Armazena dados em colunas ao invés de linhas, o que o torna mais eficiente para consultas de leitura em massa, especialmente em cenários de </a:t>
            </a:r>
            <a:r>
              <a:rPr lang="pt-PT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</a:t>
            </a:r>
            <a:r>
              <a:rPr lang="pt-PT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e análise de dados.</a:t>
            </a:r>
            <a:endParaRPr lang="pt-PT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PT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Chave-Valor</a:t>
            </a:r>
            <a:r>
              <a:rPr lang="pt-PT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Um dos bancos de dados </a:t>
            </a:r>
            <a:r>
              <a:rPr lang="pt-PT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NoSQL</a:t>
            </a:r>
            <a:r>
              <a:rPr lang="pt-PT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mais simples, permite escalabilidade extrema e é utilizado principalmente em aplicações onde o acesso rápido a pares de chave e valor é essencial.</a:t>
            </a:r>
            <a:endParaRPr lang="pt-PT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PT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Orientado a Documento</a:t>
            </a:r>
            <a:r>
              <a:rPr lang="pt-PT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Flexível, permite o armazenamento de dados </a:t>
            </a:r>
            <a:r>
              <a:rPr lang="pt-PT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semi-estruturados</a:t>
            </a:r>
            <a:r>
              <a:rPr lang="pt-PT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(JSON, BSON), o que o torna ideal para aplicações onde a estrutura de dados pode variar, como catálogos de produtos ou perfis de usuário.</a:t>
            </a:r>
            <a:endParaRPr lang="pt-PT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FE7EFE9-E740-D555-0B76-8C5116CD3BC7}"/>
              </a:ext>
            </a:extLst>
          </p:cNvPr>
          <p:cNvSpPr txBox="1"/>
          <p:nvPr/>
        </p:nvSpPr>
        <p:spPr>
          <a:xfrm>
            <a:off x="3275402" y="414399"/>
            <a:ext cx="594974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000" b="1" spc="-200" dirty="0">
                <a:solidFill>
                  <a:srgbClr val="FFFF00"/>
                </a:solidFill>
                <a:latin typeface="Verdana"/>
              </a:rPr>
              <a:t>Diferentes tipos de banco de dados</a:t>
            </a:r>
            <a:endParaRPr sz="2000" b="1" spc="-200" dirty="0">
              <a:solidFill>
                <a:srgbClr val="FFFF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2659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3068" y="179831"/>
            <a:ext cx="11855450" cy="6532245"/>
          </a:xfrm>
          <a:custGeom>
            <a:avLst/>
            <a:gdLst/>
            <a:ahLst/>
            <a:cxnLst/>
            <a:rect l="l" t="t" r="r" b="b"/>
            <a:pathLst>
              <a:path w="11855450" h="6532245">
                <a:moveTo>
                  <a:pt x="0" y="6531864"/>
                </a:moveTo>
                <a:lnTo>
                  <a:pt x="11855196" y="6531864"/>
                </a:lnTo>
                <a:lnTo>
                  <a:pt x="11855196" y="0"/>
                </a:lnTo>
                <a:lnTo>
                  <a:pt x="0" y="0"/>
                </a:lnTo>
                <a:lnTo>
                  <a:pt x="0" y="653186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FD41DD5-5651-728F-136F-C8447991A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95189"/>
              </p:ext>
            </p:extLst>
          </p:nvPr>
        </p:nvGraphicFramePr>
        <p:xfrm>
          <a:off x="426115" y="920098"/>
          <a:ext cx="11500412" cy="5673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2916">
                  <a:extLst>
                    <a:ext uri="{9D8B030D-6E8A-4147-A177-3AD203B41FA5}">
                      <a16:colId xmlns:a16="http://schemas.microsoft.com/office/drawing/2014/main" val="2038418142"/>
                    </a:ext>
                  </a:extLst>
                </a:gridCol>
                <a:gridCol w="1155950">
                  <a:extLst>
                    <a:ext uri="{9D8B030D-6E8A-4147-A177-3AD203B41FA5}">
                      <a16:colId xmlns:a16="http://schemas.microsoft.com/office/drawing/2014/main" val="33967501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22525182"/>
                    </a:ext>
                  </a:extLst>
                </a:gridCol>
                <a:gridCol w="1671483">
                  <a:extLst>
                    <a:ext uri="{9D8B030D-6E8A-4147-A177-3AD203B41FA5}">
                      <a16:colId xmlns:a16="http://schemas.microsoft.com/office/drawing/2014/main" val="2211386337"/>
                    </a:ext>
                  </a:extLst>
                </a:gridCol>
                <a:gridCol w="1081549">
                  <a:extLst>
                    <a:ext uri="{9D8B030D-6E8A-4147-A177-3AD203B41FA5}">
                      <a16:colId xmlns:a16="http://schemas.microsoft.com/office/drawing/2014/main" val="357503250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777899463"/>
                    </a:ext>
                  </a:extLst>
                </a:gridCol>
                <a:gridCol w="2792359">
                  <a:extLst>
                    <a:ext uri="{9D8B030D-6E8A-4147-A177-3AD203B41FA5}">
                      <a16:colId xmlns:a16="http://schemas.microsoft.com/office/drawing/2014/main" val="2648705114"/>
                    </a:ext>
                  </a:extLst>
                </a:gridCol>
              </a:tblGrid>
              <a:tr h="180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Fabricante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Nome do Produto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Tipo de Banco de Dados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 dirty="0">
                          <a:effectLst/>
                        </a:rPr>
                        <a:t>Modelo de Dados</a:t>
                      </a:r>
                      <a:endParaRPr lang="pt-P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Linguagem Suportada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Casos de Uso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Principais Características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8703238"/>
                  </a:ext>
                </a:extLst>
              </a:tr>
              <a:tr h="629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Oracle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Oracle Database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Relacional (RDBMS)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Tabelas (linhas e colunas)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SQL, PL/SQL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Sistemas financeiros, ERP, CRM, grandes empresas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Alta performance, suporte a transações ACID, escalabilidade vertical, recursos avançados de segurança e recuperação.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69379096"/>
                  </a:ext>
                </a:extLst>
              </a:tr>
              <a:tr h="480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Microsoft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SQL Server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Relacional (RDBMS)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Tabelas (linhas e colunas)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SQL, T-SQL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Aplicações empresariais, BI, bancos de dados corporativos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Suporte integrado com tecnologias Microsoft, alta integração com o Azure, excelente para ambientes Windows.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4394041"/>
                  </a:ext>
                </a:extLst>
              </a:tr>
              <a:tr h="480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IBM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Db2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Relacional (RDBMS)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Tabelas (linhas e colunas)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SQL, PL/SQL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Aplicações corporativas, bancos, análises de dados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Focado em grandes corporações, com alta confiabilidade, otimizado para mainframes e sistemas distribuídos.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5561652"/>
                  </a:ext>
                </a:extLst>
              </a:tr>
              <a:tr h="629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PostgreSQL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PostgreSQL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Relacional (RDBMS) e NoSQL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Tabelas, JSONB, XML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SQL, PL/pgSQL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Aplicações web, sistemas OLTP, análises de dados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Open-source, altamente extensível, suporta dados relacionais e não relacionais (JSON), excelente para escalabilidade horizontal.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94150752"/>
                  </a:ext>
                </a:extLst>
              </a:tr>
              <a:tr h="480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MySQL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MySQL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Relacional (RDBMS)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Tabelas (linhas e colunas)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SQL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Aplicações web, startups, e-commerce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Popular, open-source, ótimo para desenvolvimento web, bom suporte a leitura rápida e aplicações OLTP.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3881517"/>
                  </a:ext>
                </a:extLst>
              </a:tr>
              <a:tr h="629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MongoDB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MongoDB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NoSQL (Orientado a Documento)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Documentos JSON/BSON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Mongo Query Language (MQL)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Aplicações web, mobile, Big Data, perfis de usuário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Armazena dados semi-estruturados em JSON, altamente escalável horizontalmente, boa performance de escrita.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15904713"/>
                  </a:ext>
                </a:extLst>
              </a:tr>
              <a:tr h="779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Amazon Web Services (AWS)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Amazon RDS, DynamoDB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Relacional (RDS), NoSQL (DynamoDB)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Tabelas, Chave-valor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SQL (RDS), NoSQL API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Aplicações na nuvem, escalabilidade sob demanda, Big Data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Serviços gerenciados, suporte a vários motores de banco de dados (MySQL, PostgreSQL, MariaDB, DynamoDB), altamente escalável e disponível na nuvem.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81169001"/>
                  </a:ext>
                </a:extLst>
              </a:tr>
              <a:tr h="480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Google Cloud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Google Cloud Spanner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Relacional distribuído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Tabelas distribuídas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SQL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Aplicações globais, banco de dados distribuído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Banco de dados relacional globalmente distribuído, suporte a consistência forte e escalabilidade horizontal.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4652382"/>
                  </a:ext>
                </a:extLst>
              </a:tr>
              <a:tr h="6304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Microsoft Azure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Azure Cosmos DB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NoSQL (Multimodelo)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Chave-valor, Documento, Colunar, Grafos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SQL-like, NoSQL APIs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>
                          <a:effectLst/>
                        </a:rPr>
                        <a:t>Aplicações globais, IoT, Big Data, mobile</a:t>
                      </a:r>
                      <a:endParaRPr lang="pt-P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kern="100" dirty="0">
                          <a:effectLst/>
                        </a:rPr>
                        <a:t>Banco de dados multimodelo, baixa latência e escalabilidade global, suporta diversos modelos de dados e </a:t>
                      </a:r>
                      <a:r>
                        <a:rPr lang="pt-PT" sz="1000" kern="100" dirty="0" err="1">
                          <a:effectLst/>
                        </a:rPr>
                        <a:t>APIs</a:t>
                      </a:r>
                      <a:r>
                        <a:rPr lang="pt-PT" sz="1000" kern="100" dirty="0">
                          <a:effectLst/>
                        </a:rPr>
                        <a:t> (</a:t>
                      </a:r>
                      <a:r>
                        <a:rPr lang="pt-PT" sz="1000" kern="100" dirty="0" err="1">
                          <a:effectLst/>
                        </a:rPr>
                        <a:t>MongoDB</a:t>
                      </a:r>
                      <a:r>
                        <a:rPr lang="pt-PT" sz="1000" kern="100" dirty="0">
                          <a:effectLst/>
                        </a:rPr>
                        <a:t>, Cassandra, </a:t>
                      </a:r>
                      <a:r>
                        <a:rPr lang="pt-PT" sz="1000" kern="100" dirty="0" err="1">
                          <a:effectLst/>
                        </a:rPr>
                        <a:t>Gremlin</a:t>
                      </a:r>
                      <a:r>
                        <a:rPr lang="pt-PT" sz="1000" kern="100" dirty="0">
                          <a:effectLst/>
                        </a:rPr>
                        <a:t>).</a:t>
                      </a:r>
                      <a:endParaRPr lang="pt-P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9930779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96F676DC-7675-C43C-82F0-C9DA4E4FBC71}"/>
              </a:ext>
            </a:extLst>
          </p:cNvPr>
          <p:cNvSpPr txBox="1"/>
          <p:nvPr/>
        </p:nvSpPr>
        <p:spPr>
          <a:xfrm>
            <a:off x="3776847" y="389985"/>
            <a:ext cx="594974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000" b="1" spc="-200" dirty="0">
                <a:solidFill>
                  <a:srgbClr val="FFFF00"/>
                </a:solidFill>
                <a:latin typeface="Verdana"/>
              </a:rPr>
              <a:t>Diferentes Fabricantes de Banco </a:t>
            </a:r>
            <a:r>
              <a:rPr lang="pt-PT" sz="2000" b="1" spc="-200" dirty="0">
                <a:solidFill>
                  <a:srgbClr val="1F4E79"/>
                </a:solidFill>
                <a:latin typeface="Verdana"/>
              </a:rPr>
              <a:t>de Dados</a:t>
            </a:r>
            <a:endParaRPr sz="2000" b="1" spc="-200" dirty="0">
              <a:solidFill>
                <a:srgbClr val="1F4E79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43636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801bb9-fd8c-4784-9bcd-b5095256d87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6BBD31E7C0724687019AF74DC893DB" ma:contentTypeVersion="14" ma:contentTypeDescription="Create a new document." ma:contentTypeScope="" ma:versionID="6a8817682df8e3197b47cc25090663ed">
  <xsd:schema xmlns:xsd="http://www.w3.org/2001/XMLSchema" xmlns:xs="http://www.w3.org/2001/XMLSchema" xmlns:p="http://schemas.microsoft.com/office/2006/metadata/properties" xmlns:ns3="17801bb9-fd8c-4784-9bcd-b5095256d870" xmlns:ns4="3f0f554d-97f6-4634-bd4a-3ce59887b75d" targetNamespace="http://schemas.microsoft.com/office/2006/metadata/properties" ma:root="true" ma:fieldsID="d5c5f11b7e0a36613f90e175d09feddc" ns3:_="" ns4:_="">
    <xsd:import namespace="17801bb9-fd8c-4784-9bcd-b5095256d870"/>
    <xsd:import namespace="3f0f554d-97f6-4634-bd4a-3ce59887b7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01bb9-fd8c-4784-9bcd-b5095256d8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f554d-97f6-4634-bd4a-3ce59887b75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DD1F8B-8ACA-4C16-9A71-21517FABCEB7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17801bb9-fd8c-4784-9bcd-b5095256d870"/>
    <ds:schemaRef ds:uri="3f0f554d-97f6-4634-bd4a-3ce59887b75d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2A31EF8-8AB5-4C5B-BEF8-C747778E65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716A27-1B75-4E27-9786-F20C3AEB4A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801bb9-fd8c-4784-9bcd-b5095256d870"/>
    <ds:schemaRef ds:uri="3f0f554d-97f6-4634-bd4a-3ce59887b7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TM02836342[[fn=Ião]]</Template>
  <TotalTime>4352</TotalTime>
  <Words>1485</Words>
  <Application>Microsoft Office PowerPoint</Application>
  <PresentationFormat>Ecrã Panorâmico</PresentationFormat>
  <Paragraphs>255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34" baseType="lpstr">
      <vt:lpstr>-apple-system</vt:lpstr>
      <vt:lpstr>Aptos</vt:lpstr>
      <vt:lpstr>Arial Narrow</vt:lpstr>
      <vt:lpstr>Calibri</vt:lpstr>
      <vt:lpstr>Calibri Light</vt:lpstr>
      <vt:lpstr>Century Gothic</vt:lpstr>
      <vt:lpstr>Palatino Linotype</vt:lpstr>
      <vt:lpstr>Symbol</vt:lpstr>
      <vt:lpstr>TeXGyreAdventor</vt:lpstr>
      <vt:lpstr>Times New Roman</vt:lpstr>
      <vt:lpstr>Verdana</vt:lpstr>
      <vt:lpstr>Wingdings</vt:lpstr>
      <vt:lpstr>Wingdings 3</vt:lpstr>
      <vt:lpstr>Ião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DÉCADA DE 50</vt:lpstr>
      <vt:lpstr>Apresentação do PowerPoint</vt:lpstr>
      <vt:lpstr>DÉCADA DE 60</vt:lpstr>
      <vt:lpstr>DÉCADA DE 60</vt:lpstr>
      <vt:lpstr>DÉCADA DE 60</vt:lpstr>
      <vt:lpstr>DÉCADA DE 60</vt:lpstr>
      <vt:lpstr>DÉCADA DE 60</vt:lpstr>
      <vt:lpstr>ANALÓGICO PARA O DIGITAL</vt:lpstr>
      <vt:lpstr>RELACIONAL – 1970 E 1972</vt:lpstr>
      <vt:lpstr>BD RELACIONAL</vt:lpstr>
      <vt:lpstr>BASE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Richardt Steil</dc:creator>
  <cp:lastModifiedBy>Richardt Steil</cp:lastModifiedBy>
  <cp:revision>22</cp:revision>
  <dcterms:created xsi:type="dcterms:W3CDTF">2024-08-22T08:36:26Z</dcterms:created>
  <dcterms:modified xsi:type="dcterms:W3CDTF">2024-10-07T09:09:12Z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0x010100236BBD31E7C0724687019AF74DC893DB</vt:lpwstr>
  </property>
</Properties>
</file>