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4" r:id="rId3"/>
    <p:sldId id="265" r:id="rId4"/>
    <p:sldId id="266" r:id="rId5"/>
    <p:sldId id="267" r:id="rId6"/>
    <p:sldId id="257"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7/28/2017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7/28/2017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7/28/2017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7/28/2017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7/28/2017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7/28/2017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7/28/2017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7/28/2017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A80C6-42B8-4AA9-B048-35EC45A47D95}"/>
              </a:ext>
            </a:extLst>
          </p:cNvPr>
          <p:cNvSpPr>
            <a:spLocks noGrp="1"/>
          </p:cNvSpPr>
          <p:nvPr>
            <p:ph type="ctrTitle"/>
          </p:nvPr>
        </p:nvSpPr>
        <p:spPr>
          <a:xfrm>
            <a:off x="1069848" y="1298448"/>
            <a:ext cx="7315200" cy="1766724"/>
          </a:xfrm>
        </p:spPr>
        <p:txBody>
          <a:bodyPr/>
          <a:lstStyle/>
          <a:p>
            <a:r>
              <a:rPr lang="en-US" dirty="0"/>
              <a:t>Ghost Photography</a:t>
            </a:r>
          </a:p>
        </p:txBody>
      </p:sp>
      <p:sp>
        <p:nvSpPr>
          <p:cNvPr id="3" name="Subtitle 2">
            <a:extLst>
              <a:ext uri="{FF2B5EF4-FFF2-40B4-BE49-F238E27FC236}">
                <a16:creationId xmlns:a16="http://schemas.microsoft.com/office/drawing/2014/main" id="{8A2B8B8F-FB56-4B6A-A0ED-4915854C6AEF}"/>
              </a:ext>
            </a:extLst>
          </p:cNvPr>
          <p:cNvSpPr>
            <a:spLocks noGrp="1"/>
          </p:cNvSpPr>
          <p:nvPr>
            <p:ph type="subTitle" idx="1"/>
          </p:nvPr>
        </p:nvSpPr>
        <p:spPr>
          <a:xfrm>
            <a:off x="1100015" y="3580327"/>
            <a:ext cx="7315200" cy="2004319"/>
          </a:xfrm>
        </p:spPr>
        <p:txBody>
          <a:bodyPr>
            <a:normAutofit/>
          </a:bodyPr>
          <a:lstStyle/>
          <a:p>
            <a:r>
              <a:rPr lang="en-US" dirty="0"/>
              <a:t>Doug Hecker</a:t>
            </a:r>
          </a:p>
          <a:p>
            <a:r>
              <a:rPr lang="en-US" dirty="0"/>
              <a:t>Richard </a:t>
            </a:r>
            <a:r>
              <a:rPr lang="en-US" dirty="0" err="1"/>
              <a:t>Turnmire</a:t>
            </a:r>
            <a:endParaRPr lang="en-US" dirty="0"/>
          </a:p>
          <a:p>
            <a:r>
              <a:rPr lang="en-US" dirty="0"/>
              <a:t>Sam Watkins</a:t>
            </a:r>
          </a:p>
          <a:p>
            <a:r>
              <a:rPr lang="en-US" dirty="0"/>
              <a:t>Matt Weirich</a:t>
            </a:r>
          </a:p>
        </p:txBody>
      </p:sp>
    </p:spTree>
    <p:extLst>
      <p:ext uri="{BB962C8B-B14F-4D97-AF65-F5344CB8AC3E}">
        <p14:creationId xmlns:p14="http://schemas.microsoft.com/office/powerpoint/2010/main" val="793364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1415A-DCB8-45B2-A234-5DC03BA40F1B}"/>
              </a:ext>
            </a:extLst>
          </p:cNvPr>
          <p:cNvSpPr>
            <a:spLocks noGrp="1"/>
          </p:cNvSpPr>
          <p:nvPr>
            <p:ph type="title"/>
          </p:nvPr>
        </p:nvSpPr>
        <p:spPr/>
        <p:txBody>
          <a:bodyPr/>
          <a:lstStyle/>
          <a:p>
            <a:r>
              <a:rPr lang="en-US" dirty="0"/>
              <a:t>Add &amp; Editing Blog Posts</a:t>
            </a:r>
          </a:p>
        </p:txBody>
      </p:sp>
      <p:sp>
        <p:nvSpPr>
          <p:cNvPr id="3" name="Content Placeholder 2">
            <a:extLst>
              <a:ext uri="{FF2B5EF4-FFF2-40B4-BE49-F238E27FC236}">
                <a16:creationId xmlns:a16="http://schemas.microsoft.com/office/drawing/2014/main" id="{24B2F582-0303-45FC-9887-7B2F16B063B8}"/>
              </a:ext>
            </a:extLst>
          </p:cNvPr>
          <p:cNvSpPr>
            <a:spLocks noGrp="1"/>
          </p:cNvSpPr>
          <p:nvPr>
            <p:ph idx="1"/>
          </p:nvPr>
        </p:nvSpPr>
        <p:spPr/>
        <p:txBody>
          <a:bodyPr/>
          <a:lstStyle/>
          <a:p>
            <a:r>
              <a:rPr lang="en-US" dirty="0"/>
              <a:t>We Decided to go with </a:t>
            </a:r>
            <a:r>
              <a:rPr lang="en-US" dirty="0" err="1"/>
              <a:t>CKEditor</a:t>
            </a:r>
            <a:r>
              <a:rPr lang="en-US" dirty="0"/>
              <a:t> instead of </a:t>
            </a:r>
            <a:r>
              <a:rPr lang="en-US" dirty="0" err="1"/>
              <a:t>TinyMCE</a:t>
            </a:r>
            <a:r>
              <a:rPr lang="en-US" dirty="0"/>
              <a:t> as it has a bit more functionality and very </a:t>
            </a:r>
            <a:r>
              <a:rPr lang="en-US" dirty="0" err="1"/>
              <a:t>customizeable</a:t>
            </a:r>
            <a:r>
              <a:rPr lang="en-US" dirty="0"/>
              <a:t> by the developer. We could always add more if the client desired</a:t>
            </a:r>
          </a:p>
          <a:p>
            <a:r>
              <a:rPr lang="en-US" dirty="0"/>
              <a:t>Writers can only Write blog posts, but the Admin (Ms. Z Fantastic) will have to approve posts before they are available to view to the general public</a:t>
            </a:r>
          </a:p>
        </p:txBody>
      </p:sp>
    </p:spTree>
    <p:extLst>
      <p:ext uri="{BB962C8B-B14F-4D97-AF65-F5344CB8AC3E}">
        <p14:creationId xmlns:p14="http://schemas.microsoft.com/office/powerpoint/2010/main" val="3378281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B5C2D-933A-4893-8AFD-EE249ED839E7}"/>
              </a:ext>
            </a:extLst>
          </p:cNvPr>
          <p:cNvSpPr>
            <a:spLocks noGrp="1"/>
          </p:cNvSpPr>
          <p:nvPr>
            <p:ph type="title"/>
          </p:nvPr>
        </p:nvSpPr>
        <p:spPr/>
        <p:txBody>
          <a:bodyPr/>
          <a:lstStyle/>
          <a:p>
            <a:r>
              <a:rPr lang="en-US" dirty="0"/>
              <a:t>Image Upload and </a:t>
            </a:r>
            <a:r>
              <a:rPr lang="en-US" dirty="0" err="1"/>
              <a:t>TagCloud</a:t>
            </a:r>
            <a:endParaRPr lang="en-US" dirty="0"/>
          </a:p>
        </p:txBody>
      </p:sp>
      <p:sp>
        <p:nvSpPr>
          <p:cNvPr id="3" name="Content Placeholder 2">
            <a:extLst>
              <a:ext uri="{FF2B5EF4-FFF2-40B4-BE49-F238E27FC236}">
                <a16:creationId xmlns:a16="http://schemas.microsoft.com/office/drawing/2014/main" id="{BD6DEE16-87D6-43EA-A0D6-392DA2D5E72B}"/>
              </a:ext>
            </a:extLst>
          </p:cNvPr>
          <p:cNvSpPr>
            <a:spLocks noGrp="1"/>
          </p:cNvSpPr>
          <p:nvPr>
            <p:ph idx="1"/>
          </p:nvPr>
        </p:nvSpPr>
        <p:spPr/>
        <p:txBody>
          <a:bodyPr/>
          <a:lstStyle/>
          <a:p>
            <a:r>
              <a:rPr lang="en-US" dirty="0"/>
              <a:t>Richard custom wrote and implemented the tag cloud and the functionality</a:t>
            </a:r>
          </a:p>
          <a:p>
            <a:r>
              <a:rPr lang="en-US" dirty="0"/>
              <a:t>Richard also did all of the code for the image upload.</a:t>
            </a:r>
          </a:p>
        </p:txBody>
      </p:sp>
    </p:spTree>
    <p:extLst>
      <p:ext uri="{BB962C8B-B14F-4D97-AF65-F5344CB8AC3E}">
        <p14:creationId xmlns:p14="http://schemas.microsoft.com/office/powerpoint/2010/main" val="270778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C432-35FC-41E1-B62A-F2CAD4A4B7DE}"/>
              </a:ext>
            </a:extLst>
          </p:cNvPr>
          <p:cNvSpPr>
            <a:spLocks noGrp="1"/>
          </p:cNvSpPr>
          <p:nvPr>
            <p:ph type="title"/>
          </p:nvPr>
        </p:nvSpPr>
        <p:spPr/>
        <p:txBody>
          <a:bodyPr/>
          <a:lstStyle/>
          <a:p>
            <a:r>
              <a:rPr lang="en-US" dirty="0" err="1"/>
              <a:t>ToDo</a:t>
            </a:r>
            <a:endParaRPr lang="en-US" dirty="0"/>
          </a:p>
        </p:txBody>
      </p:sp>
      <p:sp>
        <p:nvSpPr>
          <p:cNvPr id="3" name="Content Placeholder 2">
            <a:extLst>
              <a:ext uri="{FF2B5EF4-FFF2-40B4-BE49-F238E27FC236}">
                <a16:creationId xmlns:a16="http://schemas.microsoft.com/office/drawing/2014/main" id="{D9C9250D-53D6-4D8D-831F-FC94D337BF88}"/>
              </a:ext>
            </a:extLst>
          </p:cNvPr>
          <p:cNvSpPr>
            <a:spLocks noGrp="1"/>
          </p:cNvSpPr>
          <p:nvPr>
            <p:ph idx="1"/>
          </p:nvPr>
        </p:nvSpPr>
        <p:spPr/>
        <p:txBody>
          <a:bodyPr/>
          <a:lstStyle/>
          <a:p>
            <a:r>
              <a:rPr lang="en-US" dirty="0"/>
              <a:t>Functionality we would still like to implement:</a:t>
            </a:r>
          </a:p>
          <a:p>
            <a:pPr lvl="1"/>
            <a:r>
              <a:rPr lang="en-US" dirty="0"/>
              <a:t>Only logged in users being able to post to the site (we’re close, but not quite there)</a:t>
            </a:r>
          </a:p>
          <a:p>
            <a:pPr lvl="1"/>
            <a:r>
              <a:rPr lang="en-US" dirty="0"/>
              <a:t>Finish search</a:t>
            </a:r>
          </a:p>
          <a:p>
            <a:pPr lvl="1"/>
            <a:r>
              <a:rPr lang="en-US" dirty="0"/>
              <a:t>Implementing the Static pages and making them link into the Header</a:t>
            </a:r>
          </a:p>
          <a:p>
            <a:pPr lvl="1"/>
            <a:endParaRPr lang="en-US" dirty="0"/>
          </a:p>
          <a:p>
            <a:pPr lvl="1"/>
            <a:endParaRPr lang="en-US" dirty="0"/>
          </a:p>
        </p:txBody>
      </p:sp>
    </p:spTree>
    <p:extLst>
      <p:ext uri="{BB962C8B-B14F-4D97-AF65-F5344CB8AC3E}">
        <p14:creationId xmlns:p14="http://schemas.microsoft.com/office/powerpoint/2010/main" val="2388066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24173-B8B8-4C82-B45B-20784CCDEBC0}"/>
              </a:ext>
            </a:extLst>
          </p:cNvPr>
          <p:cNvSpPr>
            <a:spLocks noGrp="1"/>
          </p:cNvSpPr>
          <p:nvPr>
            <p:ph type="title"/>
          </p:nvPr>
        </p:nvSpPr>
        <p:spPr/>
        <p:txBody>
          <a:bodyPr/>
          <a:lstStyle/>
          <a:p>
            <a:r>
              <a:rPr lang="en-US" dirty="0"/>
              <a:t>Doug Hecker</a:t>
            </a:r>
          </a:p>
        </p:txBody>
      </p:sp>
      <p:sp>
        <p:nvSpPr>
          <p:cNvPr id="3" name="Content Placeholder 2">
            <a:extLst>
              <a:ext uri="{FF2B5EF4-FFF2-40B4-BE49-F238E27FC236}">
                <a16:creationId xmlns:a16="http://schemas.microsoft.com/office/drawing/2014/main" id="{4C2A3875-1EEC-4A9D-94A7-52E554F91030}"/>
              </a:ext>
            </a:extLst>
          </p:cNvPr>
          <p:cNvSpPr>
            <a:spLocks noGrp="1"/>
          </p:cNvSpPr>
          <p:nvPr>
            <p:ph idx="1"/>
          </p:nvPr>
        </p:nvSpPr>
        <p:spPr/>
        <p:txBody>
          <a:bodyPr/>
          <a:lstStyle/>
          <a:p>
            <a:r>
              <a:rPr lang="en-US" dirty="0"/>
              <a:t>Our Lead Data Engineer for Project</a:t>
            </a:r>
          </a:p>
          <a:p>
            <a:r>
              <a:rPr lang="en-US" dirty="0"/>
              <a:t>Designed all interactions to the Database using ADO.net to </a:t>
            </a:r>
            <a:br>
              <a:rPr lang="en-US" dirty="0"/>
            </a:br>
            <a:r>
              <a:rPr lang="en-US" dirty="0"/>
              <a:t>MS SQL Server</a:t>
            </a:r>
          </a:p>
          <a:p>
            <a:r>
              <a:rPr lang="en-US" dirty="0"/>
              <a:t>Designed and implemented the Data, Model, and Test Projects</a:t>
            </a:r>
          </a:p>
          <a:p>
            <a:r>
              <a:rPr lang="en-US" dirty="0"/>
              <a:t>Implemented Microsoft Identity for security</a:t>
            </a:r>
          </a:p>
        </p:txBody>
      </p:sp>
    </p:spTree>
    <p:extLst>
      <p:ext uri="{BB962C8B-B14F-4D97-AF65-F5344CB8AC3E}">
        <p14:creationId xmlns:p14="http://schemas.microsoft.com/office/powerpoint/2010/main" val="3896274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1C9B6-0E95-4F8C-B0DC-443FEEDB4B46}"/>
              </a:ext>
            </a:extLst>
          </p:cNvPr>
          <p:cNvSpPr>
            <a:spLocks noGrp="1"/>
          </p:cNvSpPr>
          <p:nvPr>
            <p:ph type="title"/>
          </p:nvPr>
        </p:nvSpPr>
        <p:spPr/>
        <p:txBody>
          <a:bodyPr/>
          <a:lstStyle/>
          <a:p>
            <a:r>
              <a:rPr lang="en-US" dirty="0"/>
              <a:t>Richard </a:t>
            </a:r>
            <a:r>
              <a:rPr lang="en-US" dirty="0" err="1"/>
              <a:t>Turnmire</a:t>
            </a:r>
            <a:endParaRPr lang="en-US" dirty="0"/>
          </a:p>
        </p:txBody>
      </p:sp>
      <p:sp>
        <p:nvSpPr>
          <p:cNvPr id="3" name="Content Placeholder 2">
            <a:extLst>
              <a:ext uri="{FF2B5EF4-FFF2-40B4-BE49-F238E27FC236}">
                <a16:creationId xmlns:a16="http://schemas.microsoft.com/office/drawing/2014/main" id="{950988BB-DE7A-4CED-93B2-3DC9005EBA8B}"/>
              </a:ext>
            </a:extLst>
          </p:cNvPr>
          <p:cNvSpPr>
            <a:spLocks noGrp="1"/>
          </p:cNvSpPr>
          <p:nvPr>
            <p:ph idx="1"/>
          </p:nvPr>
        </p:nvSpPr>
        <p:spPr/>
        <p:txBody>
          <a:bodyPr/>
          <a:lstStyle/>
          <a:p>
            <a:r>
              <a:rPr lang="en-US" dirty="0"/>
              <a:t>Software Developer</a:t>
            </a:r>
          </a:p>
          <a:p>
            <a:r>
              <a:rPr lang="en-US" dirty="0"/>
              <a:t>Expertise in </a:t>
            </a:r>
            <a:r>
              <a:rPr lang="en-US" dirty="0" err="1"/>
              <a:t>.Net</a:t>
            </a:r>
            <a:r>
              <a:rPr lang="en-US" dirty="0"/>
              <a:t>/C#</a:t>
            </a:r>
          </a:p>
          <a:p>
            <a:r>
              <a:rPr lang="en-US" dirty="0"/>
              <a:t>Designed and custom wrote a custom tag cloud model and implemented it into the front end</a:t>
            </a:r>
          </a:p>
          <a:p>
            <a:r>
              <a:rPr lang="en-US" dirty="0"/>
              <a:t>Wrote and implemented search functionality for the website</a:t>
            </a:r>
          </a:p>
          <a:p>
            <a:endParaRPr lang="en-US" dirty="0"/>
          </a:p>
        </p:txBody>
      </p:sp>
    </p:spTree>
    <p:extLst>
      <p:ext uri="{BB962C8B-B14F-4D97-AF65-F5344CB8AC3E}">
        <p14:creationId xmlns:p14="http://schemas.microsoft.com/office/powerpoint/2010/main" val="143177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9D269-CF1C-4EE4-B1E2-7421C928D279}"/>
              </a:ext>
            </a:extLst>
          </p:cNvPr>
          <p:cNvSpPr>
            <a:spLocks noGrp="1"/>
          </p:cNvSpPr>
          <p:nvPr>
            <p:ph type="title"/>
          </p:nvPr>
        </p:nvSpPr>
        <p:spPr/>
        <p:txBody>
          <a:bodyPr/>
          <a:lstStyle/>
          <a:p>
            <a:r>
              <a:rPr lang="en-US" dirty="0"/>
              <a:t>Samwise</a:t>
            </a:r>
            <a:br>
              <a:rPr lang="en-US" dirty="0"/>
            </a:br>
            <a:r>
              <a:rPr lang="en-US" dirty="0"/>
              <a:t>Watkins</a:t>
            </a:r>
          </a:p>
        </p:txBody>
      </p:sp>
      <p:sp>
        <p:nvSpPr>
          <p:cNvPr id="3" name="Content Placeholder 2">
            <a:extLst>
              <a:ext uri="{FF2B5EF4-FFF2-40B4-BE49-F238E27FC236}">
                <a16:creationId xmlns:a16="http://schemas.microsoft.com/office/drawing/2014/main" id="{5F3559EB-E0DB-4F63-A32E-5D7B9800C832}"/>
              </a:ext>
            </a:extLst>
          </p:cNvPr>
          <p:cNvSpPr>
            <a:spLocks noGrp="1"/>
          </p:cNvSpPr>
          <p:nvPr>
            <p:ph idx="1"/>
          </p:nvPr>
        </p:nvSpPr>
        <p:spPr/>
        <p:txBody>
          <a:bodyPr/>
          <a:lstStyle/>
          <a:p>
            <a:endParaRPr lang="en-US" dirty="0"/>
          </a:p>
          <a:p>
            <a:r>
              <a:rPr lang="en-US" dirty="0"/>
              <a:t>Designed and implemented code for the </a:t>
            </a:r>
          </a:p>
          <a:p>
            <a:r>
              <a:rPr lang="en-US" dirty="0"/>
              <a:t>Developed the code to get </a:t>
            </a:r>
            <a:r>
              <a:rPr lang="en-US" dirty="0" err="1"/>
              <a:t>CkEditor</a:t>
            </a:r>
            <a:r>
              <a:rPr lang="en-US" dirty="0"/>
              <a:t> onto the page as well as into the database</a:t>
            </a:r>
          </a:p>
          <a:p>
            <a:r>
              <a:rPr lang="en-US" dirty="0"/>
              <a:t>Implemented Richard’s file upload into the Admin pages</a:t>
            </a:r>
          </a:p>
          <a:p>
            <a:r>
              <a:rPr lang="en-US" dirty="0"/>
              <a:t>Implemented Security into the Admin pages to keep them secure</a:t>
            </a:r>
          </a:p>
        </p:txBody>
      </p:sp>
    </p:spTree>
    <p:extLst>
      <p:ext uri="{BB962C8B-B14F-4D97-AF65-F5344CB8AC3E}">
        <p14:creationId xmlns:p14="http://schemas.microsoft.com/office/powerpoint/2010/main" val="1580195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83B7B-27CA-4325-9BE4-F49847309B9A}"/>
              </a:ext>
            </a:extLst>
          </p:cNvPr>
          <p:cNvSpPr>
            <a:spLocks noGrp="1"/>
          </p:cNvSpPr>
          <p:nvPr>
            <p:ph type="title"/>
          </p:nvPr>
        </p:nvSpPr>
        <p:spPr/>
        <p:txBody>
          <a:bodyPr/>
          <a:lstStyle/>
          <a:p>
            <a:r>
              <a:rPr lang="en-US" dirty="0"/>
              <a:t>Matt</a:t>
            </a:r>
            <a:br>
              <a:rPr lang="en-US" dirty="0"/>
            </a:br>
            <a:r>
              <a:rPr lang="en-US" dirty="0"/>
              <a:t>Weirich</a:t>
            </a:r>
          </a:p>
        </p:txBody>
      </p:sp>
      <p:sp>
        <p:nvSpPr>
          <p:cNvPr id="3" name="Content Placeholder 2">
            <a:extLst>
              <a:ext uri="{FF2B5EF4-FFF2-40B4-BE49-F238E27FC236}">
                <a16:creationId xmlns:a16="http://schemas.microsoft.com/office/drawing/2014/main" id="{12AF0DD0-9DBA-47B0-B99F-170B4ED33E55}"/>
              </a:ext>
            </a:extLst>
          </p:cNvPr>
          <p:cNvSpPr>
            <a:spLocks noGrp="1"/>
          </p:cNvSpPr>
          <p:nvPr>
            <p:ph idx="1"/>
          </p:nvPr>
        </p:nvSpPr>
        <p:spPr/>
        <p:txBody>
          <a:bodyPr/>
          <a:lstStyle/>
          <a:p>
            <a:r>
              <a:rPr lang="en-US" dirty="0"/>
              <a:t>Software Engineer</a:t>
            </a:r>
          </a:p>
          <a:p>
            <a:r>
              <a:rPr lang="en-US" dirty="0"/>
              <a:t>Designed the Database ERD and created database</a:t>
            </a:r>
          </a:p>
          <a:p>
            <a:r>
              <a:rPr lang="en-US" dirty="0"/>
              <a:t>Created the sample data and first round of stored procedures</a:t>
            </a:r>
          </a:p>
          <a:p>
            <a:r>
              <a:rPr lang="en-US" dirty="0"/>
              <a:t>Created Wireframes to be implemented for UI</a:t>
            </a:r>
          </a:p>
          <a:p>
            <a:r>
              <a:rPr lang="en-US" dirty="0"/>
              <a:t>Designed and implemented the Wireframes  and created the front end user interface</a:t>
            </a:r>
          </a:p>
          <a:p>
            <a:r>
              <a:rPr lang="en-US" dirty="0"/>
              <a:t>Helped with each part of project and solved problems for each member of the project</a:t>
            </a:r>
          </a:p>
        </p:txBody>
      </p:sp>
    </p:spTree>
    <p:extLst>
      <p:ext uri="{BB962C8B-B14F-4D97-AF65-F5344CB8AC3E}">
        <p14:creationId xmlns:p14="http://schemas.microsoft.com/office/powerpoint/2010/main" val="2240487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B5ED3-F4CF-4BF7-9B8F-29321C076DBC}"/>
              </a:ext>
            </a:extLst>
          </p:cNvPr>
          <p:cNvSpPr>
            <a:spLocks noGrp="1"/>
          </p:cNvSpPr>
          <p:nvPr>
            <p:ph type="title"/>
          </p:nvPr>
        </p:nvSpPr>
        <p:spPr/>
        <p:txBody>
          <a:bodyPr/>
          <a:lstStyle/>
          <a:p>
            <a:r>
              <a:rPr lang="en-US" dirty="0"/>
              <a:t>Database Design</a:t>
            </a:r>
          </a:p>
        </p:txBody>
      </p:sp>
      <p:pic>
        <p:nvPicPr>
          <p:cNvPr id="5" name="Content Placeholder 4" descr="ERD">
            <a:extLst>
              <a:ext uri="{FF2B5EF4-FFF2-40B4-BE49-F238E27FC236}">
                <a16:creationId xmlns:a16="http://schemas.microsoft.com/office/drawing/2014/main" id="{83198712-4695-497C-8C24-15D3AA70905F}"/>
              </a:ext>
            </a:extLst>
          </p:cNvPr>
          <p:cNvPicPr>
            <a:picLocks noGrp="1" noChangeAspect="1"/>
          </p:cNvPicPr>
          <p:nvPr>
            <p:ph idx="1"/>
          </p:nvPr>
        </p:nvPicPr>
        <p:blipFill>
          <a:blip r:embed="rId2"/>
          <a:stretch>
            <a:fillRect/>
          </a:stretch>
        </p:blipFill>
        <p:spPr>
          <a:xfrm>
            <a:off x="3464417" y="862885"/>
            <a:ext cx="8371267" cy="5009881"/>
          </a:xfrm>
        </p:spPr>
      </p:pic>
    </p:spTree>
    <p:extLst>
      <p:ext uri="{BB962C8B-B14F-4D97-AF65-F5344CB8AC3E}">
        <p14:creationId xmlns:p14="http://schemas.microsoft.com/office/powerpoint/2010/main" val="2234815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9E9E-7863-4C34-9E4B-11467463D2BB}"/>
              </a:ext>
            </a:extLst>
          </p:cNvPr>
          <p:cNvSpPr>
            <a:spLocks noGrp="1"/>
          </p:cNvSpPr>
          <p:nvPr>
            <p:ph type="title"/>
          </p:nvPr>
        </p:nvSpPr>
        <p:spPr/>
        <p:txBody>
          <a:bodyPr/>
          <a:lstStyle/>
          <a:p>
            <a:r>
              <a:rPr lang="en-US" dirty="0"/>
              <a:t>Database </a:t>
            </a:r>
            <a:r>
              <a:rPr lang="en-US" dirty="0" err="1"/>
              <a:t>Sprocs</a:t>
            </a:r>
            <a:r>
              <a:rPr lang="en-US" dirty="0"/>
              <a:t> &amp; Testing</a:t>
            </a:r>
          </a:p>
        </p:txBody>
      </p:sp>
      <p:sp>
        <p:nvSpPr>
          <p:cNvPr id="3" name="Content Placeholder 2">
            <a:extLst>
              <a:ext uri="{FF2B5EF4-FFF2-40B4-BE49-F238E27FC236}">
                <a16:creationId xmlns:a16="http://schemas.microsoft.com/office/drawing/2014/main" id="{CF5F4415-C40B-4F60-9FCE-F5301C53AF05}"/>
              </a:ext>
            </a:extLst>
          </p:cNvPr>
          <p:cNvSpPr>
            <a:spLocks noGrp="1"/>
          </p:cNvSpPr>
          <p:nvPr>
            <p:ph idx="1"/>
          </p:nvPr>
        </p:nvSpPr>
        <p:spPr/>
        <p:txBody>
          <a:bodyPr/>
          <a:lstStyle/>
          <a:p>
            <a:r>
              <a:rPr lang="en-US" dirty="0"/>
              <a:t>We designed the database with the intention of having users log in in order to post comments.  </a:t>
            </a:r>
          </a:p>
          <a:p>
            <a:r>
              <a:rPr lang="en-US" dirty="0"/>
              <a:t>Matt started with the design and implemented the first basic data and design, Doug took over the data portion and implemented more SPROCS and data</a:t>
            </a:r>
          </a:p>
          <a:p>
            <a:r>
              <a:rPr lang="en-US" dirty="0"/>
              <a:t>We extensively tested each SPROC and their functionality into the data layer of </a:t>
            </a:r>
            <a:r>
              <a:rPr lang="en-US"/>
              <a:t>our </a:t>
            </a:r>
            <a:r>
              <a:rPr lang="en-US" dirty="0"/>
              <a:t>C</a:t>
            </a:r>
            <a:r>
              <a:rPr lang="en-US"/>
              <a:t># </a:t>
            </a:r>
            <a:r>
              <a:rPr lang="en-US" dirty="0"/>
              <a:t>project.</a:t>
            </a:r>
          </a:p>
        </p:txBody>
      </p:sp>
    </p:spTree>
    <p:extLst>
      <p:ext uri="{BB962C8B-B14F-4D97-AF65-F5344CB8AC3E}">
        <p14:creationId xmlns:p14="http://schemas.microsoft.com/office/powerpoint/2010/main" val="1591395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20F2F-7BF3-4EDE-AAE6-4546C6B2C4C2}"/>
              </a:ext>
            </a:extLst>
          </p:cNvPr>
          <p:cNvSpPr>
            <a:spLocks noGrp="1"/>
          </p:cNvSpPr>
          <p:nvPr>
            <p:ph type="title"/>
          </p:nvPr>
        </p:nvSpPr>
        <p:spPr/>
        <p:txBody>
          <a:bodyPr/>
          <a:lstStyle/>
          <a:p>
            <a:r>
              <a:rPr lang="en-US" dirty="0"/>
              <a:t>Technologies Used</a:t>
            </a:r>
          </a:p>
        </p:txBody>
      </p:sp>
      <p:sp>
        <p:nvSpPr>
          <p:cNvPr id="3" name="Content Placeholder 2">
            <a:extLst>
              <a:ext uri="{FF2B5EF4-FFF2-40B4-BE49-F238E27FC236}">
                <a16:creationId xmlns:a16="http://schemas.microsoft.com/office/drawing/2014/main" id="{7228D81D-C09E-438B-A7B3-0A0D36D40DDE}"/>
              </a:ext>
            </a:extLst>
          </p:cNvPr>
          <p:cNvSpPr>
            <a:spLocks noGrp="1"/>
          </p:cNvSpPr>
          <p:nvPr>
            <p:ph idx="1"/>
          </p:nvPr>
        </p:nvSpPr>
        <p:spPr/>
        <p:txBody>
          <a:bodyPr/>
          <a:lstStyle/>
          <a:p>
            <a:r>
              <a:rPr lang="en-US" dirty="0" err="1"/>
              <a:t>DrawIO</a:t>
            </a:r>
            <a:r>
              <a:rPr lang="en-US" dirty="0"/>
              <a:t> for the Database ERD</a:t>
            </a:r>
          </a:p>
          <a:p>
            <a:r>
              <a:rPr lang="en-US" dirty="0" err="1"/>
              <a:t>Mockflow</a:t>
            </a:r>
            <a:r>
              <a:rPr lang="en-US" dirty="0"/>
              <a:t> for wireframes</a:t>
            </a:r>
          </a:p>
          <a:p>
            <a:r>
              <a:rPr lang="en-US" dirty="0"/>
              <a:t>Microsoft Identity for enabling users and roles</a:t>
            </a:r>
          </a:p>
          <a:p>
            <a:r>
              <a:rPr lang="en-US" dirty="0"/>
              <a:t>MS SQL Server for our database</a:t>
            </a:r>
          </a:p>
          <a:p>
            <a:r>
              <a:rPr lang="en-US" dirty="0"/>
              <a:t>C#/.NET primary backend technology (Very </a:t>
            </a:r>
            <a:r>
              <a:rPr lang="en-US" dirty="0" err="1"/>
              <a:t>Suprising</a:t>
            </a:r>
            <a:r>
              <a:rPr lang="en-US" dirty="0"/>
              <a:t>)</a:t>
            </a:r>
          </a:p>
          <a:p>
            <a:r>
              <a:rPr lang="en-US" dirty="0" err="1"/>
              <a:t>FrontEnd</a:t>
            </a:r>
            <a:r>
              <a:rPr lang="en-US" dirty="0"/>
              <a:t> Tech</a:t>
            </a:r>
          </a:p>
          <a:p>
            <a:pPr lvl="1"/>
            <a:r>
              <a:rPr lang="en-US" dirty="0"/>
              <a:t>jQuery</a:t>
            </a:r>
          </a:p>
          <a:p>
            <a:pPr lvl="1"/>
            <a:r>
              <a:rPr lang="en-US" dirty="0"/>
              <a:t>HTML</a:t>
            </a:r>
          </a:p>
          <a:p>
            <a:pPr lvl="1"/>
            <a:r>
              <a:rPr lang="en-US" dirty="0"/>
              <a:t>Customized CSS</a:t>
            </a:r>
          </a:p>
          <a:p>
            <a:pPr lvl="1"/>
            <a:r>
              <a:rPr lang="en-US" dirty="0"/>
              <a:t>Bootstrap</a:t>
            </a:r>
          </a:p>
          <a:p>
            <a:pPr lvl="1"/>
            <a:r>
              <a:rPr lang="en-US" dirty="0" err="1"/>
              <a:t>CkEditor</a:t>
            </a:r>
            <a:r>
              <a:rPr lang="en-US" dirty="0"/>
              <a:t> (WYSIWYG) Content creator</a:t>
            </a:r>
          </a:p>
        </p:txBody>
      </p:sp>
    </p:spTree>
    <p:extLst>
      <p:ext uri="{BB962C8B-B14F-4D97-AF65-F5344CB8AC3E}">
        <p14:creationId xmlns:p14="http://schemas.microsoft.com/office/powerpoint/2010/main" val="3937551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96F9B-E71B-455E-80E0-1D97F1E47BBF}"/>
              </a:ext>
            </a:extLst>
          </p:cNvPr>
          <p:cNvSpPr>
            <a:spLocks noGrp="1"/>
          </p:cNvSpPr>
          <p:nvPr>
            <p:ph type="title"/>
          </p:nvPr>
        </p:nvSpPr>
        <p:spPr/>
        <p:txBody>
          <a:bodyPr/>
          <a:lstStyle/>
          <a:p>
            <a:r>
              <a:rPr lang="en-US" dirty="0"/>
              <a:t>User Interface</a:t>
            </a:r>
          </a:p>
        </p:txBody>
      </p:sp>
      <p:sp>
        <p:nvSpPr>
          <p:cNvPr id="3" name="Content Placeholder 2">
            <a:extLst>
              <a:ext uri="{FF2B5EF4-FFF2-40B4-BE49-F238E27FC236}">
                <a16:creationId xmlns:a16="http://schemas.microsoft.com/office/drawing/2014/main" id="{652428DE-347A-4831-9E12-DE24D84EA919}"/>
              </a:ext>
            </a:extLst>
          </p:cNvPr>
          <p:cNvSpPr>
            <a:spLocks noGrp="1"/>
          </p:cNvSpPr>
          <p:nvPr>
            <p:ph idx="1"/>
          </p:nvPr>
        </p:nvSpPr>
        <p:spPr/>
        <p:txBody>
          <a:bodyPr/>
          <a:lstStyle/>
          <a:p>
            <a:r>
              <a:rPr lang="en-US" dirty="0" err="1"/>
              <a:t>WireFrames</a:t>
            </a:r>
            <a:r>
              <a:rPr lang="en-US" dirty="0"/>
              <a:t> were designed by Matt, we wanted to ensure that each Blog post was easy to read and navigate. To ensure that each comment was distinct and we could see who posted.</a:t>
            </a:r>
          </a:p>
          <a:p>
            <a:r>
              <a:rPr lang="en-US" dirty="0"/>
              <a:t>Comments, while not fully implemented, will only be able to posted to by a user and not by the general public with the functionality to be deleted by the Admin</a:t>
            </a:r>
          </a:p>
        </p:txBody>
      </p:sp>
    </p:spTree>
    <p:extLst>
      <p:ext uri="{BB962C8B-B14F-4D97-AF65-F5344CB8AC3E}">
        <p14:creationId xmlns:p14="http://schemas.microsoft.com/office/powerpoint/2010/main" val="86357952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594</TotalTime>
  <Words>478</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Corbel</vt:lpstr>
      <vt:lpstr>Wingdings 2</vt:lpstr>
      <vt:lpstr>Frame</vt:lpstr>
      <vt:lpstr>Ghost Photography</vt:lpstr>
      <vt:lpstr>Doug Hecker</vt:lpstr>
      <vt:lpstr>Richard Turnmire</vt:lpstr>
      <vt:lpstr>Samwise Watkins</vt:lpstr>
      <vt:lpstr>Matt Weirich</vt:lpstr>
      <vt:lpstr>Database Design</vt:lpstr>
      <vt:lpstr>Database Sprocs &amp; Testing</vt:lpstr>
      <vt:lpstr>Technologies Used</vt:lpstr>
      <vt:lpstr>User Interface</vt:lpstr>
      <vt:lpstr>Add &amp; Editing Blog Posts</vt:lpstr>
      <vt:lpstr>Image Upload and TagCloud</vt:lpstr>
      <vt:lpstr>ToDo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Ghost Photography</dc:title>
  <dc:creator>Matt Weirich</dc:creator>
  <cp:lastModifiedBy>Matt Weirich</cp:lastModifiedBy>
  <cp:revision>14</cp:revision>
  <dcterms:created xsi:type="dcterms:W3CDTF">2017-07-27T15:02:47Z</dcterms:created>
  <dcterms:modified xsi:type="dcterms:W3CDTF">2017-07-28T14:05:31Z</dcterms:modified>
</cp:coreProperties>
</file>