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86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40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8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61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98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9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11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1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8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BD80-45FD-4B7C-B28A-3837DFC31B60}" type="datetimeFigureOut">
              <a:rPr lang="hu-HU" smtClean="0"/>
              <a:t>2022. 10. 27.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A0BF-BE5D-42EF-98EF-6F58925BDA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62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0" y="74815"/>
            <a:ext cx="708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Feladat</a:t>
            </a:r>
            <a:r>
              <a:rPr lang="en-US" b="1" dirty="0" smtClean="0"/>
              <a:t>:</a:t>
            </a:r>
            <a:r>
              <a:rPr lang="hu-HU" b="1" dirty="0" smtClean="0"/>
              <a:t> </a:t>
            </a:r>
          </a:p>
          <a:p>
            <a:r>
              <a:rPr lang="en-US" dirty="0" err="1" smtClean="0"/>
              <a:t>Adva</a:t>
            </a:r>
            <a:r>
              <a:rPr lang="en-US" dirty="0" smtClean="0"/>
              <a:t> van a </a:t>
            </a:r>
            <a:r>
              <a:rPr lang="en-US" b="1" dirty="0" err="1" smtClean="0"/>
              <a:t>papirgyujtes</a:t>
            </a:r>
            <a:r>
              <a:rPr lang="en-US" dirty="0" smtClean="0"/>
              <a:t> </a:t>
            </a:r>
            <a:r>
              <a:rPr lang="en-US" dirty="0" err="1" smtClean="0"/>
              <a:t>adatbazis</a:t>
            </a:r>
            <a:r>
              <a:rPr lang="hu-HU" dirty="0" smtClean="0"/>
              <a:t>(</a:t>
            </a:r>
            <a:r>
              <a:rPr lang="hu-HU" dirty="0" err="1" smtClean="0"/>
              <a:t>papirgyujtes.sql</a:t>
            </a:r>
            <a:r>
              <a:rPr lang="hu-HU" dirty="0" smtClean="0"/>
              <a:t>)</a:t>
            </a:r>
            <a:r>
              <a:rPr lang="en-US" dirty="0" smtClean="0"/>
              <a:t> a </a:t>
            </a:r>
            <a:r>
              <a:rPr lang="en-US" dirty="0" err="1" smtClean="0"/>
              <a:t>kovetkezo</a:t>
            </a:r>
            <a:r>
              <a:rPr lang="en-US" dirty="0" smtClean="0"/>
              <a:t> </a:t>
            </a:r>
            <a:r>
              <a:rPr lang="en-US" dirty="0" err="1" smtClean="0"/>
              <a:t>tablakkal</a:t>
            </a:r>
            <a:r>
              <a:rPr lang="en-US" dirty="0" smtClean="0"/>
              <a:t>: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34" y="-91439"/>
            <a:ext cx="4845491" cy="277761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0" y="721146"/>
            <a:ext cx="621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Hozzunk</a:t>
            </a:r>
            <a:r>
              <a:rPr lang="en-US" dirty="0" smtClean="0"/>
              <a:t> </a:t>
            </a:r>
            <a:r>
              <a:rPr lang="en-US" dirty="0" err="1" smtClean="0"/>
              <a:t>letre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hu-HU" dirty="0" err="1" smtClean="0"/>
              <a:t>menüvezérelt</a:t>
            </a:r>
            <a:r>
              <a:rPr lang="hu-HU" dirty="0" smtClean="0"/>
              <a:t> </a:t>
            </a:r>
            <a:r>
              <a:rPr lang="en-US" dirty="0" err="1" smtClean="0"/>
              <a:t>webldalt</a:t>
            </a:r>
            <a:r>
              <a:rPr lang="en-US" dirty="0" smtClean="0"/>
              <a:t> </a:t>
            </a:r>
            <a:r>
              <a:rPr lang="hu-HU" dirty="0" smtClean="0"/>
              <a:t>az alábbi minta szerint!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291156" y="444147"/>
            <a:ext cx="166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papirgyujtes.sql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80" y="1297368"/>
            <a:ext cx="9108781" cy="5345577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 flipH="1">
            <a:off x="7139134" y="5440218"/>
            <a:ext cx="357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rgbClr val="00B0F0"/>
                </a:solidFill>
              </a:rPr>
              <a:t>-Tanulók: egy legördülő listából kiválasztva egy osztályt, jelenjen meg az abban az osztályban tanuló tanulók névsora</a:t>
            </a:r>
            <a:endParaRPr lang="hu-HU" sz="1200" dirty="0">
              <a:solidFill>
                <a:srgbClr val="00B0F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6483927" y="4017818"/>
            <a:ext cx="4395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rgbClr val="00B0F0"/>
                </a:solidFill>
              </a:rPr>
              <a:t>-Statisztika: osztályonként lássuk a leadott összes papírmennyiséget</a:t>
            </a:r>
            <a:endParaRPr lang="hu-HU" sz="1200" dirty="0">
              <a:solidFill>
                <a:srgbClr val="00B0F0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6219395" y="2509927"/>
            <a:ext cx="262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rgbClr val="00B0F0"/>
                </a:solidFill>
              </a:rPr>
              <a:t>-a </a:t>
            </a:r>
            <a:r>
              <a:rPr lang="hu-HU" sz="1200" dirty="0" err="1" smtClean="0">
                <a:solidFill>
                  <a:srgbClr val="00B0F0"/>
                </a:solidFill>
              </a:rPr>
              <a:t>főoldal</a:t>
            </a:r>
            <a:r>
              <a:rPr lang="hu-HU" sz="1200" dirty="0" smtClean="0">
                <a:solidFill>
                  <a:srgbClr val="00B0F0"/>
                </a:solidFill>
              </a:rPr>
              <a:t> csak egy fotót jelenítsen meg</a:t>
            </a:r>
            <a:endParaRPr lang="hu-HU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32509" y="369455"/>
            <a:ext cx="992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b="1" dirty="0" smtClean="0"/>
              <a:t>Leadások</a:t>
            </a:r>
            <a:r>
              <a:rPr lang="hu-HU" dirty="0" smtClean="0"/>
              <a:t> menüpontban egy legördülő listából kiválasztva egy tanulót, jelenjen meg az összes leadása: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" y="889796"/>
            <a:ext cx="12058933" cy="507840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22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Szélesvásznú</PresentationFormat>
  <Paragraphs>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</cp:revision>
  <dcterms:created xsi:type="dcterms:W3CDTF">2022-10-27T08:29:03Z</dcterms:created>
  <dcterms:modified xsi:type="dcterms:W3CDTF">2022-10-27T08:29:21Z</dcterms:modified>
</cp:coreProperties>
</file>