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FA5D56D-4DEB-4115-959D-800211F23C5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 Homework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6927752-4DFF-4EB0-8C84-E805CBCB14E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5/26/2020 8:01:20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B0CAF353-A045-4D9B-BF4D-C993CA03C0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2" y="0"/>
            <a:ext cx="113898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 (3)" id="3" name="slide3">
            <a:extLst>
              <a:ext uri="{FF2B5EF4-FFF2-40B4-BE49-F238E27FC236}">
                <a16:creationId xmlns:a16="http://schemas.microsoft.com/office/drawing/2014/main" id="{EE0734F0-9AF8-44F4-AA87-137E4309D4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58" y="0"/>
            <a:ext cx="113096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 (2)" id="4" name="slide4">
            <a:extLst>
              <a:ext uri="{FF2B5EF4-FFF2-40B4-BE49-F238E27FC236}">
                <a16:creationId xmlns:a16="http://schemas.microsoft.com/office/drawing/2014/main" id="{7BCA2457-7BB8-4F91-B66D-7111D3055A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05" y="0"/>
            <a:ext cx="100905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5" name="slide5">
            <a:extLst>
              <a:ext uri="{FF2B5EF4-FFF2-40B4-BE49-F238E27FC236}">
                <a16:creationId xmlns:a16="http://schemas.microsoft.com/office/drawing/2014/main" id="{23E8765C-1360-401F-BC63-32471EC74A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6393"/>
            <a:ext cx="12191999" cy="488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9760E03E-67F6-40AF-B7C9-3F689FC935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1944"/>
            <a:ext cx="12192000" cy="485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4DA95354-8851-4BA0-9BE4-ACC8341A98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885" y="0"/>
            <a:ext cx="64122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2020-05-27T03:01:26Z</dcterms:created>
  <dcterms:modified xsi:type="dcterms:W3CDTF">2020-05-27T03:01:26Z</dcterms:modified>
</cp:coreProperties>
</file>