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  <p:sldMasterId id="2147483661" r:id="rId4"/>
  </p:sldMasterIdLst>
  <p:notesMasterIdLst>
    <p:notesMasterId r:id="rId6"/>
  </p:notesMasterIdLst>
  <p:handoutMasterIdLst>
    <p:handoutMasterId r:id="rId27"/>
  </p:handoutMasterIdLst>
  <p:sldIdLst>
    <p:sldId id="436" r:id="rId5"/>
    <p:sldId id="404" r:id="rId7"/>
    <p:sldId id="322" r:id="rId8"/>
    <p:sldId id="424" r:id="rId9"/>
    <p:sldId id="425" r:id="rId10"/>
    <p:sldId id="414" r:id="rId11"/>
    <p:sldId id="484" r:id="rId12"/>
    <p:sldId id="462" r:id="rId13"/>
    <p:sldId id="463" r:id="rId14"/>
    <p:sldId id="321" r:id="rId15"/>
    <p:sldId id="431" r:id="rId16"/>
    <p:sldId id="428" r:id="rId17"/>
    <p:sldId id="430" r:id="rId18"/>
    <p:sldId id="357" r:id="rId19"/>
    <p:sldId id="426" r:id="rId20"/>
    <p:sldId id="401" r:id="rId21"/>
    <p:sldId id="423" r:id="rId22"/>
    <p:sldId id="422" r:id="rId23"/>
    <p:sldId id="500" r:id="rId24"/>
    <p:sldId id="498" r:id="rId25"/>
    <p:sldId id="483" r:id="rId26"/>
  </p:sldIdLst>
  <p:sldSz cx="9144000" cy="5143500" type="screen16x9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40595D"/>
    <a:srgbClr val="F4EFE9"/>
    <a:srgbClr val="6B8866"/>
    <a:srgbClr val="5B795B"/>
    <a:srgbClr val="5AAD9E"/>
    <a:srgbClr val="256C81"/>
    <a:srgbClr val="F1F8F1"/>
    <a:srgbClr val="F7FCF6"/>
    <a:srgbClr val="D2F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>
        <p:scale>
          <a:sx n="73" d="100"/>
          <a:sy n="73" d="100"/>
        </p:scale>
        <p:origin x="-2910" y="-1380"/>
      </p:cViewPr>
      <p:guideLst>
        <p:guide orient="horz" pos="15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3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1" Type="http://schemas.openxmlformats.org/officeDocument/2006/relationships/tags" Target="tags/tag432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91680" y="514350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image" Target="../media/image3.jpeg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image" Target="../media/image2.jpe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8.xml"/><Relationship Id="rId11" Type="http://schemas.openxmlformats.org/officeDocument/2006/relationships/themeOverride" Target="../theme/themeOverride1.xml"/><Relationship Id="rId10" Type="http://schemas.openxmlformats.org/officeDocument/2006/relationships/tags" Target="../tags/tag10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jpeg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2" Type="http://schemas.openxmlformats.org/officeDocument/2006/relationships/notesSlide" Target="../notesSlides/notesSlide10.xml"/><Relationship Id="rId11" Type="http://schemas.openxmlformats.org/officeDocument/2006/relationships/slideLayout" Target="../slideLayouts/slideLayout2.xml"/><Relationship Id="rId10" Type="http://schemas.openxmlformats.org/officeDocument/2006/relationships/themeOverride" Target="../theme/themeOverride10.xml"/><Relationship Id="rId1" Type="http://schemas.openxmlformats.org/officeDocument/2006/relationships/tags" Target="../tags/tag16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tags" Target="../tags/tag181.xml"/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0" Type="http://schemas.openxmlformats.org/officeDocument/2006/relationships/notesSlide" Target="../notesSlides/notesSlide11.xml"/><Relationship Id="rId3" Type="http://schemas.openxmlformats.org/officeDocument/2006/relationships/tags" Target="../tags/tag176.xml"/><Relationship Id="rId29" Type="http://schemas.openxmlformats.org/officeDocument/2006/relationships/slideLayout" Target="../slideLayouts/slideLayout1.xml"/><Relationship Id="rId28" Type="http://schemas.openxmlformats.org/officeDocument/2006/relationships/themeOverride" Target="../theme/themeOverride11.xml"/><Relationship Id="rId27" Type="http://schemas.openxmlformats.org/officeDocument/2006/relationships/tags" Target="../tags/tag200.xml"/><Relationship Id="rId26" Type="http://schemas.openxmlformats.org/officeDocument/2006/relationships/tags" Target="../tags/tag199.xml"/><Relationship Id="rId25" Type="http://schemas.openxmlformats.org/officeDocument/2006/relationships/tags" Target="../tags/tag198.xml"/><Relationship Id="rId24" Type="http://schemas.openxmlformats.org/officeDocument/2006/relationships/tags" Target="../tags/tag197.xml"/><Relationship Id="rId23" Type="http://schemas.openxmlformats.org/officeDocument/2006/relationships/tags" Target="../tags/tag196.xml"/><Relationship Id="rId22" Type="http://schemas.openxmlformats.org/officeDocument/2006/relationships/tags" Target="../tags/tag195.xml"/><Relationship Id="rId21" Type="http://schemas.openxmlformats.org/officeDocument/2006/relationships/tags" Target="../tags/tag194.xml"/><Relationship Id="rId20" Type="http://schemas.openxmlformats.org/officeDocument/2006/relationships/tags" Target="../tags/tag193.xml"/><Relationship Id="rId2" Type="http://schemas.openxmlformats.org/officeDocument/2006/relationships/tags" Target="../tags/tag175.xml"/><Relationship Id="rId19" Type="http://schemas.openxmlformats.org/officeDocument/2006/relationships/tags" Target="../tags/tag192.xml"/><Relationship Id="rId18" Type="http://schemas.openxmlformats.org/officeDocument/2006/relationships/tags" Target="../tags/tag191.xml"/><Relationship Id="rId17" Type="http://schemas.openxmlformats.org/officeDocument/2006/relationships/tags" Target="../tags/tag190.xml"/><Relationship Id="rId16" Type="http://schemas.openxmlformats.org/officeDocument/2006/relationships/tags" Target="../tags/tag189.xml"/><Relationship Id="rId15" Type="http://schemas.openxmlformats.org/officeDocument/2006/relationships/tags" Target="../tags/tag188.xml"/><Relationship Id="rId14" Type="http://schemas.openxmlformats.org/officeDocument/2006/relationships/tags" Target="../tags/tag187.xml"/><Relationship Id="rId13" Type="http://schemas.openxmlformats.org/officeDocument/2006/relationships/tags" Target="../tags/tag186.xml"/><Relationship Id="rId12" Type="http://schemas.openxmlformats.org/officeDocument/2006/relationships/tags" Target="../tags/tag185.xml"/><Relationship Id="rId11" Type="http://schemas.openxmlformats.org/officeDocument/2006/relationships/tags" Target="../tags/tag184.xml"/><Relationship Id="rId10" Type="http://schemas.openxmlformats.org/officeDocument/2006/relationships/tags" Target="../tags/tag183.xml"/><Relationship Id="rId1" Type="http://schemas.openxmlformats.org/officeDocument/2006/relationships/tags" Target="../tags/tag174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0" Type="http://schemas.openxmlformats.org/officeDocument/2006/relationships/notesSlide" Target="../notesSlides/notesSlide12.xml"/><Relationship Id="rId4" Type="http://schemas.openxmlformats.org/officeDocument/2006/relationships/tags" Target="../tags/tag204.xml"/><Relationship Id="rId39" Type="http://schemas.openxmlformats.org/officeDocument/2006/relationships/slideLayout" Target="../slideLayouts/slideLayout1.xml"/><Relationship Id="rId38" Type="http://schemas.openxmlformats.org/officeDocument/2006/relationships/themeOverride" Target="../theme/themeOverride12.xml"/><Relationship Id="rId37" Type="http://schemas.openxmlformats.org/officeDocument/2006/relationships/tags" Target="../tags/tag237.xml"/><Relationship Id="rId36" Type="http://schemas.openxmlformats.org/officeDocument/2006/relationships/tags" Target="../tags/tag236.xml"/><Relationship Id="rId35" Type="http://schemas.openxmlformats.org/officeDocument/2006/relationships/tags" Target="../tags/tag235.xml"/><Relationship Id="rId34" Type="http://schemas.openxmlformats.org/officeDocument/2006/relationships/tags" Target="../tags/tag234.xml"/><Relationship Id="rId33" Type="http://schemas.openxmlformats.org/officeDocument/2006/relationships/tags" Target="../tags/tag233.xml"/><Relationship Id="rId32" Type="http://schemas.openxmlformats.org/officeDocument/2006/relationships/tags" Target="../tags/tag232.xml"/><Relationship Id="rId31" Type="http://schemas.openxmlformats.org/officeDocument/2006/relationships/tags" Target="../tags/tag231.xml"/><Relationship Id="rId30" Type="http://schemas.openxmlformats.org/officeDocument/2006/relationships/tags" Target="../tags/tag230.xml"/><Relationship Id="rId3" Type="http://schemas.openxmlformats.org/officeDocument/2006/relationships/tags" Target="../tags/tag203.xml"/><Relationship Id="rId29" Type="http://schemas.openxmlformats.org/officeDocument/2006/relationships/tags" Target="../tags/tag229.xml"/><Relationship Id="rId28" Type="http://schemas.openxmlformats.org/officeDocument/2006/relationships/tags" Target="../tags/tag228.xml"/><Relationship Id="rId27" Type="http://schemas.openxmlformats.org/officeDocument/2006/relationships/tags" Target="../tags/tag227.xml"/><Relationship Id="rId26" Type="http://schemas.openxmlformats.org/officeDocument/2006/relationships/tags" Target="../tags/tag226.xml"/><Relationship Id="rId25" Type="http://schemas.openxmlformats.org/officeDocument/2006/relationships/tags" Target="../tags/tag225.xml"/><Relationship Id="rId24" Type="http://schemas.openxmlformats.org/officeDocument/2006/relationships/tags" Target="../tags/tag224.xml"/><Relationship Id="rId23" Type="http://schemas.openxmlformats.org/officeDocument/2006/relationships/tags" Target="../tags/tag223.xml"/><Relationship Id="rId22" Type="http://schemas.openxmlformats.org/officeDocument/2006/relationships/tags" Target="../tags/tag222.xml"/><Relationship Id="rId21" Type="http://schemas.openxmlformats.org/officeDocument/2006/relationships/tags" Target="../tags/tag221.xml"/><Relationship Id="rId20" Type="http://schemas.openxmlformats.org/officeDocument/2006/relationships/tags" Target="../tags/tag220.xml"/><Relationship Id="rId2" Type="http://schemas.openxmlformats.org/officeDocument/2006/relationships/tags" Target="../tags/tag202.xml"/><Relationship Id="rId19" Type="http://schemas.openxmlformats.org/officeDocument/2006/relationships/tags" Target="../tags/tag219.xml"/><Relationship Id="rId18" Type="http://schemas.openxmlformats.org/officeDocument/2006/relationships/tags" Target="../tags/tag218.xml"/><Relationship Id="rId17" Type="http://schemas.openxmlformats.org/officeDocument/2006/relationships/tags" Target="../tags/tag217.xml"/><Relationship Id="rId16" Type="http://schemas.openxmlformats.org/officeDocument/2006/relationships/tags" Target="../tags/tag216.xml"/><Relationship Id="rId15" Type="http://schemas.openxmlformats.org/officeDocument/2006/relationships/tags" Target="../tags/tag215.xml"/><Relationship Id="rId14" Type="http://schemas.openxmlformats.org/officeDocument/2006/relationships/tags" Target="../tags/tag214.xml"/><Relationship Id="rId13" Type="http://schemas.openxmlformats.org/officeDocument/2006/relationships/tags" Target="../tags/tag213.xml"/><Relationship Id="rId12" Type="http://schemas.openxmlformats.org/officeDocument/2006/relationships/tags" Target="../tags/tag212.xml"/><Relationship Id="rId11" Type="http://schemas.openxmlformats.org/officeDocument/2006/relationships/tags" Target="../tags/tag211.xml"/><Relationship Id="rId10" Type="http://schemas.openxmlformats.org/officeDocument/2006/relationships/tags" Target="../tags/tag210.xml"/><Relationship Id="rId1" Type="http://schemas.openxmlformats.org/officeDocument/2006/relationships/tags" Target="../tags/tag20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1" Type="http://schemas.openxmlformats.org/officeDocument/2006/relationships/notesSlide" Target="../notesSlides/notesSlide13.xml"/><Relationship Id="rId30" Type="http://schemas.openxmlformats.org/officeDocument/2006/relationships/slideLayout" Target="../slideLayouts/slideLayout2.xml"/><Relationship Id="rId3" Type="http://schemas.openxmlformats.org/officeDocument/2006/relationships/tags" Target="../tags/tag240.xml"/><Relationship Id="rId29" Type="http://schemas.openxmlformats.org/officeDocument/2006/relationships/themeOverride" Target="../theme/themeOverride13.xml"/><Relationship Id="rId28" Type="http://schemas.openxmlformats.org/officeDocument/2006/relationships/tags" Target="../tags/tag265.xml"/><Relationship Id="rId27" Type="http://schemas.openxmlformats.org/officeDocument/2006/relationships/tags" Target="../tags/tag264.xml"/><Relationship Id="rId26" Type="http://schemas.openxmlformats.org/officeDocument/2006/relationships/tags" Target="../tags/tag263.xml"/><Relationship Id="rId25" Type="http://schemas.openxmlformats.org/officeDocument/2006/relationships/tags" Target="../tags/tag262.xml"/><Relationship Id="rId24" Type="http://schemas.openxmlformats.org/officeDocument/2006/relationships/tags" Target="../tags/tag261.xml"/><Relationship Id="rId23" Type="http://schemas.openxmlformats.org/officeDocument/2006/relationships/tags" Target="../tags/tag260.xml"/><Relationship Id="rId22" Type="http://schemas.openxmlformats.org/officeDocument/2006/relationships/tags" Target="../tags/tag259.xml"/><Relationship Id="rId21" Type="http://schemas.openxmlformats.org/officeDocument/2006/relationships/tags" Target="../tags/tag258.xml"/><Relationship Id="rId20" Type="http://schemas.openxmlformats.org/officeDocument/2006/relationships/tags" Target="../tags/tag257.xml"/><Relationship Id="rId2" Type="http://schemas.openxmlformats.org/officeDocument/2006/relationships/tags" Target="../tags/tag239.xml"/><Relationship Id="rId19" Type="http://schemas.openxmlformats.org/officeDocument/2006/relationships/tags" Target="../tags/tag256.xml"/><Relationship Id="rId18" Type="http://schemas.openxmlformats.org/officeDocument/2006/relationships/tags" Target="../tags/tag255.xml"/><Relationship Id="rId17" Type="http://schemas.openxmlformats.org/officeDocument/2006/relationships/tags" Target="../tags/tag254.xml"/><Relationship Id="rId16" Type="http://schemas.openxmlformats.org/officeDocument/2006/relationships/tags" Target="../tags/tag253.xml"/><Relationship Id="rId15" Type="http://schemas.openxmlformats.org/officeDocument/2006/relationships/tags" Target="../tags/tag252.xml"/><Relationship Id="rId14" Type="http://schemas.openxmlformats.org/officeDocument/2006/relationships/tags" Target="../tags/tag251.xml"/><Relationship Id="rId13" Type="http://schemas.openxmlformats.org/officeDocument/2006/relationships/tags" Target="../tags/tag250.xml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tags" Target="../tags/tag238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73.xml"/><Relationship Id="rId8" Type="http://schemas.openxmlformats.org/officeDocument/2006/relationships/tags" Target="../tags/tag272.xml"/><Relationship Id="rId7" Type="http://schemas.openxmlformats.org/officeDocument/2006/relationships/tags" Target="../tags/tag271.xml"/><Relationship Id="rId6" Type="http://schemas.openxmlformats.org/officeDocument/2006/relationships/tags" Target="../tags/tag270.xml"/><Relationship Id="rId5" Type="http://schemas.openxmlformats.org/officeDocument/2006/relationships/tags" Target="../tags/tag269.xml"/><Relationship Id="rId4" Type="http://schemas.openxmlformats.org/officeDocument/2006/relationships/tags" Target="../tags/tag268.xml"/><Relationship Id="rId3" Type="http://schemas.openxmlformats.org/officeDocument/2006/relationships/tags" Target="../tags/tag267.xml"/><Relationship Id="rId2" Type="http://schemas.openxmlformats.org/officeDocument/2006/relationships/image" Target="../media/image9.jpeg"/><Relationship Id="rId12" Type="http://schemas.openxmlformats.org/officeDocument/2006/relationships/notesSlide" Target="../notesSlides/notesSlide14.xml"/><Relationship Id="rId11" Type="http://schemas.openxmlformats.org/officeDocument/2006/relationships/slideLayout" Target="../slideLayouts/slideLayout3.xml"/><Relationship Id="rId10" Type="http://schemas.openxmlformats.org/officeDocument/2006/relationships/themeOverride" Target="../theme/themeOverride14.xml"/><Relationship Id="rId1" Type="http://schemas.openxmlformats.org/officeDocument/2006/relationships/tags" Target="../tags/tag26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82.xml"/><Relationship Id="rId8" Type="http://schemas.openxmlformats.org/officeDocument/2006/relationships/tags" Target="../tags/tag281.xml"/><Relationship Id="rId7" Type="http://schemas.openxmlformats.org/officeDocument/2006/relationships/tags" Target="../tags/tag280.xml"/><Relationship Id="rId6" Type="http://schemas.openxmlformats.org/officeDocument/2006/relationships/tags" Target="../tags/tag279.xml"/><Relationship Id="rId5" Type="http://schemas.openxmlformats.org/officeDocument/2006/relationships/tags" Target="../tags/tag278.xml"/><Relationship Id="rId42" Type="http://schemas.openxmlformats.org/officeDocument/2006/relationships/notesSlide" Target="../notesSlides/notesSlide15.xml"/><Relationship Id="rId41" Type="http://schemas.openxmlformats.org/officeDocument/2006/relationships/slideLayout" Target="../slideLayouts/slideLayout1.xml"/><Relationship Id="rId40" Type="http://schemas.openxmlformats.org/officeDocument/2006/relationships/themeOverride" Target="../theme/themeOverride15.xml"/><Relationship Id="rId4" Type="http://schemas.openxmlformats.org/officeDocument/2006/relationships/tags" Target="../tags/tag277.xml"/><Relationship Id="rId39" Type="http://schemas.openxmlformats.org/officeDocument/2006/relationships/tags" Target="../tags/tag312.xml"/><Relationship Id="rId38" Type="http://schemas.openxmlformats.org/officeDocument/2006/relationships/tags" Target="../tags/tag311.xml"/><Relationship Id="rId37" Type="http://schemas.openxmlformats.org/officeDocument/2006/relationships/tags" Target="../tags/tag310.xml"/><Relationship Id="rId36" Type="http://schemas.openxmlformats.org/officeDocument/2006/relationships/tags" Target="../tags/tag309.xml"/><Relationship Id="rId35" Type="http://schemas.openxmlformats.org/officeDocument/2006/relationships/tags" Target="../tags/tag308.xml"/><Relationship Id="rId34" Type="http://schemas.openxmlformats.org/officeDocument/2006/relationships/tags" Target="../tags/tag307.xml"/><Relationship Id="rId33" Type="http://schemas.openxmlformats.org/officeDocument/2006/relationships/tags" Target="../tags/tag306.xml"/><Relationship Id="rId32" Type="http://schemas.openxmlformats.org/officeDocument/2006/relationships/tags" Target="../tags/tag305.xml"/><Relationship Id="rId31" Type="http://schemas.openxmlformats.org/officeDocument/2006/relationships/tags" Target="../tags/tag304.xml"/><Relationship Id="rId30" Type="http://schemas.openxmlformats.org/officeDocument/2006/relationships/tags" Target="../tags/tag303.xml"/><Relationship Id="rId3" Type="http://schemas.openxmlformats.org/officeDocument/2006/relationships/tags" Target="../tags/tag276.xml"/><Relationship Id="rId29" Type="http://schemas.openxmlformats.org/officeDocument/2006/relationships/tags" Target="../tags/tag302.xml"/><Relationship Id="rId28" Type="http://schemas.openxmlformats.org/officeDocument/2006/relationships/tags" Target="../tags/tag301.xml"/><Relationship Id="rId27" Type="http://schemas.openxmlformats.org/officeDocument/2006/relationships/tags" Target="../tags/tag300.xml"/><Relationship Id="rId26" Type="http://schemas.openxmlformats.org/officeDocument/2006/relationships/tags" Target="../tags/tag299.xml"/><Relationship Id="rId25" Type="http://schemas.openxmlformats.org/officeDocument/2006/relationships/tags" Target="../tags/tag298.xml"/><Relationship Id="rId24" Type="http://schemas.openxmlformats.org/officeDocument/2006/relationships/tags" Target="../tags/tag297.xml"/><Relationship Id="rId23" Type="http://schemas.openxmlformats.org/officeDocument/2006/relationships/tags" Target="../tags/tag296.xml"/><Relationship Id="rId22" Type="http://schemas.openxmlformats.org/officeDocument/2006/relationships/tags" Target="../tags/tag295.xml"/><Relationship Id="rId21" Type="http://schemas.openxmlformats.org/officeDocument/2006/relationships/tags" Target="../tags/tag294.xml"/><Relationship Id="rId20" Type="http://schemas.openxmlformats.org/officeDocument/2006/relationships/tags" Target="../tags/tag293.xml"/><Relationship Id="rId2" Type="http://schemas.openxmlformats.org/officeDocument/2006/relationships/tags" Target="../tags/tag275.xml"/><Relationship Id="rId19" Type="http://schemas.openxmlformats.org/officeDocument/2006/relationships/tags" Target="../tags/tag292.xml"/><Relationship Id="rId18" Type="http://schemas.openxmlformats.org/officeDocument/2006/relationships/tags" Target="../tags/tag291.xml"/><Relationship Id="rId17" Type="http://schemas.openxmlformats.org/officeDocument/2006/relationships/tags" Target="../tags/tag290.xml"/><Relationship Id="rId16" Type="http://schemas.openxmlformats.org/officeDocument/2006/relationships/tags" Target="../tags/tag289.xml"/><Relationship Id="rId15" Type="http://schemas.openxmlformats.org/officeDocument/2006/relationships/tags" Target="../tags/tag288.xml"/><Relationship Id="rId14" Type="http://schemas.openxmlformats.org/officeDocument/2006/relationships/tags" Target="../tags/tag287.xml"/><Relationship Id="rId13" Type="http://schemas.openxmlformats.org/officeDocument/2006/relationships/tags" Target="../tags/tag286.xml"/><Relationship Id="rId12" Type="http://schemas.openxmlformats.org/officeDocument/2006/relationships/tags" Target="../tags/tag285.xml"/><Relationship Id="rId11" Type="http://schemas.openxmlformats.org/officeDocument/2006/relationships/tags" Target="../tags/tag284.xml"/><Relationship Id="rId10" Type="http://schemas.openxmlformats.org/officeDocument/2006/relationships/tags" Target="../tags/tag283.xml"/><Relationship Id="rId1" Type="http://schemas.openxmlformats.org/officeDocument/2006/relationships/tags" Target="../tags/tag27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jpeg"/><Relationship Id="rId8" Type="http://schemas.openxmlformats.org/officeDocument/2006/relationships/tags" Target="../tags/tag320.xml"/><Relationship Id="rId7" Type="http://schemas.openxmlformats.org/officeDocument/2006/relationships/tags" Target="../tags/tag319.xml"/><Relationship Id="rId6" Type="http://schemas.openxmlformats.org/officeDocument/2006/relationships/tags" Target="../tags/tag318.xml"/><Relationship Id="rId5" Type="http://schemas.openxmlformats.org/officeDocument/2006/relationships/tags" Target="../tags/tag317.xml"/><Relationship Id="rId4" Type="http://schemas.openxmlformats.org/officeDocument/2006/relationships/tags" Target="../tags/tag316.xml"/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2" Type="http://schemas.openxmlformats.org/officeDocument/2006/relationships/notesSlide" Target="../notesSlides/notesSlide16.xml"/><Relationship Id="rId11" Type="http://schemas.openxmlformats.org/officeDocument/2006/relationships/slideLayout" Target="../slideLayouts/slideLayout4.xml"/><Relationship Id="rId10" Type="http://schemas.openxmlformats.org/officeDocument/2006/relationships/themeOverride" Target="../theme/themeOverride16.xml"/><Relationship Id="rId1" Type="http://schemas.openxmlformats.org/officeDocument/2006/relationships/tags" Target="../tags/tag31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329.xml"/><Relationship Id="rId8" Type="http://schemas.openxmlformats.org/officeDocument/2006/relationships/tags" Target="../tags/tag328.xml"/><Relationship Id="rId7" Type="http://schemas.openxmlformats.org/officeDocument/2006/relationships/tags" Target="../tags/tag327.xml"/><Relationship Id="rId6" Type="http://schemas.openxmlformats.org/officeDocument/2006/relationships/tags" Target="../tags/tag326.xml"/><Relationship Id="rId5" Type="http://schemas.openxmlformats.org/officeDocument/2006/relationships/tags" Target="../tags/tag325.xml"/><Relationship Id="rId4" Type="http://schemas.openxmlformats.org/officeDocument/2006/relationships/tags" Target="../tags/tag324.xml"/><Relationship Id="rId3" Type="http://schemas.openxmlformats.org/officeDocument/2006/relationships/tags" Target="../tags/tag323.xml"/><Relationship Id="rId25" Type="http://schemas.openxmlformats.org/officeDocument/2006/relationships/notesSlide" Target="../notesSlides/notesSlide17.xml"/><Relationship Id="rId24" Type="http://schemas.openxmlformats.org/officeDocument/2006/relationships/slideLayout" Target="../slideLayouts/slideLayout1.xml"/><Relationship Id="rId23" Type="http://schemas.openxmlformats.org/officeDocument/2006/relationships/themeOverride" Target="../theme/themeOverride17.xml"/><Relationship Id="rId22" Type="http://schemas.openxmlformats.org/officeDocument/2006/relationships/tags" Target="../tags/tag342.xml"/><Relationship Id="rId21" Type="http://schemas.openxmlformats.org/officeDocument/2006/relationships/tags" Target="../tags/tag341.xml"/><Relationship Id="rId20" Type="http://schemas.openxmlformats.org/officeDocument/2006/relationships/tags" Target="../tags/tag340.xml"/><Relationship Id="rId2" Type="http://schemas.openxmlformats.org/officeDocument/2006/relationships/tags" Target="../tags/tag322.xml"/><Relationship Id="rId19" Type="http://schemas.openxmlformats.org/officeDocument/2006/relationships/tags" Target="../tags/tag339.xml"/><Relationship Id="rId18" Type="http://schemas.openxmlformats.org/officeDocument/2006/relationships/tags" Target="../tags/tag338.xml"/><Relationship Id="rId17" Type="http://schemas.openxmlformats.org/officeDocument/2006/relationships/tags" Target="../tags/tag337.xml"/><Relationship Id="rId16" Type="http://schemas.openxmlformats.org/officeDocument/2006/relationships/tags" Target="../tags/tag336.xml"/><Relationship Id="rId15" Type="http://schemas.openxmlformats.org/officeDocument/2006/relationships/tags" Target="../tags/tag335.xml"/><Relationship Id="rId14" Type="http://schemas.openxmlformats.org/officeDocument/2006/relationships/tags" Target="../tags/tag334.xml"/><Relationship Id="rId13" Type="http://schemas.openxmlformats.org/officeDocument/2006/relationships/tags" Target="../tags/tag333.xml"/><Relationship Id="rId12" Type="http://schemas.openxmlformats.org/officeDocument/2006/relationships/tags" Target="../tags/tag332.xml"/><Relationship Id="rId11" Type="http://schemas.openxmlformats.org/officeDocument/2006/relationships/tags" Target="../tags/tag331.xml"/><Relationship Id="rId10" Type="http://schemas.openxmlformats.org/officeDocument/2006/relationships/tags" Target="../tags/tag330.xml"/><Relationship Id="rId1" Type="http://schemas.openxmlformats.org/officeDocument/2006/relationships/tags" Target="../tags/tag321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351.xml"/><Relationship Id="rId8" Type="http://schemas.openxmlformats.org/officeDocument/2006/relationships/tags" Target="../tags/tag350.xml"/><Relationship Id="rId7" Type="http://schemas.openxmlformats.org/officeDocument/2006/relationships/tags" Target="../tags/tag349.xml"/><Relationship Id="rId6" Type="http://schemas.openxmlformats.org/officeDocument/2006/relationships/tags" Target="../tags/tag348.xml"/><Relationship Id="rId5" Type="http://schemas.openxmlformats.org/officeDocument/2006/relationships/tags" Target="../tags/tag347.xml"/><Relationship Id="rId4" Type="http://schemas.openxmlformats.org/officeDocument/2006/relationships/tags" Target="../tags/tag346.xml"/><Relationship Id="rId38" Type="http://schemas.openxmlformats.org/officeDocument/2006/relationships/notesSlide" Target="../notesSlides/notesSlide18.xml"/><Relationship Id="rId37" Type="http://schemas.openxmlformats.org/officeDocument/2006/relationships/slideLayout" Target="../slideLayouts/slideLayout2.xml"/><Relationship Id="rId36" Type="http://schemas.openxmlformats.org/officeDocument/2006/relationships/themeOverride" Target="../theme/themeOverride18.xml"/><Relationship Id="rId35" Type="http://schemas.openxmlformats.org/officeDocument/2006/relationships/tags" Target="../tags/tag377.xml"/><Relationship Id="rId34" Type="http://schemas.openxmlformats.org/officeDocument/2006/relationships/tags" Target="../tags/tag376.xml"/><Relationship Id="rId33" Type="http://schemas.openxmlformats.org/officeDocument/2006/relationships/tags" Target="../tags/tag375.xml"/><Relationship Id="rId32" Type="http://schemas.openxmlformats.org/officeDocument/2006/relationships/tags" Target="../tags/tag374.xml"/><Relationship Id="rId31" Type="http://schemas.openxmlformats.org/officeDocument/2006/relationships/tags" Target="../tags/tag373.xml"/><Relationship Id="rId30" Type="http://schemas.openxmlformats.org/officeDocument/2006/relationships/tags" Target="../tags/tag372.xml"/><Relationship Id="rId3" Type="http://schemas.openxmlformats.org/officeDocument/2006/relationships/tags" Target="../tags/tag345.xml"/><Relationship Id="rId29" Type="http://schemas.openxmlformats.org/officeDocument/2006/relationships/tags" Target="../tags/tag371.xml"/><Relationship Id="rId28" Type="http://schemas.openxmlformats.org/officeDocument/2006/relationships/tags" Target="../tags/tag370.xml"/><Relationship Id="rId27" Type="http://schemas.openxmlformats.org/officeDocument/2006/relationships/tags" Target="../tags/tag369.xml"/><Relationship Id="rId26" Type="http://schemas.openxmlformats.org/officeDocument/2006/relationships/tags" Target="../tags/tag368.xml"/><Relationship Id="rId25" Type="http://schemas.openxmlformats.org/officeDocument/2006/relationships/tags" Target="../tags/tag367.xml"/><Relationship Id="rId24" Type="http://schemas.openxmlformats.org/officeDocument/2006/relationships/tags" Target="../tags/tag366.xml"/><Relationship Id="rId23" Type="http://schemas.openxmlformats.org/officeDocument/2006/relationships/tags" Target="../tags/tag365.xml"/><Relationship Id="rId22" Type="http://schemas.openxmlformats.org/officeDocument/2006/relationships/tags" Target="../tags/tag364.xml"/><Relationship Id="rId21" Type="http://schemas.openxmlformats.org/officeDocument/2006/relationships/tags" Target="../tags/tag363.xml"/><Relationship Id="rId20" Type="http://schemas.openxmlformats.org/officeDocument/2006/relationships/tags" Target="../tags/tag362.xml"/><Relationship Id="rId2" Type="http://schemas.openxmlformats.org/officeDocument/2006/relationships/tags" Target="../tags/tag344.xml"/><Relationship Id="rId19" Type="http://schemas.openxmlformats.org/officeDocument/2006/relationships/tags" Target="../tags/tag361.xml"/><Relationship Id="rId18" Type="http://schemas.openxmlformats.org/officeDocument/2006/relationships/tags" Target="../tags/tag360.xml"/><Relationship Id="rId17" Type="http://schemas.openxmlformats.org/officeDocument/2006/relationships/tags" Target="../tags/tag359.xml"/><Relationship Id="rId16" Type="http://schemas.openxmlformats.org/officeDocument/2006/relationships/tags" Target="../tags/tag358.xml"/><Relationship Id="rId15" Type="http://schemas.openxmlformats.org/officeDocument/2006/relationships/tags" Target="../tags/tag357.xml"/><Relationship Id="rId14" Type="http://schemas.openxmlformats.org/officeDocument/2006/relationships/tags" Target="../tags/tag356.xml"/><Relationship Id="rId13" Type="http://schemas.openxmlformats.org/officeDocument/2006/relationships/tags" Target="../tags/tag355.xml"/><Relationship Id="rId12" Type="http://schemas.openxmlformats.org/officeDocument/2006/relationships/tags" Target="../tags/tag354.xml"/><Relationship Id="rId11" Type="http://schemas.openxmlformats.org/officeDocument/2006/relationships/tags" Target="../tags/tag353.xml"/><Relationship Id="rId10" Type="http://schemas.openxmlformats.org/officeDocument/2006/relationships/tags" Target="../tags/tag352.xml"/><Relationship Id="rId1" Type="http://schemas.openxmlformats.org/officeDocument/2006/relationships/tags" Target="../tags/tag34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386.xml"/><Relationship Id="rId8" Type="http://schemas.openxmlformats.org/officeDocument/2006/relationships/tags" Target="../tags/tag385.xml"/><Relationship Id="rId7" Type="http://schemas.openxmlformats.org/officeDocument/2006/relationships/tags" Target="../tags/tag384.xml"/><Relationship Id="rId6" Type="http://schemas.openxmlformats.org/officeDocument/2006/relationships/tags" Target="../tags/tag383.xml"/><Relationship Id="rId5" Type="http://schemas.openxmlformats.org/officeDocument/2006/relationships/tags" Target="../tags/tag382.xml"/><Relationship Id="rId41" Type="http://schemas.openxmlformats.org/officeDocument/2006/relationships/notesSlide" Target="../notesSlides/notesSlide19.xml"/><Relationship Id="rId40" Type="http://schemas.openxmlformats.org/officeDocument/2006/relationships/slideLayout" Target="../slideLayouts/slideLayout12.xml"/><Relationship Id="rId4" Type="http://schemas.openxmlformats.org/officeDocument/2006/relationships/tags" Target="../tags/tag381.xml"/><Relationship Id="rId39" Type="http://schemas.openxmlformats.org/officeDocument/2006/relationships/themeOverride" Target="../theme/themeOverride19.xml"/><Relationship Id="rId38" Type="http://schemas.openxmlformats.org/officeDocument/2006/relationships/tags" Target="../tags/tag415.xml"/><Relationship Id="rId37" Type="http://schemas.openxmlformats.org/officeDocument/2006/relationships/tags" Target="../tags/tag414.xml"/><Relationship Id="rId36" Type="http://schemas.openxmlformats.org/officeDocument/2006/relationships/tags" Target="../tags/tag413.xml"/><Relationship Id="rId35" Type="http://schemas.openxmlformats.org/officeDocument/2006/relationships/tags" Target="../tags/tag412.xml"/><Relationship Id="rId34" Type="http://schemas.openxmlformats.org/officeDocument/2006/relationships/tags" Target="../tags/tag411.xml"/><Relationship Id="rId33" Type="http://schemas.openxmlformats.org/officeDocument/2006/relationships/tags" Target="../tags/tag410.xml"/><Relationship Id="rId32" Type="http://schemas.openxmlformats.org/officeDocument/2006/relationships/tags" Target="../tags/tag409.xml"/><Relationship Id="rId31" Type="http://schemas.openxmlformats.org/officeDocument/2006/relationships/tags" Target="../tags/tag408.xml"/><Relationship Id="rId30" Type="http://schemas.openxmlformats.org/officeDocument/2006/relationships/tags" Target="../tags/tag407.xml"/><Relationship Id="rId3" Type="http://schemas.openxmlformats.org/officeDocument/2006/relationships/tags" Target="../tags/tag380.xml"/><Relationship Id="rId29" Type="http://schemas.openxmlformats.org/officeDocument/2006/relationships/tags" Target="../tags/tag406.xml"/><Relationship Id="rId28" Type="http://schemas.openxmlformats.org/officeDocument/2006/relationships/tags" Target="../tags/tag405.xml"/><Relationship Id="rId27" Type="http://schemas.openxmlformats.org/officeDocument/2006/relationships/tags" Target="../tags/tag404.xml"/><Relationship Id="rId26" Type="http://schemas.openxmlformats.org/officeDocument/2006/relationships/tags" Target="../tags/tag403.xml"/><Relationship Id="rId25" Type="http://schemas.openxmlformats.org/officeDocument/2006/relationships/tags" Target="../tags/tag402.xml"/><Relationship Id="rId24" Type="http://schemas.openxmlformats.org/officeDocument/2006/relationships/tags" Target="../tags/tag401.xml"/><Relationship Id="rId23" Type="http://schemas.openxmlformats.org/officeDocument/2006/relationships/tags" Target="../tags/tag400.xml"/><Relationship Id="rId22" Type="http://schemas.openxmlformats.org/officeDocument/2006/relationships/tags" Target="../tags/tag399.xml"/><Relationship Id="rId21" Type="http://schemas.openxmlformats.org/officeDocument/2006/relationships/tags" Target="../tags/tag398.xml"/><Relationship Id="rId20" Type="http://schemas.openxmlformats.org/officeDocument/2006/relationships/tags" Target="../tags/tag397.xml"/><Relationship Id="rId2" Type="http://schemas.openxmlformats.org/officeDocument/2006/relationships/tags" Target="../tags/tag379.xml"/><Relationship Id="rId19" Type="http://schemas.openxmlformats.org/officeDocument/2006/relationships/tags" Target="../tags/tag396.xml"/><Relationship Id="rId18" Type="http://schemas.openxmlformats.org/officeDocument/2006/relationships/tags" Target="../tags/tag395.xml"/><Relationship Id="rId17" Type="http://schemas.openxmlformats.org/officeDocument/2006/relationships/tags" Target="../tags/tag394.xml"/><Relationship Id="rId16" Type="http://schemas.openxmlformats.org/officeDocument/2006/relationships/tags" Target="../tags/tag393.xml"/><Relationship Id="rId15" Type="http://schemas.openxmlformats.org/officeDocument/2006/relationships/tags" Target="../tags/tag392.xml"/><Relationship Id="rId14" Type="http://schemas.openxmlformats.org/officeDocument/2006/relationships/tags" Target="../tags/tag391.xml"/><Relationship Id="rId13" Type="http://schemas.openxmlformats.org/officeDocument/2006/relationships/tags" Target="../tags/tag390.xml"/><Relationship Id="rId12" Type="http://schemas.openxmlformats.org/officeDocument/2006/relationships/tags" Target="../tags/tag389.xml"/><Relationship Id="rId11" Type="http://schemas.openxmlformats.org/officeDocument/2006/relationships/tags" Target="../tags/tag388.xml"/><Relationship Id="rId10" Type="http://schemas.openxmlformats.org/officeDocument/2006/relationships/tags" Target="../tags/tag387.xml"/><Relationship Id="rId1" Type="http://schemas.openxmlformats.org/officeDocument/2006/relationships/tags" Target="../tags/tag37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image" Target="../media/image4.jpeg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0" Type="http://schemas.openxmlformats.org/officeDocument/2006/relationships/notesSlide" Target="../notesSlides/notesSlide2.xml"/><Relationship Id="rId2" Type="http://schemas.openxmlformats.org/officeDocument/2006/relationships/tags" Target="../tags/tag11.xml"/><Relationship Id="rId19" Type="http://schemas.openxmlformats.org/officeDocument/2006/relationships/slideLayout" Target="../slideLayouts/slideLayout4.xml"/><Relationship Id="rId18" Type="http://schemas.openxmlformats.org/officeDocument/2006/relationships/themeOverride" Target="../theme/themeOverride2.xml"/><Relationship Id="rId17" Type="http://schemas.openxmlformats.org/officeDocument/2006/relationships/tags" Target="../tags/tag25.xml"/><Relationship Id="rId16" Type="http://schemas.openxmlformats.org/officeDocument/2006/relationships/tags" Target="../tags/tag24.xml"/><Relationship Id="rId15" Type="http://schemas.openxmlformats.org/officeDocument/2006/relationships/tags" Target="../tags/tag23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422.xml"/><Relationship Id="rId8" Type="http://schemas.openxmlformats.org/officeDocument/2006/relationships/image" Target="../media/image3.jpeg"/><Relationship Id="rId7" Type="http://schemas.openxmlformats.org/officeDocument/2006/relationships/tags" Target="../tags/tag421.xml"/><Relationship Id="rId6" Type="http://schemas.openxmlformats.org/officeDocument/2006/relationships/tags" Target="../tags/tag420.xml"/><Relationship Id="rId5" Type="http://schemas.openxmlformats.org/officeDocument/2006/relationships/tags" Target="../tags/tag419.xml"/><Relationship Id="rId4" Type="http://schemas.openxmlformats.org/officeDocument/2006/relationships/tags" Target="../tags/tag418.xml"/><Relationship Id="rId3" Type="http://schemas.openxmlformats.org/officeDocument/2006/relationships/image" Target="../media/image2.jpeg"/><Relationship Id="rId2" Type="http://schemas.openxmlformats.org/officeDocument/2006/relationships/tags" Target="../tags/tag417.xml"/><Relationship Id="rId13" Type="http://schemas.openxmlformats.org/officeDocument/2006/relationships/notesSlide" Target="../notesSlides/notesSlide20.xml"/><Relationship Id="rId12" Type="http://schemas.openxmlformats.org/officeDocument/2006/relationships/slideLayout" Target="../slideLayouts/slideLayout8.xml"/><Relationship Id="rId11" Type="http://schemas.openxmlformats.org/officeDocument/2006/relationships/themeOverride" Target="../theme/themeOverride20.xml"/><Relationship Id="rId10" Type="http://schemas.openxmlformats.org/officeDocument/2006/relationships/tags" Target="../tags/tag423.xml"/><Relationship Id="rId1" Type="http://schemas.openxmlformats.org/officeDocument/2006/relationships/tags" Target="../tags/tag416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430.xml"/><Relationship Id="rId8" Type="http://schemas.openxmlformats.org/officeDocument/2006/relationships/image" Target="../media/image3.jpeg"/><Relationship Id="rId7" Type="http://schemas.openxmlformats.org/officeDocument/2006/relationships/tags" Target="../tags/tag429.xml"/><Relationship Id="rId6" Type="http://schemas.openxmlformats.org/officeDocument/2006/relationships/tags" Target="../tags/tag428.xml"/><Relationship Id="rId5" Type="http://schemas.openxmlformats.org/officeDocument/2006/relationships/tags" Target="../tags/tag427.xml"/><Relationship Id="rId4" Type="http://schemas.openxmlformats.org/officeDocument/2006/relationships/tags" Target="../tags/tag426.xml"/><Relationship Id="rId3" Type="http://schemas.openxmlformats.org/officeDocument/2006/relationships/image" Target="../media/image2.jpeg"/><Relationship Id="rId2" Type="http://schemas.openxmlformats.org/officeDocument/2006/relationships/tags" Target="../tags/tag425.xml"/><Relationship Id="rId13" Type="http://schemas.openxmlformats.org/officeDocument/2006/relationships/notesSlide" Target="../notesSlides/notesSlide21.xml"/><Relationship Id="rId12" Type="http://schemas.openxmlformats.org/officeDocument/2006/relationships/slideLayout" Target="../slideLayouts/slideLayout8.xml"/><Relationship Id="rId11" Type="http://schemas.openxmlformats.org/officeDocument/2006/relationships/themeOverride" Target="../theme/themeOverride21.xml"/><Relationship Id="rId10" Type="http://schemas.openxmlformats.org/officeDocument/2006/relationships/tags" Target="../tags/tag431.xml"/><Relationship Id="rId1" Type="http://schemas.openxmlformats.org/officeDocument/2006/relationships/tags" Target="../tags/tag42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image" Target="../media/image5.jpeg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2.xml"/><Relationship Id="rId10" Type="http://schemas.openxmlformats.org/officeDocument/2006/relationships/themeOverride" Target="../theme/themeOverride3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0" Type="http://schemas.openxmlformats.org/officeDocument/2006/relationships/notesSlide" Target="../notesSlides/notesSlide4.xml"/><Relationship Id="rId3" Type="http://schemas.openxmlformats.org/officeDocument/2006/relationships/tags" Target="../tags/tag36.xml"/><Relationship Id="rId29" Type="http://schemas.openxmlformats.org/officeDocument/2006/relationships/slideLayout" Target="../slideLayouts/slideLayout1.xml"/><Relationship Id="rId28" Type="http://schemas.openxmlformats.org/officeDocument/2006/relationships/themeOverride" Target="../theme/themeOverride4.xml"/><Relationship Id="rId27" Type="http://schemas.openxmlformats.org/officeDocument/2006/relationships/tags" Target="../tags/tag60.xml"/><Relationship Id="rId26" Type="http://schemas.openxmlformats.org/officeDocument/2006/relationships/tags" Target="../tags/tag59.xml"/><Relationship Id="rId25" Type="http://schemas.openxmlformats.org/officeDocument/2006/relationships/tags" Target="../tags/tag58.xml"/><Relationship Id="rId24" Type="http://schemas.openxmlformats.org/officeDocument/2006/relationships/tags" Target="../tags/tag57.xml"/><Relationship Id="rId23" Type="http://schemas.openxmlformats.org/officeDocument/2006/relationships/tags" Target="../tags/tag56.xml"/><Relationship Id="rId22" Type="http://schemas.openxmlformats.org/officeDocument/2006/relationships/tags" Target="../tags/tag55.xml"/><Relationship Id="rId21" Type="http://schemas.openxmlformats.org/officeDocument/2006/relationships/tags" Target="../tags/tag54.xml"/><Relationship Id="rId20" Type="http://schemas.openxmlformats.org/officeDocument/2006/relationships/tags" Target="../tags/tag53.xml"/><Relationship Id="rId2" Type="http://schemas.openxmlformats.org/officeDocument/2006/relationships/tags" Target="../tags/tag35.xml"/><Relationship Id="rId19" Type="http://schemas.openxmlformats.org/officeDocument/2006/relationships/tags" Target="../tags/tag52.xml"/><Relationship Id="rId18" Type="http://schemas.openxmlformats.org/officeDocument/2006/relationships/tags" Target="../tags/tag51.xml"/><Relationship Id="rId17" Type="http://schemas.openxmlformats.org/officeDocument/2006/relationships/tags" Target="../tags/tag50.xml"/><Relationship Id="rId16" Type="http://schemas.openxmlformats.org/officeDocument/2006/relationships/tags" Target="../tags/tag49.xml"/><Relationship Id="rId15" Type="http://schemas.openxmlformats.org/officeDocument/2006/relationships/tags" Target="../tags/tag48.xml"/><Relationship Id="rId14" Type="http://schemas.openxmlformats.org/officeDocument/2006/relationships/tags" Target="../tags/tag47.xml"/><Relationship Id="rId13" Type="http://schemas.openxmlformats.org/officeDocument/2006/relationships/tags" Target="../tags/tag46.xml"/><Relationship Id="rId12" Type="http://schemas.openxmlformats.org/officeDocument/2006/relationships/tags" Target="../tags/tag45.xml"/><Relationship Id="rId11" Type="http://schemas.openxmlformats.org/officeDocument/2006/relationships/tags" Target="../tags/tag44.xml"/><Relationship Id="rId10" Type="http://schemas.openxmlformats.org/officeDocument/2006/relationships/tags" Target="../tags/tag43.xml"/><Relationship Id="rId1" Type="http://schemas.openxmlformats.org/officeDocument/2006/relationships/tags" Target="../tags/tag3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6" Type="http://schemas.openxmlformats.org/officeDocument/2006/relationships/notesSlide" Target="../notesSlides/notesSlide5.xml"/><Relationship Id="rId25" Type="http://schemas.openxmlformats.org/officeDocument/2006/relationships/slideLayout" Target="../slideLayouts/slideLayout1.xml"/><Relationship Id="rId24" Type="http://schemas.openxmlformats.org/officeDocument/2006/relationships/themeOverride" Target="../theme/themeOverride5.xml"/><Relationship Id="rId23" Type="http://schemas.openxmlformats.org/officeDocument/2006/relationships/tags" Target="../tags/tag83.xml"/><Relationship Id="rId22" Type="http://schemas.openxmlformats.org/officeDocument/2006/relationships/tags" Target="../tags/tag82.xml"/><Relationship Id="rId21" Type="http://schemas.openxmlformats.org/officeDocument/2006/relationships/tags" Target="../tags/tag81.xml"/><Relationship Id="rId20" Type="http://schemas.openxmlformats.org/officeDocument/2006/relationships/tags" Target="../tags/tag80.xml"/><Relationship Id="rId2" Type="http://schemas.openxmlformats.org/officeDocument/2006/relationships/tags" Target="../tags/tag62.xml"/><Relationship Id="rId19" Type="http://schemas.openxmlformats.org/officeDocument/2006/relationships/tags" Target="../tags/tag79.xml"/><Relationship Id="rId18" Type="http://schemas.openxmlformats.org/officeDocument/2006/relationships/tags" Target="../tags/tag78.xml"/><Relationship Id="rId17" Type="http://schemas.openxmlformats.org/officeDocument/2006/relationships/tags" Target="../tags/tag77.xml"/><Relationship Id="rId16" Type="http://schemas.openxmlformats.org/officeDocument/2006/relationships/tags" Target="../tags/tag76.xml"/><Relationship Id="rId15" Type="http://schemas.openxmlformats.org/officeDocument/2006/relationships/tags" Target="../tags/tag75.xml"/><Relationship Id="rId14" Type="http://schemas.openxmlformats.org/officeDocument/2006/relationships/tags" Target="../tags/tag74.xml"/><Relationship Id="rId13" Type="http://schemas.openxmlformats.org/officeDocument/2006/relationships/tags" Target="../tags/tag73.xml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tags" Target="../tags/tag6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0" Type="http://schemas.openxmlformats.org/officeDocument/2006/relationships/notesSlide" Target="../notesSlides/notesSlide6.xml"/><Relationship Id="rId4" Type="http://schemas.openxmlformats.org/officeDocument/2006/relationships/tags" Target="../tags/tag87.xml"/><Relationship Id="rId39" Type="http://schemas.openxmlformats.org/officeDocument/2006/relationships/slideLayout" Target="../slideLayouts/slideLayout1.xml"/><Relationship Id="rId38" Type="http://schemas.openxmlformats.org/officeDocument/2006/relationships/themeOverride" Target="../theme/themeOverride6.xml"/><Relationship Id="rId37" Type="http://schemas.openxmlformats.org/officeDocument/2006/relationships/tags" Target="../tags/tag120.xml"/><Relationship Id="rId36" Type="http://schemas.openxmlformats.org/officeDocument/2006/relationships/tags" Target="../tags/tag119.xml"/><Relationship Id="rId35" Type="http://schemas.openxmlformats.org/officeDocument/2006/relationships/tags" Target="../tags/tag118.xml"/><Relationship Id="rId34" Type="http://schemas.openxmlformats.org/officeDocument/2006/relationships/tags" Target="../tags/tag117.xml"/><Relationship Id="rId33" Type="http://schemas.openxmlformats.org/officeDocument/2006/relationships/tags" Target="../tags/tag116.xml"/><Relationship Id="rId32" Type="http://schemas.openxmlformats.org/officeDocument/2006/relationships/tags" Target="../tags/tag115.xml"/><Relationship Id="rId31" Type="http://schemas.openxmlformats.org/officeDocument/2006/relationships/tags" Target="../tags/tag114.xml"/><Relationship Id="rId30" Type="http://schemas.openxmlformats.org/officeDocument/2006/relationships/tags" Target="../tags/tag113.xml"/><Relationship Id="rId3" Type="http://schemas.openxmlformats.org/officeDocument/2006/relationships/tags" Target="../tags/tag86.xml"/><Relationship Id="rId29" Type="http://schemas.openxmlformats.org/officeDocument/2006/relationships/tags" Target="../tags/tag112.xml"/><Relationship Id="rId28" Type="http://schemas.openxmlformats.org/officeDocument/2006/relationships/tags" Target="../tags/tag111.xml"/><Relationship Id="rId27" Type="http://schemas.openxmlformats.org/officeDocument/2006/relationships/tags" Target="../tags/tag110.xml"/><Relationship Id="rId26" Type="http://schemas.openxmlformats.org/officeDocument/2006/relationships/tags" Target="../tags/tag109.xml"/><Relationship Id="rId25" Type="http://schemas.openxmlformats.org/officeDocument/2006/relationships/tags" Target="../tags/tag108.xml"/><Relationship Id="rId24" Type="http://schemas.openxmlformats.org/officeDocument/2006/relationships/tags" Target="../tags/tag107.xml"/><Relationship Id="rId23" Type="http://schemas.openxmlformats.org/officeDocument/2006/relationships/tags" Target="../tags/tag106.xml"/><Relationship Id="rId22" Type="http://schemas.openxmlformats.org/officeDocument/2006/relationships/tags" Target="../tags/tag105.xml"/><Relationship Id="rId21" Type="http://schemas.openxmlformats.org/officeDocument/2006/relationships/tags" Target="../tags/tag104.xml"/><Relationship Id="rId20" Type="http://schemas.openxmlformats.org/officeDocument/2006/relationships/tags" Target="../tags/tag103.xml"/><Relationship Id="rId2" Type="http://schemas.openxmlformats.org/officeDocument/2006/relationships/tags" Target="../tags/tag85.xml"/><Relationship Id="rId19" Type="http://schemas.openxmlformats.org/officeDocument/2006/relationships/tags" Target="../tags/tag102.xml"/><Relationship Id="rId18" Type="http://schemas.openxmlformats.org/officeDocument/2006/relationships/tags" Target="../tags/tag101.xml"/><Relationship Id="rId17" Type="http://schemas.openxmlformats.org/officeDocument/2006/relationships/tags" Target="../tags/tag100.xml"/><Relationship Id="rId16" Type="http://schemas.openxmlformats.org/officeDocument/2006/relationships/tags" Target="../tags/tag99.xml"/><Relationship Id="rId15" Type="http://schemas.openxmlformats.org/officeDocument/2006/relationships/tags" Target="../tags/tag98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tags" Target="../tags/tag8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0" Type="http://schemas.openxmlformats.org/officeDocument/2006/relationships/notesSlide" Target="../notesSlides/notesSlide7.xml"/><Relationship Id="rId4" Type="http://schemas.openxmlformats.org/officeDocument/2006/relationships/tags" Target="../tags/tag124.xml"/><Relationship Id="rId39" Type="http://schemas.openxmlformats.org/officeDocument/2006/relationships/slideLayout" Target="../slideLayouts/slideLayout1.xml"/><Relationship Id="rId38" Type="http://schemas.openxmlformats.org/officeDocument/2006/relationships/themeOverride" Target="../theme/themeOverride7.xml"/><Relationship Id="rId37" Type="http://schemas.openxmlformats.org/officeDocument/2006/relationships/tags" Target="../tags/tag157.xml"/><Relationship Id="rId36" Type="http://schemas.openxmlformats.org/officeDocument/2006/relationships/tags" Target="../tags/tag156.xml"/><Relationship Id="rId35" Type="http://schemas.openxmlformats.org/officeDocument/2006/relationships/tags" Target="../tags/tag155.xml"/><Relationship Id="rId34" Type="http://schemas.openxmlformats.org/officeDocument/2006/relationships/tags" Target="../tags/tag154.xml"/><Relationship Id="rId33" Type="http://schemas.openxmlformats.org/officeDocument/2006/relationships/tags" Target="../tags/tag153.xml"/><Relationship Id="rId32" Type="http://schemas.openxmlformats.org/officeDocument/2006/relationships/tags" Target="../tags/tag152.xml"/><Relationship Id="rId31" Type="http://schemas.openxmlformats.org/officeDocument/2006/relationships/tags" Target="../tags/tag151.xml"/><Relationship Id="rId30" Type="http://schemas.openxmlformats.org/officeDocument/2006/relationships/tags" Target="../tags/tag150.xml"/><Relationship Id="rId3" Type="http://schemas.openxmlformats.org/officeDocument/2006/relationships/tags" Target="../tags/tag123.xml"/><Relationship Id="rId29" Type="http://schemas.openxmlformats.org/officeDocument/2006/relationships/tags" Target="../tags/tag149.xml"/><Relationship Id="rId28" Type="http://schemas.openxmlformats.org/officeDocument/2006/relationships/tags" Target="../tags/tag148.xml"/><Relationship Id="rId27" Type="http://schemas.openxmlformats.org/officeDocument/2006/relationships/tags" Target="../tags/tag147.xml"/><Relationship Id="rId26" Type="http://schemas.openxmlformats.org/officeDocument/2006/relationships/tags" Target="../tags/tag146.xml"/><Relationship Id="rId25" Type="http://schemas.openxmlformats.org/officeDocument/2006/relationships/tags" Target="../tags/tag145.xml"/><Relationship Id="rId24" Type="http://schemas.openxmlformats.org/officeDocument/2006/relationships/tags" Target="../tags/tag144.xml"/><Relationship Id="rId23" Type="http://schemas.openxmlformats.org/officeDocument/2006/relationships/tags" Target="../tags/tag143.xml"/><Relationship Id="rId22" Type="http://schemas.openxmlformats.org/officeDocument/2006/relationships/tags" Target="../tags/tag142.xml"/><Relationship Id="rId21" Type="http://schemas.openxmlformats.org/officeDocument/2006/relationships/tags" Target="../tags/tag141.xml"/><Relationship Id="rId20" Type="http://schemas.openxmlformats.org/officeDocument/2006/relationships/tags" Target="../tags/tag140.xml"/><Relationship Id="rId2" Type="http://schemas.openxmlformats.org/officeDocument/2006/relationships/tags" Target="../tags/tag122.xml"/><Relationship Id="rId19" Type="http://schemas.openxmlformats.org/officeDocument/2006/relationships/tags" Target="../tags/tag139.xml"/><Relationship Id="rId18" Type="http://schemas.openxmlformats.org/officeDocument/2006/relationships/tags" Target="../tags/tag138.xml"/><Relationship Id="rId17" Type="http://schemas.openxmlformats.org/officeDocument/2006/relationships/tags" Target="../tags/tag137.xml"/><Relationship Id="rId16" Type="http://schemas.openxmlformats.org/officeDocument/2006/relationships/tags" Target="../tags/tag136.xml"/><Relationship Id="rId15" Type="http://schemas.openxmlformats.org/officeDocument/2006/relationships/tags" Target="../tags/tag135.xml"/><Relationship Id="rId14" Type="http://schemas.openxmlformats.org/officeDocument/2006/relationships/tags" Target="../tags/tag134.xml"/><Relationship Id="rId13" Type="http://schemas.openxmlformats.org/officeDocument/2006/relationships/tags" Target="../tags/tag133.xml"/><Relationship Id="rId12" Type="http://schemas.openxmlformats.org/officeDocument/2006/relationships/tags" Target="../tags/tag132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tags" Target="../tags/tag12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.xml"/><Relationship Id="rId6" Type="http://schemas.openxmlformats.org/officeDocument/2006/relationships/themeOverride" Target="../theme/themeOverride8.xml"/><Relationship Id="rId5" Type="http://schemas.openxmlformats.org/officeDocument/2006/relationships/image" Target="../media/image6.png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.xml"/><Relationship Id="rId6" Type="http://schemas.openxmlformats.org/officeDocument/2006/relationships/themeOverride" Target="../theme/themeOverride9.xml"/><Relationship Id="rId5" Type="http://schemas.openxmlformats.org/officeDocument/2006/relationships/image" Target="../media/image7.png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1187624" y="843558"/>
            <a:ext cx="2552397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2021</a:t>
            </a:r>
            <a:endParaRPr lang="zh-CN" altLang="en-US" sz="6000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609207" y="1773048"/>
            <a:ext cx="5002462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基础框架</a:t>
            </a:r>
            <a:r>
              <a:rPr lang="en-US" altLang="zh-CN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2.1</a:t>
            </a:r>
            <a:r>
              <a:rPr lang="zh-CN" altLang="en-US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介绍</a:t>
            </a:r>
            <a:endParaRPr lang="zh-CN" altLang="en-US" sz="3600" b="1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18932100">
            <a:off x="5063477" y="-2318043"/>
            <a:ext cx="3788479" cy="378847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>
            <p:custDataLst>
              <p:tags r:id="rId5"/>
            </p:custDataLst>
          </p:nvPr>
        </p:nvSpPr>
        <p:spPr>
          <a:xfrm rot="18958199">
            <a:off x="8234550" y="3116404"/>
            <a:ext cx="1812346" cy="1812346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: 形状 16"/>
          <p:cNvSpPr/>
          <p:nvPr>
            <p:custDataLst>
              <p:tags r:id="rId6"/>
            </p:custDataLst>
          </p:nvPr>
        </p:nvSpPr>
        <p:spPr>
          <a:xfrm rot="18958199">
            <a:off x="7197162" y="2315231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/>
          <p:cNvSpPr/>
          <p:nvPr>
            <p:custDataLst>
              <p:tags r:id="rId7"/>
            </p:custDataLst>
          </p:nvPr>
        </p:nvSpPr>
        <p:spPr>
          <a:xfrm rot="18958199">
            <a:off x="8133453" y="1696165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任意多边形: 形状 19"/>
          <p:cNvSpPr/>
          <p:nvPr/>
        </p:nvSpPr>
        <p:spPr>
          <a:xfrm rot="18932100">
            <a:off x="3345320" y="3055844"/>
            <a:ext cx="4311690" cy="4311690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任意多边形: 形状 20"/>
          <p:cNvSpPr/>
          <p:nvPr>
            <p:custDataLst>
              <p:tags r:id="rId9"/>
            </p:custDataLst>
          </p:nvPr>
        </p:nvSpPr>
        <p:spPr>
          <a:xfrm rot="18958199">
            <a:off x="718854" y="3516859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任意多边形: 形状 21"/>
          <p:cNvSpPr/>
          <p:nvPr>
            <p:custDataLst>
              <p:tags r:id="rId10"/>
            </p:custDataLst>
          </p:nvPr>
        </p:nvSpPr>
        <p:spPr>
          <a:xfrm rot="18958199">
            <a:off x="2516439" y="3801229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24940" y="2477770"/>
            <a:ext cx="14262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谢强 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2021-02-01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2" presetClass="entr" presetSubtype="3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2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4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4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4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4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4" grpId="0" animBg="1"/>
          <p:bldP spid="16" grpId="0" animBg="1"/>
          <p:bldP spid="17" grpId="0" animBg="1"/>
          <p:bldP spid="19" grpId="0" animBg="1"/>
          <p:bldP spid="20" grpId="0" animBg="1"/>
          <p:bldP spid="21" grpId="0" animBg="1"/>
          <p:bldP spid="22" grpId="0" animBg="1"/>
          <p:bldP spid="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4" grpId="0" animBg="1"/>
          <p:bldP spid="16" grpId="0" animBg="1"/>
          <p:bldP spid="17" grpId="0" animBg="1"/>
          <p:bldP spid="19" grpId="0" animBg="1"/>
          <p:bldP spid="20" grpId="0" animBg="1"/>
          <p:bldP spid="21" grpId="0" animBg="1"/>
          <p:bldP spid="22" grpId="0" animBg="1"/>
          <p:bldP spid="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: 形状 48"/>
          <p:cNvSpPr/>
          <p:nvPr>
            <p:custDataLst>
              <p:tags r:id="rId1"/>
            </p:custDataLst>
          </p:nvPr>
        </p:nvSpPr>
        <p:spPr>
          <a:xfrm rot="17230580">
            <a:off x="-1249017" y="87640"/>
            <a:ext cx="2763018" cy="2763018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任意多边形: 形状 49"/>
          <p:cNvSpPr/>
          <p:nvPr>
            <p:custDataLst>
              <p:tags r:id="rId2"/>
            </p:custDataLst>
          </p:nvPr>
        </p:nvSpPr>
        <p:spPr>
          <a:xfrm rot="18958199">
            <a:off x="6105857" y="3029999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任意多边形: 形状 50"/>
          <p:cNvSpPr/>
          <p:nvPr>
            <p:custDataLst>
              <p:tags r:id="rId3"/>
            </p:custDataLst>
          </p:nvPr>
        </p:nvSpPr>
        <p:spPr>
          <a:xfrm rot="18932100">
            <a:off x="2119255" y="3266285"/>
            <a:ext cx="1159449" cy="115944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任意多边形: 形状 51"/>
          <p:cNvSpPr/>
          <p:nvPr>
            <p:custDataLst>
              <p:tags r:id="rId4"/>
            </p:custDataLst>
          </p:nvPr>
        </p:nvSpPr>
        <p:spPr>
          <a:xfrm rot="18958199">
            <a:off x="6023820" y="1564981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TextBox 48"/>
          <p:cNvSpPr txBox="1"/>
          <p:nvPr>
            <p:custDataLst>
              <p:tags r:id="rId5"/>
            </p:custDataLst>
          </p:nvPr>
        </p:nvSpPr>
        <p:spPr>
          <a:xfrm>
            <a:off x="2988747" y="2224879"/>
            <a:ext cx="4176464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微服务架构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TextBox 49"/>
          <p:cNvSpPr txBox="1"/>
          <p:nvPr>
            <p:custDataLst>
              <p:tags r:id="rId6"/>
            </p:custDataLst>
          </p:nvPr>
        </p:nvSpPr>
        <p:spPr>
          <a:xfrm>
            <a:off x="3707904" y="2903079"/>
            <a:ext cx="2780138" cy="122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spring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技术栈的微服务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TextBox 48"/>
          <p:cNvSpPr txBox="1"/>
          <p:nvPr>
            <p:custDataLst>
              <p:tags r:id="rId7"/>
            </p:custDataLst>
          </p:nvPr>
        </p:nvSpPr>
        <p:spPr>
          <a:xfrm>
            <a:off x="3924851" y="1086534"/>
            <a:ext cx="148458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02</a:t>
            </a:r>
            <a:endParaRPr lang="en-GB" altLang="zh-CN" sz="8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任意多边形: 形状 55"/>
          <p:cNvSpPr/>
          <p:nvPr>
            <p:custDataLst>
              <p:tags r:id="rId8"/>
            </p:custDataLst>
          </p:nvPr>
        </p:nvSpPr>
        <p:spPr>
          <a:xfrm rot="17471221">
            <a:off x="8114789" y="2408223"/>
            <a:ext cx="2875571" cy="287557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9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2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240"/>
                                </p:stCondLst>
                                <p:childTnLst>
                                  <p:par>
                                    <p:cTn id="3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  <p:bldP spid="52" grpId="0" animBg="1"/>
          <p:bldP spid="53" grpId="0"/>
          <p:bldP spid="54" grpId="0"/>
          <p:bldP spid="55" grpId="0"/>
          <p:bldP spid="5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9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2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240"/>
                                </p:stCondLst>
                                <p:childTnLst>
                                  <p:par>
                                    <p:cTn id="3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  <p:bldP spid="52" grpId="0" animBg="1"/>
          <p:bldP spid="53" grpId="0"/>
          <p:bldP spid="54" grpId="0"/>
          <p:bldP spid="55" grpId="0"/>
          <p:bldP spid="56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48574" y="816555"/>
            <a:ext cx="3446853" cy="3510390"/>
            <a:chOff x="3798098" y="1088740"/>
            <a:chExt cx="4595804" cy="4680520"/>
          </a:xfrm>
        </p:grpSpPr>
        <p:sp>
          <p:nvSpPr>
            <p:cNvPr id="18" name="任意多边形: 形状 17"/>
            <p:cNvSpPr/>
            <p:nvPr>
              <p:custDataLst>
                <p:tags r:id="rId1"/>
              </p:custDataLst>
            </p:nvPr>
          </p:nvSpPr>
          <p:spPr bwMode="auto">
            <a:xfrm>
              <a:off x="3798098" y="1088740"/>
              <a:ext cx="988717" cy="1092381"/>
            </a:xfrm>
            <a:custGeom>
              <a:avLst/>
              <a:gdLst>
                <a:gd name="T0" fmla="*/ 80 w 557"/>
                <a:gd name="T1" fmla="*/ 0 h 617"/>
                <a:gd name="T2" fmla="*/ 477 w 557"/>
                <a:gd name="T3" fmla="*/ 0 h 617"/>
                <a:gd name="T4" fmla="*/ 557 w 557"/>
                <a:gd name="T5" fmla="*/ 80 h 617"/>
                <a:gd name="T6" fmla="*/ 557 w 557"/>
                <a:gd name="T7" fmla="*/ 477 h 617"/>
                <a:gd name="T8" fmla="*/ 477 w 557"/>
                <a:gd name="T9" fmla="*/ 557 h 617"/>
                <a:gd name="T10" fmla="*/ 394 w 557"/>
                <a:gd name="T11" fmla="*/ 557 h 617"/>
                <a:gd name="T12" fmla="*/ 310 w 557"/>
                <a:gd name="T13" fmla="*/ 563 h 617"/>
                <a:gd name="T14" fmla="*/ 309 w 557"/>
                <a:gd name="T15" fmla="*/ 565 h 617"/>
                <a:gd name="T16" fmla="*/ 306 w 557"/>
                <a:gd name="T17" fmla="*/ 569 h 617"/>
                <a:gd name="T18" fmla="*/ 302 w 557"/>
                <a:gd name="T19" fmla="*/ 577 h 617"/>
                <a:gd name="T20" fmla="*/ 302 w 557"/>
                <a:gd name="T21" fmla="*/ 577 h 617"/>
                <a:gd name="T22" fmla="*/ 292 w 557"/>
                <a:gd name="T23" fmla="*/ 593 h 617"/>
                <a:gd name="T24" fmla="*/ 292 w 557"/>
                <a:gd name="T25" fmla="*/ 593 h 617"/>
                <a:gd name="T26" fmla="*/ 279 w 557"/>
                <a:gd name="T27" fmla="*/ 617 h 617"/>
                <a:gd name="T28" fmla="*/ 265 w 557"/>
                <a:gd name="T29" fmla="*/ 593 h 617"/>
                <a:gd name="T30" fmla="*/ 260 w 557"/>
                <a:gd name="T31" fmla="*/ 586 h 617"/>
                <a:gd name="T32" fmla="*/ 255 w 557"/>
                <a:gd name="T33" fmla="*/ 576 h 617"/>
                <a:gd name="T34" fmla="*/ 251 w 557"/>
                <a:gd name="T35" fmla="*/ 570 h 617"/>
                <a:gd name="T36" fmla="*/ 251 w 557"/>
                <a:gd name="T37" fmla="*/ 569 h 617"/>
                <a:gd name="T38" fmla="*/ 250 w 557"/>
                <a:gd name="T39" fmla="*/ 568 h 617"/>
                <a:gd name="T40" fmla="*/ 249 w 557"/>
                <a:gd name="T41" fmla="*/ 566 h 617"/>
                <a:gd name="T42" fmla="*/ 247 w 557"/>
                <a:gd name="T43" fmla="*/ 563 h 617"/>
                <a:gd name="T44" fmla="*/ 163 w 557"/>
                <a:gd name="T45" fmla="*/ 557 h 617"/>
                <a:gd name="T46" fmla="*/ 80 w 557"/>
                <a:gd name="T47" fmla="*/ 557 h 617"/>
                <a:gd name="T48" fmla="*/ 0 w 557"/>
                <a:gd name="T49" fmla="*/ 477 h 617"/>
                <a:gd name="T50" fmla="*/ 0 w 557"/>
                <a:gd name="T51" fmla="*/ 80 h 617"/>
                <a:gd name="T52" fmla="*/ 80 w 557"/>
                <a:gd name="T53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7" h="617">
                  <a:moveTo>
                    <a:pt x="80" y="0"/>
                  </a:moveTo>
                  <a:cubicBezTo>
                    <a:pt x="477" y="0"/>
                    <a:pt x="477" y="0"/>
                    <a:pt x="477" y="0"/>
                  </a:cubicBezTo>
                  <a:cubicBezTo>
                    <a:pt x="521" y="0"/>
                    <a:pt x="557" y="36"/>
                    <a:pt x="557" y="80"/>
                  </a:cubicBezTo>
                  <a:cubicBezTo>
                    <a:pt x="557" y="477"/>
                    <a:pt x="557" y="477"/>
                    <a:pt x="557" y="477"/>
                  </a:cubicBezTo>
                  <a:cubicBezTo>
                    <a:pt x="557" y="521"/>
                    <a:pt x="521" y="557"/>
                    <a:pt x="477" y="557"/>
                  </a:cubicBezTo>
                  <a:cubicBezTo>
                    <a:pt x="394" y="557"/>
                    <a:pt x="394" y="557"/>
                    <a:pt x="394" y="557"/>
                  </a:cubicBezTo>
                  <a:cubicBezTo>
                    <a:pt x="350" y="557"/>
                    <a:pt x="312" y="560"/>
                    <a:pt x="310" y="563"/>
                  </a:cubicBezTo>
                  <a:cubicBezTo>
                    <a:pt x="310" y="563"/>
                    <a:pt x="309" y="564"/>
                    <a:pt x="309" y="565"/>
                  </a:cubicBezTo>
                  <a:cubicBezTo>
                    <a:pt x="306" y="569"/>
                    <a:pt x="306" y="569"/>
                    <a:pt x="306" y="569"/>
                  </a:cubicBezTo>
                  <a:cubicBezTo>
                    <a:pt x="302" y="577"/>
                    <a:pt x="302" y="577"/>
                    <a:pt x="302" y="577"/>
                  </a:cubicBezTo>
                  <a:cubicBezTo>
                    <a:pt x="302" y="577"/>
                    <a:pt x="302" y="577"/>
                    <a:pt x="302" y="577"/>
                  </a:cubicBezTo>
                  <a:cubicBezTo>
                    <a:pt x="299" y="582"/>
                    <a:pt x="296" y="588"/>
                    <a:pt x="292" y="593"/>
                  </a:cubicBezTo>
                  <a:cubicBezTo>
                    <a:pt x="292" y="593"/>
                    <a:pt x="292" y="593"/>
                    <a:pt x="292" y="593"/>
                  </a:cubicBezTo>
                  <a:cubicBezTo>
                    <a:pt x="279" y="617"/>
                    <a:pt x="279" y="617"/>
                    <a:pt x="279" y="617"/>
                  </a:cubicBezTo>
                  <a:cubicBezTo>
                    <a:pt x="265" y="593"/>
                    <a:pt x="265" y="593"/>
                    <a:pt x="265" y="593"/>
                  </a:cubicBezTo>
                  <a:cubicBezTo>
                    <a:pt x="260" y="586"/>
                    <a:pt x="260" y="586"/>
                    <a:pt x="260" y="586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3" y="574"/>
                    <a:pt x="252" y="572"/>
                    <a:pt x="251" y="570"/>
                  </a:cubicBezTo>
                  <a:cubicBezTo>
                    <a:pt x="251" y="569"/>
                    <a:pt x="251" y="569"/>
                    <a:pt x="251" y="569"/>
                  </a:cubicBezTo>
                  <a:cubicBezTo>
                    <a:pt x="250" y="568"/>
                    <a:pt x="250" y="568"/>
                    <a:pt x="250" y="568"/>
                  </a:cubicBezTo>
                  <a:cubicBezTo>
                    <a:pt x="250" y="567"/>
                    <a:pt x="249" y="566"/>
                    <a:pt x="249" y="566"/>
                  </a:cubicBezTo>
                  <a:cubicBezTo>
                    <a:pt x="247" y="563"/>
                    <a:pt x="247" y="563"/>
                    <a:pt x="247" y="563"/>
                  </a:cubicBezTo>
                  <a:cubicBezTo>
                    <a:pt x="245" y="560"/>
                    <a:pt x="207" y="557"/>
                    <a:pt x="163" y="557"/>
                  </a:cubicBezTo>
                  <a:cubicBezTo>
                    <a:pt x="80" y="557"/>
                    <a:pt x="80" y="557"/>
                    <a:pt x="80" y="557"/>
                  </a:cubicBezTo>
                  <a:cubicBezTo>
                    <a:pt x="36" y="557"/>
                    <a:pt x="0" y="521"/>
                    <a:pt x="0" y="477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216000" anchor="ctr" anchorCtr="1" compatLnSpc="1">
              <a:normAutofit fontScale="92500" lnSpcReduction="10000"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4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2"/>
              </p:custDataLst>
            </p:nvPr>
          </p:nvSpPr>
          <p:spPr bwMode="auto">
            <a:xfrm>
              <a:off x="3798098" y="1088740"/>
              <a:ext cx="2224891" cy="2107850"/>
            </a:xfrm>
            <a:custGeom>
              <a:avLst/>
              <a:gdLst>
                <a:gd name="T0" fmla="*/ 712 w 1254"/>
                <a:gd name="T1" fmla="*/ 1190 h 1190"/>
                <a:gd name="T2" fmla="*/ 713 w 1254"/>
                <a:gd name="T3" fmla="*/ 1190 h 1190"/>
                <a:gd name="T4" fmla="*/ 1110 w 1254"/>
                <a:gd name="T5" fmla="*/ 1190 h 1190"/>
                <a:gd name="T6" fmla="*/ 1190 w 1254"/>
                <a:gd name="T7" fmla="*/ 1110 h 1190"/>
                <a:gd name="T8" fmla="*/ 1190 w 1254"/>
                <a:gd name="T9" fmla="*/ 712 h 1190"/>
                <a:gd name="T10" fmla="*/ 1198 w 1254"/>
                <a:gd name="T11" fmla="*/ 628 h 1190"/>
                <a:gd name="T12" fmla="*/ 1211 w 1254"/>
                <a:gd name="T13" fmla="*/ 620 h 1190"/>
                <a:gd name="T14" fmla="*/ 1254 w 1254"/>
                <a:gd name="T15" fmla="*/ 595 h 1190"/>
                <a:gd name="T16" fmla="*/ 1211 w 1254"/>
                <a:gd name="T17" fmla="*/ 570 h 1190"/>
                <a:gd name="T18" fmla="*/ 1198 w 1254"/>
                <a:gd name="T19" fmla="*/ 562 h 1190"/>
                <a:gd name="T20" fmla="*/ 1190 w 1254"/>
                <a:gd name="T21" fmla="*/ 478 h 1190"/>
                <a:gd name="T22" fmla="*/ 1190 w 1254"/>
                <a:gd name="T23" fmla="*/ 80 h 1190"/>
                <a:gd name="T24" fmla="*/ 1190 w 1254"/>
                <a:gd name="T25" fmla="*/ 80 h 1190"/>
                <a:gd name="T26" fmla="*/ 1132 w 1254"/>
                <a:gd name="T27" fmla="*/ 4 h 1190"/>
                <a:gd name="T28" fmla="*/ 1126 w 1254"/>
                <a:gd name="T29" fmla="*/ 2 h 1190"/>
                <a:gd name="T30" fmla="*/ 1110 w 1254"/>
                <a:gd name="T31" fmla="*/ 0 h 1190"/>
                <a:gd name="T32" fmla="*/ 714 w 1254"/>
                <a:gd name="T33" fmla="*/ 0 h 1190"/>
                <a:gd name="T34" fmla="*/ 634 w 1254"/>
                <a:gd name="T35" fmla="*/ 80 h 1190"/>
                <a:gd name="T36" fmla="*/ 634 w 1254"/>
                <a:gd name="T37" fmla="*/ 554 h 1190"/>
                <a:gd name="T38" fmla="*/ 623 w 1254"/>
                <a:gd name="T39" fmla="*/ 595 h 1190"/>
                <a:gd name="T40" fmla="*/ 554 w 1254"/>
                <a:gd name="T41" fmla="*/ 634 h 1190"/>
                <a:gd name="T42" fmla="*/ 80 w 1254"/>
                <a:gd name="T43" fmla="*/ 634 h 1190"/>
                <a:gd name="T44" fmla="*/ 0 w 1254"/>
                <a:gd name="T45" fmla="*/ 714 h 1190"/>
                <a:gd name="T46" fmla="*/ 0 w 1254"/>
                <a:gd name="T47" fmla="*/ 1110 h 1190"/>
                <a:gd name="T48" fmla="*/ 80 w 1254"/>
                <a:gd name="T49" fmla="*/ 1190 h 1190"/>
                <a:gd name="T50" fmla="*/ 478 w 1254"/>
                <a:gd name="T51" fmla="*/ 1190 h 1190"/>
                <a:gd name="T52" fmla="*/ 712 w 1254"/>
                <a:gd name="T53" fmla="*/ 119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54" h="1190">
                  <a:moveTo>
                    <a:pt x="712" y="1190"/>
                  </a:moveTo>
                  <a:cubicBezTo>
                    <a:pt x="713" y="1190"/>
                    <a:pt x="713" y="1190"/>
                    <a:pt x="713" y="1190"/>
                  </a:cubicBezTo>
                  <a:cubicBezTo>
                    <a:pt x="1110" y="1190"/>
                    <a:pt x="1110" y="1190"/>
                    <a:pt x="1110" y="1190"/>
                  </a:cubicBezTo>
                  <a:cubicBezTo>
                    <a:pt x="1154" y="1190"/>
                    <a:pt x="1190" y="1154"/>
                    <a:pt x="1190" y="1110"/>
                  </a:cubicBezTo>
                  <a:cubicBezTo>
                    <a:pt x="1190" y="712"/>
                    <a:pt x="1190" y="712"/>
                    <a:pt x="1190" y="712"/>
                  </a:cubicBezTo>
                  <a:cubicBezTo>
                    <a:pt x="1190" y="668"/>
                    <a:pt x="1193" y="630"/>
                    <a:pt x="1198" y="628"/>
                  </a:cubicBezTo>
                  <a:cubicBezTo>
                    <a:pt x="1200" y="626"/>
                    <a:pt x="1205" y="624"/>
                    <a:pt x="1211" y="620"/>
                  </a:cubicBezTo>
                  <a:cubicBezTo>
                    <a:pt x="1254" y="595"/>
                    <a:pt x="1254" y="595"/>
                    <a:pt x="1254" y="595"/>
                  </a:cubicBezTo>
                  <a:cubicBezTo>
                    <a:pt x="1211" y="570"/>
                    <a:pt x="1211" y="570"/>
                    <a:pt x="1211" y="570"/>
                  </a:cubicBezTo>
                  <a:cubicBezTo>
                    <a:pt x="1205" y="566"/>
                    <a:pt x="1200" y="564"/>
                    <a:pt x="1198" y="562"/>
                  </a:cubicBezTo>
                  <a:cubicBezTo>
                    <a:pt x="1193" y="560"/>
                    <a:pt x="1190" y="522"/>
                    <a:pt x="1190" y="478"/>
                  </a:cubicBezTo>
                  <a:cubicBezTo>
                    <a:pt x="1190" y="80"/>
                    <a:pt x="1190" y="80"/>
                    <a:pt x="1190" y="80"/>
                  </a:cubicBezTo>
                  <a:cubicBezTo>
                    <a:pt x="1190" y="80"/>
                    <a:pt x="1190" y="80"/>
                    <a:pt x="1190" y="80"/>
                  </a:cubicBezTo>
                  <a:cubicBezTo>
                    <a:pt x="1190" y="44"/>
                    <a:pt x="1165" y="13"/>
                    <a:pt x="1132" y="4"/>
                  </a:cubicBezTo>
                  <a:cubicBezTo>
                    <a:pt x="1130" y="3"/>
                    <a:pt x="1128" y="2"/>
                    <a:pt x="1126" y="2"/>
                  </a:cubicBezTo>
                  <a:cubicBezTo>
                    <a:pt x="1121" y="1"/>
                    <a:pt x="1115" y="0"/>
                    <a:pt x="1110" y="0"/>
                  </a:cubicBezTo>
                  <a:cubicBezTo>
                    <a:pt x="714" y="0"/>
                    <a:pt x="714" y="0"/>
                    <a:pt x="714" y="0"/>
                  </a:cubicBezTo>
                  <a:cubicBezTo>
                    <a:pt x="670" y="0"/>
                    <a:pt x="634" y="36"/>
                    <a:pt x="634" y="80"/>
                  </a:cubicBezTo>
                  <a:cubicBezTo>
                    <a:pt x="634" y="554"/>
                    <a:pt x="634" y="554"/>
                    <a:pt x="634" y="554"/>
                  </a:cubicBezTo>
                  <a:cubicBezTo>
                    <a:pt x="634" y="569"/>
                    <a:pt x="630" y="583"/>
                    <a:pt x="623" y="595"/>
                  </a:cubicBezTo>
                  <a:cubicBezTo>
                    <a:pt x="609" y="619"/>
                    <a:pt x="584" y="634"/>
                    <a:pt x="554" y="634"/>
                  </a:cubicBezTo>
                  <a:cubicBezTo>
                    <a:pt x="80" y="634"/>
                    <a:pt x="80" y="634"/>
                    <a:pt x="80" y="634"/>
                  </a:cubicBezTo>
                  <a:cubicBezTo>
                    <a:pt x="36" y="634"/>
                    <a:pt x="0" y="670"/>
                    <a:pt x="0" y="714"/>
                  </a:cubicBezTo>
                  <a:cubicBezTo>
                    <a:pt x="0" y="1110"/>
                    <a:pt x="0" y="1110"/>
                    <a:pt x="0" y="1110"/>
                  </a:cubicBezTo>
                  <a:cubicBezTo>
                    <a:pt x="0" y="1154"/>
                    <a:pt x="36" y="1190"/>
                    <a:pt x="80" y="1190"/>
                  </a:cubicBezTo>
                  <a:cubicBezTo>
                    <a:pt x="478" y="1190"/>
                    <a:pt x="478" y="1190"/>
                    <a:pt x="478" y="1190"/>
                  </a:cubicBezTo>
                  <a:lnTo>
                    <a:pt x="712" y="119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/>
            <p:nvPr>
              <p:custDataLst>
                <p:tags r:id="rId3"/>
              </p:custDataLst>
            </p:nvPr>
          </p:nvSpPr>
          <p:spPr bwMode="auto">
            <a:xfrm>
              <a:off x="5229727" y="1502014"/>
              <a:ext cx="398279" cy="314880"/>
            </a:xfrm>
            <a:custGeom>
              <a:avLst/>
              <a:gdLst>
                <a:gd name="T0" fmla="*/ 292 w 294"/>
                <a:gd name="T1" fmla="*/ 114 h 233"/>
                <a:gd name="T2" fmla="*/ 252 w 294"/>
                <a:gd name="T3" fmla="*/ 81 h 233"/>
                <a:gd name="T4" fmla="*/ 252 w 294"/>
                <a:gd name="T5" fmla="*/ 7 h 233"/>
                <a:gd name="T6" fmla="*/ 250 w 294"/>
                <a:gd name="T7" fmla="*/ 2 h 233"/>
                <a:gd name="T8" fmla="*/ 246 w 294"/>
                <a:gd name="T9" fmla="*/ 1 h 233"/>
                <a:gd name="T10" fmla="*/ 211 w 294"/>
                <a:gd name="T11" fmla="*/ 1 h 233"/>
                <a:gd name="T12" fmla="*/ 207 w 294"/>
                <a:gd name="T13" fmla="*/ 2 h 233"/>
                <a:gd name="T14" fmla="*/ 205 w 294"/>
                <a:gd name="T15" fmla="*/ 7 h 233"/>
                <a:gd name="T16" fmla="*/ 205 w 294"/>
                <a:gd name="T17" fmla="*/ 42 h 233"/>
                <a:gd name="T18" fmla="*/ 161 w 294"/>
                <a:gd name="T19" fmla="*/ 5 h 233"/>
                <a:gd name="T20" fmla="*/ 147 w 294"/>
                <a:gd name="T21" fmla="*/ 0 h 233"/>
                <a:gd name="T22" fmla="*/ 133 w 294"/>
                <a:gd name="T23" fmla="*/ 5 h 233"/>
                <a:gd name="T24" fmla="*/ 2 w 294"/>
                <a:gd name="T25" fmla="*/ 114 h 233"/>
                <a:gd name="T26" fmla="*/ 0 w 294"/>
                <a:gd name="T27" fmla="*/ 118 h 233"/>
                <a:gd name="T28" fmla="*/ 1 w 294"/>
                <a:gd name="T29" fmla="*/ 122 h 233"/>
                <a:gd name="T30" fmla="*/ 13 w 294"/>
                <a:gd name="T31" fmla="*/ 136 h 233"/>
                <a:gd name="T32" fmla="*/ 16 w 294"/>
                <a:gd name="T33" fmla="*/ 138 h 233"/>
                <a:gd name="T34" fmla="*/ 21 w 294"/>
                <a:gd name="T35" fmla="*/ 136 h 233"/>
                <a:gd name="T36" fmla="*/ 42 w 294"/>
                <a:gd name="T37" fmla="*/ 119 h 233"/>
                <a:gd name="T38" fmla="*/ 42 w 294"/>
                <a:gd name="T39" fmla="*/ 222 h 233"/>
                <a:gd name="T40" fmla="*/ 45 w 294"/>
                <a:gd name="T41" fmla="*/ 230 h 233"/>
                <a:gd name="T42" fmla="*/ 54 w 294"/>
                <a:gd name="T43" fmla="*/ 233 h 233"/>
                <a:gd name="T44" fmla="*/ 115 w 294"/>
                <a:gd name="T45" fmla="*/ 233 h 233"/>
                <a:gd name="T46" fmla="*/ 115 w 294"/>
                <a:gd name="T47" fmla="*/ 133 h 233"/>
                <a:gd name="T48" fmla="*/ 179 w 294"/>
                <a:gd name="T49" fmla="*/ 133 h 233"/>
                <a:gd name="T50" fmla="*/ 179 w 294"/>
                <a:gd name="T51" fmla="*/ 233 h 233"/>
                <a:gd name="T52" fmla="*/ 240 w 294"/>
                <a:gd name="T53" fmla="*/ 233 h 233"/>
                <a:gd name="T54" fmla="*/ 248 w 294"/>
                <a:gd name="T55" fmla="*/ 230 h 233"/>
                <a:gd name="T56" fmla="*/ 252 w 294"/>
                <a:gd name="T57" fmla="*/ 222 h 233"/>
                <a:gd name="T58" fmla="*/ 252 w 294"/>
                <a:gd name="T59" fmla="*/ 119 h 233"/>
                <a:gd name="T60" fmla="*/ 273 w 294"/>
                <a:gd name="T61" fmla="*/ 136 h 233"/>
                <a:gd name="T62" fmla="*/ 277 w 294"/>
                <a:gd name="T63" fmla="*/ 138 h 233"/>
                <a:gd name="T64" fmla="*/ 277 w 294"/>
                <a:gd name="T65" fmla="*/ 138 h 233"/>
                <a:gd name="T66" fmla="*/ 281 w 294"/>
                <a:gd name="T67" fmla="*/ 136 h 233"/>
                <a:gd name="T68" fmla="*/ 293 w 294"/>
                <a:gd name="T69" fmla="*/ 122 h 233"/>
                <a:gd name="T70" fmla="*/ 294 w 294"/>
                <a:gd name="T71" fmla="*/ 118 h 233"/>
                <a:gd name="T72" fmla="*/ 292 w 294"/>
                <a:gd name="T73" fmla="*/ 114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94" h="233">
                  <a:moveTo>
                    <a:pt x="292" y="114"/>
                  </a:moveTo>
                  <a:cubicBezTo>
                    <a:pt x="252" y="81"/>
                    <a:pt x="252" y="81"/>
                    <a:pt x="252" y="81"/>
                  </a:cubicBezTo>
                  <a:cubicBezTo>
                    <a:pt x="252" y="7"/>
                    <a:pt x="252" y="7"/>
                    <a:pt x="252" y="7"/>
                  </a:cubicBezTo>
                  <a:cubicBezTo>
                    <a:pt x="252" y="5"/>
                    <a:pt x="251" y="3"/>
                    <a:pt x="250" y="2"/>
                  </a:cubicBezTo>
                  <a:cubicBezTo>
                    <a:pt x="249" y="1"/>
                    <a:pt x="248" y="1"/>
                    <a:pt x="246" y="1"/>
                  </a:cubicBezTo>
                  <a:cubicBezTo>
                    <a:pt x="211" y="1"/>
                    <a:pt x="211" y="1"/>
                    <a:pt x="211" y="1"/>
                  </a:cubicBezTo>
                  <a:cubicBezTo>
                    <a:pt x="209" y="1"/>
                    <a:pt x="208" y="1"/>
                    <a:pt x="207" y="2"/>
                  </a:cubicBezTo>
                  <a:cubicBezTo>
                    <a:pt x="206" y="3"/>
                    <a:pt x="205" y="5"/>
                    <a:pt x="205" y="7"/>
                  </a:cubicBezTo>
                  <a:cubicBezTo>
                    <a:pt x="205" y="42"/>
                    <a:pt x="205" y="42"/>
                    <a:pt x="205" y="42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7" y="2"/>
                    <a:pt x="152" y="0"/>
                    <a:pt x="147" y="0"/>
                  </a:cubicBezTo>
                  <a:cubicBezTo>
                    <a:pt x="142" y="0"/>
                    <a:pt x="137" y="2"/>
                    <a:pt x="133" y="5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1" y="115"/>
                    <a:pt x="0" y="116"/>
                    <a:pt x="0" y="118"/>
                  </a:cubicBezTo>
                  <a:cubicBezTo>
                    <a:pt x="0" y="120"/>
                    <a:pt x="0" y="121"/>
                    <a:pt x="1" y="122"/>
                  </a:cubicBezTo>
                  <a:cubicBezTo>
                    <a:pt x="13" y="136"/>
                    <a:pt x="13" y="136"/>
                    <a:pt x="13" y="136"/>
                  </a:cubicBezTo>
                  <a:cubicBezTo>
                    <a:pt x="14" y="137"/>
                    <a:pt x="15" y="137"/>
                    <a:pt x="16" y="138"/>
                  </a:cubicBezTo>
                  <a:cubicBezTo>
                    <a:pt x="18" y="138"/>
                    <a:pt x="19" y="137"/>
                    <a:pt x="21" y="136"/>
                  </a:cubicBezTo>
                  <a:cubicBezTo>
                    <a:pt x="42" y="119"/>
                    <a:pt x="42" y="119"/>
                    <a:pt x="42" y="119"/>
                  </a:cubicBezTo>
                  <a:cubicBezTo>
                    <a:pt x="42" y="222"/>
                    <a:pt x="42" y="222"/>
                    <a:pt x="42" y="222"/>
                  </a:cubicBezTo>
                  <a:cubicBezTo>
                    <a:pt x="42" y="225"/>
                    <a:pt x="43" y="227"/>
                    <a:pt x="45" y="230"/>
                  </a:cubicBezTo>
                  <a:cubicBezTo>
                    <a:pt x="48" y="232"/>
                    <a:pt x="51" y="233"/>
                    <a:pt x="54" y="233"/>
                  </a:cubicBezTo>
                  <a:cubicBezTo>
                    <a:pt x="115" y="233"/>
                    <a:pt x="115" y="233"/>
                    <a:pt x="115" y="233"/>
                  </a:cubicBezTo>
                  <a:cubicBezTo>
                    <a:pt x="115" y="133"/>
                    <a:pt x="115" y="133"/>
                    <a:pt x="115" y="133"/>
                  </a:cubicBezTo>
                  <a:cubicBezTo>
                    <a:pt x="179" y="133"/>
                    <a:pt x="179" y="133"/>
                    <a:pt x="179" y="133"/>
                  </a:cubicBezTo>
                  <a:cubicBezTo>
                    <a:pt x="179" y="233"/>
                    <a:pt x="179" y="233"/>
                    <a:pt x="179" y="233"/>
                  </a:cubicBezTo>
                  <a:cubicBezTo>
                    <a:pt x="240" y="233"/>
                    <a:pt x="240" y="233"/>
                    <a:pt x="240" y="233"/>
                  </a:cubicBezTo>
                  <a:cubicBezTo>
                    <a:pt x="243" y="233"/>
                    <a:pt x="246" y="232"/>
                    <a:pt x="248" y="230"/>
                  </a:cubicBezTo>
                  <a:cubicBezTo>
                    <a:pt x="251" y="228"/>
                    <a:pt x="252" y="225"/>
                    <a:pt x="252" y="222"/>
                  </a:cubicBezTo>
                  <a:cubicBezTo>
                    <a:pt x="252" y="119"/>
                    <a:pt x="252" y="119"/>
                    <a:pt x="252" y="119"/>
                  </a:cubicBezTo>
                  <a:cubicBezTo>
                    <a:pt x="273" y="136"/>
                    <a:pt x="273" y="136"/>
                    <a:pt x="273" y="136"/>
                  </a:cubicBezTo>
                  <a:cubicBezTo>
                    <a:pt x="274" y="137"/>
                    <a:pt x="275" y="138"/>
                    <a:pt x="277" y="138"/>
                  </a:cubicBezTo>
                  <a:cubicBezTo>
                    <a:pt x="277" y="138"/>
                    <a:pt x="277" y="138"/>
                    <a:pt x="277" y="138"/>
                  </a:cubicBezTo>
                  <a:cubicBezTo>
                    <a:pt x="279" y="137"/>
                    <a:pt x="280" y="137"/>
                    <a:pt x="281" y="136"/>
                  </a:cubicBezTo>
                  <a:cubicBezTo>
                    <a:pt x="293" y="122"/>
                    <a:pt x="293" y="122"/>
                    <a:pt x="293" y="122"/>
                  </a:cubicBezTo>
                  <a:cubicBezTo>
                    <a:pt x="294" y="121"/>
                    <a:pt x="294" y="120"/>
                    <a:pt x="294" y="118"/>
                  </a:cubicBezTo>
                  <a:cubicBezTo>
                    <a:pt x="294" y="116"/>
                    <a:pt x="293" y="115"/>
                    <a:pt x="292" y="1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任意多边形: 形状 20"/>
            <p:cNvSpPr/>
            <p:nvPr>
              <p:custDataLst>
                <p:tags r:id="rId4"/>
              </p:custDataLst>
            </p:nvPr>
          </p:nvSpPr>
          <p:spPr bwMode="auto">
            <a:xfrm>
              <a:off x="6282708" y="1088740"/>
              <a:ext cx="2111194" cy="2221548"/>
            </a:xfrm>
            <a:custGeom>
              <a:avLst/>
              <a:gdLst>
                <a:gd name="T0" fmla="*/ 1110 w 1190"/>
                <a:gd name="T1" fmla="*/ 634 h 1254"/>
                <a:gd name="T2" fmla="*/ 636 w 1190"/>
                <a:gd name="T3" fmla="*/ 634 h 1254"/>
                <a:gd name="T4" fmla="*/ 556 w 1190"/>
                <a:gd name="T5" fmla="*/ 554 h 1254"/>
                <a:gd name="T6" fmla="*/ 556 w 1190"/>
                <a:gd name="T7" fmla="*/ 80 h 1254"/>
                <a:gd name="T8" fmla="*/ 476 w 1190"/>
                <a:gd name="T9" fmla="*/ 0 h 1254"/>
                <a:gd name="T10" fmla="*/ 80 w 1190"/>
                <a:gd name="T11" fmla="*/ 0 h 1254"/>
                <a:gd name="T12" fmla="*/ 0 w 1190"/>
                <a:gd name="T13" fmla="*/ 80 h 1254"/>
                <a:gd name="T14" fmla="*/ 0 w 1190"/>
                <a:gd name="T15" fmla="*/ 1110 h 1254"/>
                <a:gd name="T16" fmla="*/ 80 w 1190"/>
                <a:gd name="T17" fmla="*/ 1190 h 1254"/>
                <a:gd name="T18" fmla="*/ 478 w 1190"/>
                <a:gd name="T19" fmla="*/ 1190 h 1254"/>
                <a:gd name="T20" fmla="*/ 562 w 1190"/>
                <a:gd name="T21" fmla="*/ 1198 h 1254"/>
                <a:gd name="T22" fmla="*/ 570 w 1190"/>
                <a:gd name="T23" fmla="*/ 1211 h 1254"/>
                <a:gd name="T24" fmla="*/ 595 w 1190"/>
                <a:gd name="T25" fmla="*/ 1254 h 1254"/>
                <a:gd name="T26" fmla="*/ 620 w 1190"/>
                <a:gd name="T27" fmla="*/ 1211 h 1254"/>
                <a:gd name="T28" fmla="*/ 628 w 1190"/>
                <a:gd name="T29" fmla="*/ 1198 h 1254"/>
                <a:gd name="T30" fmla="*/ 712 w 1190"/>
                <a:gd name="T31" fmla="*/ 1190 h 1254"/>
                <a:gd name="T32" fmla="*/ 1110 w 1190"/>
                <a:gd name="T33" fmla="*/ 1190 h 1254"/>
                <a:gd name="T34" fmla="*/ 1190 w 1190"/>
                <a:gd name="T35" fmla="*/ 1110 h 1254"/>
                <a:gd name="T36" fmla="*/ 1190 w 1190"/>
                <a:gd name="T37" fmla="*/ 714 h 1254"/>
                <a:gd name="T38" fmla="*/ 1110 w 1190"/>
                <a:gd name="T39" fmla="*/ 634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90" h="1254">
                  <a:moveTo>
                    <a:pt x="1110" y="634"/>
                  </a:moveTo>
                  <a:cubicBezTo>
                    <a:pt x="636" y="634"/>
                    <a:pt x="636" y="634"/>
                    <a:pt x="636" y="634"/>
                  </a:cubicBezTo>
                  <a:cubicBezTo>
                    <a:pt x="592" y="634"/>
                    <a:pt x="556" y="598"/>
                    <a:pt x="556" y="554"/>
                  </a:cubicBezTo>
                  <a:cubicBezTo>
                    <a:pt x="556" y="80"/>
                    <a:pt x="556" y="80"/>
                    <a:pt x="556" y="80"/>
                  </a:cubicBezTo>
                  <a:cubicBezTo>
                    <a:pt x="556" y="36"/>
                    <a:pt x="520" y="0"/>
                    <a:pt x="476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110"/>
                    <a:pt x="0" y="1110"/>
                    <a:pt x="0" y="1110"/>
                  </a:cubicBezTo>
                  <a:cubicBezTo>
                    <a:pt x="0" y="1154"/>
                    <a:pt x="36" y="1190"/>
                    <a:pt x="80" y="1190"/>
                  </a:cubicBezTo>
                  <a:cubicBezTo>
                    <a:pt x="478" y="1190"/>
                    <a:pt x="478" y="1190"/>
                    <a:pt x="478" y="1190"/>
                  </a:cubicBezTo>
                  <a:cubicBezTo>
                    <a:pt x="522" y="1190"/>
                    <a:pt x="560" y="1193"/>
                    <a:pt x="562" y="1198"/>
                  </a:cubicBezTo>
                  <a:cubicBezTo>
                    <a:pt x="564" y="1200"/>
                    <a:pt x="566" y="1205"/>
                    <a:pt x="570" y="1211"/>
                  </a:cubicBezTo>
                  <a:cubicBezTo>
                    <a:pt x="595" y="1254"/>
                    <a:pt x="595" y="1254"/>
                    <a:pt x="595" y="1254"/>
                  </a:cubicBezTo>
                  <a:cubicBezTo>
                    <a:pt x="620" y="1211"/>
                    <a:pt x="620" y="1211"/>
                    <a:pt x="620" y="1211"/>
                  </a:cubicBezTo>
                  <a:cubicBezTo>
                    <a:pt x="624" y="1205"/>
                    <a:pt x="626" y="1200"/>
                    <a:pt x="628" y="1198"/>
                  </a:cubicBezTo>
                  <a:cubicBezTo>
                    <a:pt x="630" y="1193"/>
                    <a:pt x="668" y="1190"/>
                    <a:pt x="712" y="1190"/>
                  </a:cubicBezTo>
                  <a:cubicBezTo>
                    <a:pt x="1110" y="1190"/>
                    <a:pt x="1110" y="1190"/>
                    <a:pt x="1110" y="1190"/>
                  </a:cubicBezTo>
                  <a:cubicBezTo>
                    <a:pt x="1154" y="1190"/>
                    <a:pt x="1190" y="1154"/>
                    <a:pt x="1190" y="1110"/>
                  </a:cubicBezTo>
                  <a:cubicBezTo>
                    <a:pt x="1190" y="714"/>
                    <a:pt x="1190" y="714"/>
                    <a:pt x="1190" y="714"/>
                  </a:cubicBezTo>
                  <a:cubicBezTo>
                    <a:pt x="1190" y="670"/>
                    <a:pt x="1154" y="634"/>
                    <a:pt x="1110" y="634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任意多边形: 形状 21"/>
            <p:cNvSpPr/>
            <p:nvPr>
              <p:custDataLst>
                <p:tags r:id="rId5"/>
              </p:custDataLst>
            </p:nvPr>
          </p:nvSpPr>
          <p:spPr bwMode="auto">
            <a:xfrm>
              <a:off x="6613364" y="1492916"/>
              <a:ext cx="314029" cy="335304"/>
            </a:xfrm>
            <a:custGeom>
              <a:avLst/>
              <a:gdLst>
                <a:gd name="T0" fmla="*/ 216 w 232"/>
                <a:gd name="T1" fmla="*/ 109 h 248"/>
                <a:gd name="T2" fmla="*/ 140 w 232"/>
                <a:gd name="T3" fmla="*/ 44 h 248"/>
                <a:gd name="T4" fmla="*/ 181 w 232"/>
                <a:gd name="T5" fmla="*/ 22 h 248"/>
                <a:gd name="T6" fmla="*/ 232 w 232"/>
                <a:gd name="T7" fmla="*/ 73 h 248"/>
                <a:gd name="T8" fmla="*/ 216 w 232"/>
                <a:gd name="T9" fmla="*/ 109 h 248"/>
                <a:gd name="T10" fmla="*/ 119 w 232"/>
                <a:gd name="T11" fmla="*/ 24 h 248"/>
                <a:gd name="T12" fmla="*/ 119 w 232"/>
                <a:gd name="T13" fmla="*/ 56 h 248"/>
                <a:gd name="T14" fmla="*/ 206 w 232"/>
                <a:gd name="T15" fmla="*/ 146 h 248"/>
                <a:gd name="T16" fmla="*/ 188 w 232"/>
                <a:gd name="T17" fmla="*/ 200 h 248"/>
                <a:gd name="T18" fmla="*/ 209 w 232"/>
                <a:gd name="T19" fmla="*/ 237 h 248"/>
                <a:gd name="T20" fmla="*/ 191 w 232"/>
                <a:gd name="T21" fmla="*/ 247 h 248"/>
                <a:gd name="T22" fmla="*/ 173 w 232"/>
                <a:gd name="T23" fmla="*/ 216 h 248"/>
                <a:gd name="T24" fmla="*/ 115 w 232"/>
                <a:gd name="T25" fmla="*/ 237 h 248"/>
                <a:gd name="T26" fmla="*/ 57 w 232"/>
                <a:gd name="T27" fmla="*/ 216 h 248"/>
                <a:gd name="T28" fmla="*/ 39 w 232"/>
                <a:gd name="T29" fmla="*/ 248 h 248"/>
                <a:gd name="T30" fmla="*/ 22 w 232"/>
                <a:gd name="T31" fmla="*/ 238 h 248"/>
                <a:gd name="T32" fmla="*/ 43 w 232"/>
                <a:gd name="T33" fmla="*/ 201 h 248"/>
                <a:gd name="T34" fmla="*/ 25 w 232"/>
                <a:gd name="T35" fmla="*/ 146 h 248"/>
                <a:gd name="T36" fmla="*/ 110 w 232"/>
                <a:gd name="T37" fmla="*/ 56 h 248"/>
                <a:gd name="T38" fmla="*/ 110 w 232"/>
                <a:gd name="T39" fmla="*/ 24 h 248"/>
                <a:gd name="T40" fmla="*/ 102 w 232"/>
                <a:gd name="T41" fmla="*/ 12 h 248"/>
                <a:gd name="T42" fmla="*/ 115 w 232"/>
                <a:gd name="T43" fmla="*/ 0 h 248"/>
                <a:gd name="T44" fmla="*/ 127 w 232"/>
                <a:gd name="T45" fmla="*/ 12 h 248"/>
                <a:gd name="T46" fmla="*/ 119 w 232"/>
                <a:gd name="T47" fmla="*/ 24 h 248"/>
                <a:gd name="T48" fmla="*/ 45 w 232"/>
                <a:gd name="T49" fmla="*/ 146 h 248"/>
                <a:gd name="T50" fmla="*/ 115 w 232"/>
                <a:gd name="T51" fmla="*/ 217 h 248"/>
                <a:gd name="T52" fmla="*/ 186 w 232"/>
                <a:gd name="T53" fmla="*/ 146 h 248"/>
                <a:gd name="T54" fmla="*/ 115 w 232"/>
                <a:gd name="T55" fmla="*/ 76 h 248"/>
                <a:gd name="T56" fmla="*/ 45 w 232"/>
                <a:gd name="T57" fmla="*/ 146 h 248"/>
                <a:gd name="T58" fmla="*/ 136 w 232"/>
                <a:gd name="T59" fmla="*/ 161 h 248"/>
                <a:gd name="T60" fmla="*/ 111 w 232"/>
                <a:gd name="T61" fmla="*/ 161 h 248"/>
                <a:gd name="T62" fmla="*/ 103 w 232"/>
                <a:gd name="T63" fmla="*/ 153 h 248"/>
                <a:gd name="T64" fmla="*/ 103 w 232"/>
                <a:gd name="T65" fmla="*/ 119 h 248"/>
                <a:gd name="T66" fmla="*/ 111 w 232"/>
                <a:gd name="T67" fmla="*/ 111 h 248"/>
                <a:gd name="T68" fmla="*/ 119 w 232"/>
                <a:gd name="T69" fmla="*/ 119 h 248"/>
                <a:gd name="T70" fmla="*/ 119 w 232"/>
                <a:gd name="T71" fmla="*/ 144 h 248"/>
                <a:gd name="T72" fmla="*/ 136 w 232"/>
                <a:gd name="T73" fmla="*/ 144 h 248"/>
                <a:gd name="T74" fmla="*/ 145 w 232"/>
                <a:gd name="T75" fmla="*/ 153 h 248"/>
                <a:gd name="T76" fmla="*/ 136 w 232"/>
                <a:gd name="T77" fmla="*/ 161 h 248"/>
                <a:gd name="T78" fmla="*/ 16 w 232"/>
                <a:gd name="T79" fmla="*/ 109 h 248"/>
                <a:gd name="T80" fmla="*/ 0 w 232"/>
                <a:gd name="T81" fmla="*/ 73 h 248"/>
                <a:gd name="T82" fmla="*/ 50 w 232"/>
                <a:gd name="T83" fmla="*/ 22 h 248"/>
                <a:gd name="T84" fmla="*/ 92 w 232"/>
                <a:gd name="T85" fmla="*/ 44 h 248"/>
                <a:gd name="T86" fmla="*/ 16 w 232"/>
                <a:gd name="T87" fmla="*/ 109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2" h="248">
                  <a:moveTo>
                    <a:pt x="216" y="109"/>
                  </a:moveTo>
                  <a:cubicBezTo>
                    <a:pt x="204" y="77"/>
                    <a:pt x="175" y="52"/>
                    <a:pt x="140" y="44"/>
                  </a:cubicBezTo>
                  <a:cubicBezTo>
                    <a:pt x="149" y="31"/>
                    <a:pt x="164" y="22"/>
                    <a:pt x="181" y="22"/>
                  </a:cubicBezTo>
                  <a:cubicBezTo>
                    <a:pt x="209" y="22"/>
                    <a:pt x="232" y="45"/>
                    <a:pt x="232" y="73"/>
                  </a:cubicBezTo>
                  <a:cubicBezTo>
                    <a:pt x="232" y="87"/>
                    <a:pt x="225" y="100"/>
                    <a:pt x="216" y="109"/>
                  </a:cubicBezTo>
                  <a:close/>
                  <a:moveTo>
                    <a:pt x="119" y="24"/>
                  </a:moveTo>
                  <a:cubicBezTo>
                    <a:pt x="119" y="56"/>
                    <a:pt x="119" y="56"/>
                    <a:pt x="119" y="56"/>
                  </a:cubicBezTo>
                  <a:cubicBezTo>
                    <a:pt x="167" y="58"/>
                    <a:pt x="206" y="97"/>
                    <a:pt x="206" y="146"/>
                  </a:cubicBezTo>
                  <a:cubicBezTo>
                    <a:pt x="206" y="166"/>
                    <a:pt x="199" y="185"/>
                    <a:pt x="188" y="200"/>
                  </a:cubicBezTo>
                  <a:cubicBezTo>
                    <a:pt x="209" y="237"/>
                    <a:pt x="209" y="237"/>
                    <a:pt x="209" y="237"/>
                  </a:cubicBezTo>
                  <a:cubicBezTo>
                    <a:pt x="191" y="247"/>
                    <a:pt x="191" y="247"/>
                    <a:pt x="191" y="247"/>
                  </a:cubicBezTo>
                  <a:cubicBezTo>
                    <a:pt x="173" y="216"/>
                    <a:pt x="173" y="216"/>
                    <a:pt x="173" y="216"/>
                  </a:cubicBezTo>
                  <a:cubicBezTo>
                    <a:pt x="158" y="229"/>
                    <a:pt x="137" y="237"/>
                    <a:pt x="115" y="237"/>
                  </a:cubicBezTo>
                  <a:cubicBezTo>
                    <a:pt x="93" y="237"/>
                    <a:pt x="73" y="229"/>
                    <a:pt x="57" y="216"/>
                  </a:cubicBezTo>
                  <a:cubicBezTo>
                    <a:pt x="39" y="248"/>
                    <a:pt x="39" y="248"/>
                    <a:pt x="39" y="248"/>
                  </a:cubicBezTo>
                  <a:cubicBezTo>
                    <a:pt x="22" y="238"/>
                    <a:pt x="22" y="238"/>
                    <a:pt x="22" y="238"/>
                  </a:cubicBezTo>
                  <a:cubicBezTo>
                    <a:pt x="43" y="201"/>
                    <a:pt x="43" y="201"/>
                    <a:pt x="43" y="201"/>
                  </a:cubicBezTo>
                  <a:cubicBezTo>
                    <a:pt x="32" y="185"/>
                    <a:pt x="25" y="167"/>
                    <a:pt x="25" y="146"/>
                  </a:cubicBezTo>
                  <a:cubicBezTo>
                    <a:pt x="25" y="98"/>
                    <a:pt x="63" y="58"/>
                    <a:pt x="110" y="56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06" y="22"/>
                    <a:pt x="102" y="18"/>
                    <a:pt x="102" y="12"/>
                  </a:cubicBezTo>
                  <a:cubicBezTo>
                    <a:pt x="102" y="5"/>
                    <a:pt x="108" y="0"/>
                    <a:pt x="115" y="0"/>
                  </a:cubicBezTo>
                  <a:cubicBezTo>
                    <a:pt x="122" y="0"/>
                    <a:pt x="127" y="5"/>
                    <a:pt x="127" y="12"/>
                  </a:cubicBezTo>
                  <a:cubicBezTo>
                    <a:pt x="127" y="18"/>
                    <a:pt x="124" y="22"/>
                    <a:pt x="119" y="24"/>
                  </a:cubicBezTo>
                  <a:close/>
                  <a:moveTo>
                    <a:pt x="45" y="146"/>
                  </a:moveTo>
                  <a:cubicBezTo>
                    <a:pt x="45" y="185"/>
                    <a:pt x="76" y="217"/>
                    <a:pt x="115" y="217"/>
                  </a:cubicBezTo>
                  <a:cubicBezTo>
                    <a:pt x="154" y="217"/>
                    <a:pt x="186" y="185"/>
                    <a:pt x="186" y="146"/>
                  </a:cubicBezTo>
                  <a:cubicBezTo>
                    <a:pt x="186" y="107"/>
                    <a:pt x="154" y="76"/>
                    <a:pt x="115" y="76"/>
                  </a:cubicBezTo>
                  <a:cubicBezTo>
                    <a:pt x="76" y="76"/>
                    <a:pt x="45" y="107"/>
                    <a:pt x="45" y="146"/>
                  </a:cubicBezTo>
                  <a:close/>
                  <a:moveTo>
                    <a:pt x="136" y="161"/>
                  </a:moveTo>
                  <a:cubicBezTo>
                    <a:pt x="111" y="161"/>
                    <a:pt x="111" y="161"/>
                    <a:pt x="111" y="161"/>
                  </a:cubicBezTo>
                  <a:cubicBezTo>
                    <a:pt x="106" y="161"/>
                    <a:pt x="103" y="158"/>
                    <a:pt x="103" y="153"/>
                  </a:cubicBezTo>
                  <a:cubicBezTo>
                    <a:pt x="103" y="119"/>
                    <a:pt x="103" y="119"/>
                    <a:pt x="103" y="119"/>
                  </a:cubicBezTo>
                  <a:cubicBezTo>
                    <a:pt x="103" y="115"/>
                    <a:pt x="106" y="111"/>
                    <a:pt x="111" y="111"/>
                  </a:cubicBezTo>
                  <a:cubicBezTo>
                    <a:pt x="116" y="111"/>
                    <a:pt x="119" y="115"/>
                    <a:pt x="119" y="119"/>
                  </a:cubicBezTo>
                  <a:cubicBezTo>
                    <a:pt x="119" y="144"/>
                    <a:pt x="119" y="144"/>
                    <a:pt x="119" y="144"/>
                  </a:cubicBezTo>
                  <a:cubicBezTo>
                    <a:pt x="136" y="144"/>
                    <a:pt x="136" y="144"/>
                    <a:pt x="136" y="144"/>
                  </a:cubicBezTo>
                  <a:cubicBezTo>
                    <a:pt x="141" y="144"/>
                    <a:pt x="145" y="148"/>
                    <a:pt x="145" y="153"/>
                  </a:cubicBezTo>
                  <a:cubicBezTo>
                    <a:pt x="145" y="158"/>
                    <a:pt x="141" y="161"/>
                    <a:pt x="136" y="161"/>
                  </a:cubicBezTo>
                  <a:close/>
                  <a:moveTo>
                    <a:pt x="16" y="109"/>
                  </a:moveTo>
                  <a:cubicBezTo>
                    <a:pt x="6" y="100"/>
                    <a:pt x="0" y="87"/>
                    <a:pt x="0" y="73"/>
                  </a:cubicBezTo>
                  <a:cubicBezTo>
                    <a:pt x="0" y="45"/>
                    <a:pt x="23" y="22"/>
                    <a:pt x="50" y="22"/>
                  </a:cubicBezTo>
                  <a:cubicBezTo>
                    <a:pt x="68" y="22"/>
                    <a:pt x="83" y="31"/>
                    <a:pt x="92" y="44"/>
                  </a:cubicBezTo>
                  <a:cubicBezTo>
                    <a:pt x="56" y="52"/>
                    <a:pt x="28" y="77"/>
                    <a:pt x="16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任意多边形: 形状 22"/>
            <p:cNvSpPr/>
            <p:nvPr>
              <p:custDataLst>
                <p:tags r:id="rId6"/>
              </p:custDataLst>
            </p:nvPr>
          </p:nvSpPr>
          <p:spPr bwMode="auto">
            <a:xfrm>
              <a:off x="7406301" y="1088740"/>
              <a:ext cx="987601" cy="1092381"/>
            </a:xfrm>
            <a:custGeom>
              <a:avLst/>
              <a:gdLst>
                <a:gd name="T0" fmla="*/ 477 w 557"/>
                <a:gd name="T1" fmla="*/ 0 h 617"/>
                <a:gd name="T2" fmla="*/ 80 w 557"/>
                <a:gd name="T3" fmla="*/ 0 h 617"/>
                <a:gd name="T4" fmla="*/ 0 w 557"/>
                <a:gd name="T5" fmla="*/ 80 h 617"/>
                <a:gd name="T6" fmla="*/ 0 w 557"/>
                <a:gd name="T7" fmla="*/ 477 h 617"/>
                <a:gd name="T8" fmla="*/ 80 w 557"/>
                <a:gd name="T9" fmla="*/ 557 h 617"/>
                <a:gd name="T10" fmla="*/ 163 w 557"/>
                <a:gd name="T11" fmla="*/ 557 h 617"/>
                <a:gd name="T12" fmla="*/ 247 w 557"/>
                <a:gd name="T13" fmla="*/ 563 h 617"/>
                <a:gd name="T14" fmla="*/ 248 w 557"/>
                <a:gd name="T15" fmla="*/ 565 h 617"/>
                <a:gd name="T16" fmla="*/ 251 w 557"/>
                <a:gd name="T17" fmla="*/ 569 h 617"/>
                <a:gd name="T18" fmla="*/ 255 w 557"/>
                <a:gd name="T19" fmla="*/ 577 h 617"/>
                <a:gd name="T20" fmla="*/ 255 w 557"/>
                <a:gd name="T21" fmla="*/ 577 h 617"/>
                <a:gd name="T22" fmla="*/ 265 w 557"/>
                <a:gd name="T23" fmla="*/ 593 h 617"/>
                <a:gd name="T24" fmla="*/ 265 w 557"/>
                <a:gd name="T25" fmla="*/ 593 h 617"/>
                <a:gd name="T26" fmla="*/ 278 w 557"/>
                <a:gd name="T27" fmla="*/ 617 h 617"/>
                <a:gd name="T28" fmla="*/ 292 w 557"/>
                <a:gd name="T29" fmla="*/ 593 h 617"/>
                <a:gd name="T30" fmla="*/ 297 w 557"/>
                <a:gd name="T31" fmla="*/ 586 h 617"/>
                <a:gd name="T32" fmla="*/ 302 w 557"/>
                <a:gd name="T33" fmla="*/ 576 h 617"/>
                <a:gd name="T34" fmla="*/ 306 w 557"/>
                <a:gd name="T35" fmla="*/ 570 h 617"/>
                <a:gd name="T36" fmla="*/ 306 w 557"/>
                <a:gd name="T37" fmla="*/ 569 h 617"/>
                <a:gd name="T38" fmla="*/ 307 w 557"/>
                <a:gd name="T39" fmla="*/ 568 h 617"/>
                <a:gd name="T40" fmla="*/ 308 w 557"/>
                <a:gd name="T41" fmla="*/ 566 h 617"/>
                <a:gd name="T42" fmla="*/ 310 w 557"/>
                <a:gd name="T43" fmla="*/ 563 h 617"/>
                <a:gd name="T44" fmla="*/ 394 w 557"/>
                <a:gd name="T45" fmla="*/ 557 h 617"/>
                <a:gd name="T46" fmla="*/ 477 w 557"/>
                <a:gd name="T47" fmla="*/ 557 h 617"/>
                <a:gd name="T48" fmla="*/ 557 w 557"/>
                <a:gd name="T49" fmla="*/ 477 h 617"/>
                <a:gd name="T50" fmla="*/ 557 w 557"/>
                <a:gd name="T51" fmla="*/ 80 h 617"/>
                <a:gd name="T52" fmla="*/ 477 w 557"/>
                <a:gd name="T53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7" h="617">
                  <a:moveTo>
                    <a:pt x="477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477"/>
                    <a:pt x="0" y="477"/>
                    <a:pt x="0" y="477"/>
                  </a:cubicBezTo>
                  <a:cubicBezTo>
                    <a:pt x="0" y="521"/>
                    <a:pt x="36" y="557"/>
                    <a:pt x="80" y="557"/>
                  </a:cubicBezTo>
                  <a:cubicBezTo>
                    <a:pt x="163" y="557"/>
                    <a:pt x="163" y="557"/>
                    <a:pt x="163" y="557"/>
                  </a:cubicBezTo>
                  <a:cubicBezTo>
                    <a:pt x="207" y="557"/>
                    <a:pt x="245" y="560"/>
                    <a:pt x="247" y="563"/>
                  </a:cubicBezTo>
                  <a:cubicBezTo>
                    <a:pt x="247" y="563"/>
                    <a:pt x="248" y="564"/>
                    <a:pt x="248" y="565"/>
                  </a:cubicBezTo>
                  <a:cubicBezTo>
                    <a:pt x="251" y="569"/>
                    <a:pt x="251" y="569"/>
                    <a:pt x="251" y="569"/>
                  </a:cubicBezTo>
                  <a:cubicBezTo>
                    <a:pt x="255" y="577"/>
                    <a:pt x="255" y="577"/>
                    <a:pt x="255" y="577"/>
                  </a:cubicBezTo>
                  <a:cubicBezTo>
                    <a:pt x="255" y="577"/>
                    <a:pt x="255" y="577"/>
                    <a:pt x="255" y="577"/>
                  </a:cubicBezTo>
                  <a:cubicBezTo>
                    <a:pt x="258" y="582"/>
                    <a:pt x="261" y="588"/>
                    <a:pt x="265" y="593"/>
                  </a:cubicBezTo>
                  <a:cubicBezTo>
                    <a:pt x="265" y="593"/>
                    <a:pt x="265" y="593"/>
                    <a:pt x="265" y="593"/>
                  </a:cubicBezTo>
                  <a:cubicBezTo>
                    <a:pt x="278" y="617"/>
                    <a:pt x="278" y="617"/>
                    <a:pt x="278" y="617"/>
                  </a:cubicBezTo>
                  <a:cubicBezTo>
                    <a:pt x="292" y="593"/>
                    <a:pt x="292" y="593"/>
                    <a:pt x="292" y="593"/>
                  </a:cubicBezTo>
                  <a:cubicBezTo>
                    <a:pt x="297" y="586"/>
                    <a:pt x="297" y="586"/>
                    <a:pt x="297" y="586"/>
                  </a:cubicBezTo>
                  <a:cubicBezTo>
                    <a:pt x="302" y="576"/>
                    <a:pt x="302" y="576"/>
                    <a:pt x="302" y="576"/>
                  </a:cubicBezTo>
                  <a:cubicBezTo>
                    <a:pt x="304" y="574"/>
                    <a:pt x="305" y="572"/>
                    <a:pt x="306" y="570"/>
                  </a:cubicBezTo>
                  <a:cubicBezTo>
                    <a:pt x="306" y="569"/>
                    <a:pt x="306" y="569"/>
                    <a:pt x="306" y="569"/>
                  </a:cubicBezTo>
                  <a:cubicBezTo>
                    <a:pt x="307" y="568"/>
                    <a:pt x="307" y="568"/>
                    <a:pt x="307" y="568"/>
                  </a:cubicBezTo>
                  <a:cubicBezTo>
                    <a:pt x="308" y="567"/>
                    <a:pt x="308" y="566"/>
                    <a:pt x="308" y="566"/>
                  </a:cubicBezTo>
                  <a:cubicBezTo>
                    <a:pt x="310" y="563"/>
                    <a:pt x="310" y="563"/>
                    <a:pt x="310" y="563"/>
                  </a:cubicBezTo>
                  <a:cubicBezTo>
                    <a:pt x="312" y="560"/>
                    <a:pt x="350" y="557"/>
                    <a:pt x="394" y="557"/>
                  </a:cubicBezTo>
                  <a:cubicBezTo>
                    <a:pt x="477" y="557"/>
                    <a:pt x="477" y="557"/>
                    <a:pt x="477" y="557"/>
                  </a:cubicBezTo>
                  <a:cubicBezTo>
                    <a:pt x="521" y="557"/>
                    <a:pt x="557" y="521"/>
                    <a:pt x="557" y="477"/>
                  </a:cubicBezTo>
                  <a:cubicBezTo>
                    <a:pt x="557" y="80"/>
                    <a:pt x="557" y="80"/>
                    <a:pt x="557" y="80"/>
                  </a:cubicBezTo>
                  <a:cubicBezTo>
                    <a:pt x="557" y="36"/>
                    <a:pt x="521" y="0"/>
                    <a:pt x="477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216000" anchor="ctr" anchorCtr="1" compatLnSpc="1">
              <a:normAutofit fontScale="92500" lnSpcReduction="10000"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4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任意多边形: 形状 23"/>
            <p:cNvSpPr/>
            <p:nvPr>
              <p:custDataLst>
                <p:tags r:id="rId7"/>
              </p:custDataLst>
            </p:nvPr>
          </p:nvSpPr>
          <p:spPr bwMode="auto">
            <a:xfrm>
              <a:off x="3798098" y="4674648"/>
              <a:ext cx="988717" cy="1094611"/>
            </a:xfrm>
            <a:custGeom>
              <a:avLst/>
              <a:gdLst>
                <a:gd name="T0" fmla="*/ 80 w 557"/>
                <a:gd name="T1" fmla="*/ 618 h 618"/>
                <a:gd name="T2" fmla="*/ 477 w 557"/>
                <a:gd name="T3" fmla="*/ 618 h 618"/>
                <a:gd name="T4" fmla="*/ 557 w 557"/>
                <a:gd name="T5" fmla="*/ 538 h 618"/>
                <a:gd name="T6" fmla="*/ 557 w 557"/>
                <a:gd name="T7" fmla="*/ 141 h 618"/>
                <a:gd name="T8" fmla="*/ 477 w 557"/>
                <a:gd name="T9" fmla="*/ 61 h 618"/>
                <a:gd name="T10" fmla="*/ 394 w 557"/>
                <a:gd name="T11" fmla="*/ 61 h 618"/>
                <a:gd name="T12" fmla="*/ 310 w 557"/>
                <a:gd name="T13" fmla="*/ 55 h 618"/>
                <a:gd name="T14" fmla="*/ 309 w 557"/>
                <a:gd name="T15" fmla="*/ 53 h 618"/>
                <a:gd name="T16" fmla="*/ 306 w 557"/>
                <a:gd name="T17" fmla="*/ 49 h 618"/>
                <a:gd name="T18" fmla="*/ 302 w 557"/>
                <a:gd name="T19" fmla="*/ 41 h 618"/>
                <a:gd name="T20" fmla="*/ 302 w 557"/>
                <a:gd name="T21" fmla="*/ 41 h 618"/>
                <a:gd name="T22" fmla="*/ 292 w 557"/>
                <a:gd name="T23" fmla="*/ 25 h 618"/>
                <a:gd name="T24" fmla="*/ 292 w 557"/>
                <a:gd name="T25" fmla="*/ 24 h 618"/>
                <a:gd name="T26" fmla="*/ 279 w 557"/>
                <a:gd name="T27" fmla="*/ 0 h 618"/>
                <a:gd name="T28" fmla="*/ 265 w 557"/>
                <a:gd name="T29" fmla="*/ 24 h 618"/>
                <a:gd name="T30" fmla="*/ 260 w 557"/>
                <a:gd name="T31" fmla="*/ 32 h 618"/>
                <a:gd name="T32" fmla="*/ 255 w 557"/>
                <a:gd name="T33" fmla="*/ 42 h 618"/>
                <a:gd name="T34" fmla="*/ 251 w 557"/>
                <a:gd name="T35" fmla="*/ 48 h 618"/>
                <a:gd name="T36" fmla="*/ 251 w 557"/>
                <a:gd name="T37" fmla="*/ 49 h 618"/>
                <a:gd name="T38" fmla="*/ 250 w 557"/>
                <a:gd name="T39" fmla="*/ 50 h 618"/>
                <a:gd name="T40" fmla="*/ 249 w 557"/>
                <a:gd name="T41" fmla="*/ 52 h 618"/>
                <a:gd name="T42" fmla="*/ 247 w 557"/>
                <a:gd name="T43" fmla="*/ 55 h 618"/>
                <a:gd name="T44" fmla="*/ 163 w 557"/>
                <a:gd name="T45" fmla="*/ 61 h 618"/>
                <a:gd name="T46" fmla="*/ 80 w 557"/>
                <a:gd name="T47" fmla="*/ 61 h 618"/>
                <a:gd name="T48" fmla="*/ 0 w 557"/>
                <a:gd name="T49" fmla="*/ 141 h 618"/>
                <a:gd name="T50" fmla="*/ 0 w 557"/>
                <a:gd name="T51" fmla="*/ 538 h 618"/>
                <a:gd name="T52" fmla="*/ 80 w 557"/>
                <a:gd name="T53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7" h="618">
                  <a:moveTo>
                    <a:pt x="80" y="618"/>
                  </a:moveTo>
                  <a:cubicBezTo>
                    <a:pt x="477" y="618"/>
                    <a:pt x="477" y="618"/>
                    <a:pt x="477" y="618"/>
                  </a:cubicBezTo>
                  <a:cubicBezTo>
                    <a:pt x="521" y="618"/>
                    <a:pt x="557" y="582"/>
                    <a:pt x="557" y="538"/>
                  </a:cubicBezTo>
                  <a:cubicBezTo>
                    <a:pt x="557" y="141"/>
                    <a:pt x="557" y="141"/>
                    <a:pt x="557" y="141"/>
                  </a:cubicBezTo>
                  <a:cubicBezTo>
                    <a:pt x="557" y="97"/>
                    <a:pt x="521" y="61"/>
                    <a:pt x="477" y="61"/>
                  </a:cubicBezTo>
                  <a:cubicBezTo>
                    <a:pt x="394" y="61"/>
                    <a:pt x="394" y="61"/>
                    <a:pt x="394" y="61"/>
                  </a:cubicBezTo>
                  <a:cubicBezTo>
                    <a:pt x="350" y="61"/>
                    <a:pt x="312" y="58"/>
                    <a:pt x="310" y="55"/>
                  </a:cubicBezTo>
                  <a:cubicBezTo>
                    <a:pt x="310" y="54"/>
                    <a:pt x="309" y="54"/>
                    <a:pt x="309" y="53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302" y="41"/>
                    <a:pt x="302" y="41"/>
                    <a:pt x="302" y="41"/>
                  </a:cubicBezTo>
                  <a:cubicBezTo>
                    <a:pt x="302" y="41"/>
                    <a:pt x="302" y="41"/>
                    <a:pt x="302" y="41"/>
                  </a:cubicBezTo>
                  <a:cubicBezTo>
                    <a:pt x="299" y="36"/>
                    <a:pt x="296" y="30"/>
                    <a:pt x="292" y="25"/>
                  </a:cubicBezTo>
                  <a:cubicBezTo>
                    <a:pt x="292" y="24"/>
                    <a:pt x="292" y="24"/>
                    <a:pt x="292" y="24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0" y="32"/>
                    <a:pt x="260" y="32"/>
                    <a:pt x="260" y="32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53" y="44"/>
                    <a:pt x="252" y="46"/>
                    <a:pt x="251" y="48"/>
                  </a:cubicBezTo>
                  <a:cubicBezTo>
                    <a:pt x="251" y="49"/>
                    <a:pt x="251" y="49"/>
                    <a:pt x="251" y="49"/>
                  </a:cubicBezTo>
                  <a:cubicBezTo>
                    <a:pt x="250" y="50"/>
                    <a:pt x="250" y="50"/>
                    <a:pt x="250" y="50"/>
                  </a:cubicBezTo>
                  <a:cubicBezTo>
                    <a:pt x="250" y="51"/>
                    <a:pt x="249" y="51"/>
                    <a:pt x="249" y="52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45" y="58"/>
                    <a:pt x="207" y="61"/>
                    <a:pt x="163" y="61"/>
                  </a:cubicBezTo>
                  <a:cubicBezTo>
                    <a:pt x="80" y="61"/>
                    <a:pt x="80" y="61"/>
                    <a:pt x="80" y="61"/>
                  </a:cubicBezTo>
                  <a:cubicBezTo>
                    <a:pt x="36" y="61"/>
                    <a:pt x="0" y="97"/>
                    <a:pt x="0" y="141"/>
                  </a:cubicBezTo>
                  <a:cubicBezTo>
                    <a:pt x="0" y="538"/>
                    <a:pt x="0" y="538"/>
                    <a:pt x="0" y="538"/>
                  </a:cubicBezTo>
                  <a:cubicBezTo>
                    <a:pt x="0" y="582"/>
                    <a:pt x="36" y="618"/>
                    <a:pt x="80" y="618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216000" rIns="91440" bIns="45720" anchor="ctr" anchorCtr="1" compatLnSpc="1">
              <a:normAutofit fontScale="92500" lnSpcReduction="10000"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4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任意多边形: 形状 24"/>
            <p:cNvSpPr/>
            <p:nvPr>
              <p:custDataLst>
                <p:tags r:id="rId8"/>
              </p:custDataLst>
            </p:nvPr>
          </p:nvSpPr>
          <p:spPr bwMode="auto">
            <a:xfrm>
              <a:off x="3798098" y="3545484"/>
              <a:ext cx="2111194" cy="2223776"/>
            </a:xfrm>
            <a:custGeom>
              <a:avLst/>
              <a:gdLst>
                <a:gd name="T0" fmla="*/ 80 w 1190"/>
                <a:gd name="T1" fmla="*/ 620 h 1255"/>
                <a:gd name="T2" fmla="*/ 554 w 1190"/>
                <a:gd name="T3" fmla="*/ 620 h 1255"/>
                <a:gd name="T4" fmla="*/ 634 w 1190"/>
                <a:gd name="T5" fmla="*/ 700 h 1255"/>
                <a:gd name="T6" fmla="*/ 634 w 1190"/>
                <a:gd name="T7" fmla="*/ 1175 h 1255"/>
                <a:gd name="T8" fmla="*/ 714 w 1190"/>
                <a:gd name="T9" fmla="*/ 1255 h 1255"/>
                <a:gd name="T10" fmla="*/ 1110 w 1190"/>
                <a:gd name="T11" fmla="*/ 1255 h 1255"/>
                <a:gd name="T12" fmla="*/ 1190 w 1190"/>
                <a:gd name="T13" fmla="*/ 1175 h 1255"/>
                <a:gd name="T14" fmla="*/ 1190 w 1190"/>
                <a:gd name="T15" fmla="*/ 145 h 1255"/>
                <a:gd name="T16" fmla="*/ 1110 w 1190"/>
                <a:gd name="T17" fmla="*/ 65 h 1255"/>
                <a:gd name="T18" fmla="*/ 712 w 1190"/>
                <a:gd name="T19" fmla="*/ 65 h 1255"/>
                <a:gd name="T20" fmla="*/ 628 w 1190"/>
                <a:gd name="T21" fmla="*/ 57 h 1255"/>
                <a:gd name="T22" fmla="*/ 620 w 1190"/>
                <a:gd name="T23" fmla="*/ 44 h 1255"/>
                <a:gd name="T24" fmla="*/ 595 w 1190"/>
                <a:gd name="T25" fmla="*/ 0 h 1255"/>
                <a:gd name="T26" fmla="*/ 570 w 1190"/>
                <a:gd name="T27" fmla="*/ 44 h 1255"/>
                <a:gd name="T28" fmla="*/ 562 w 1190"/>
                <a:gd name="T29" fmla="*/ 57 h 1255"/>
                <a:gd name="T30" fmla="*/ 478 w 1190"/>
                <a:gd name="T31" fmla="*/ 65 h 1255"/>
                <a:gd name="T32" fmla="*/ 80 w 1190"/>
                <a:gd name="T33" fmla="*/ 65 h 1255"/>
                <a:gd name="T34" fmla="*/ 0 w 1190"/>
                <a:gd name="T35" fmla="*/ 145 h 1255"/>
                <a:gd name="T36" fmla="*/ 0 w 1190"/>
                <a:gd name="T37" fmla="*/ 540 h 1255"/>
                <a:gd name="T38" fmla="*/ 80 w 1190"/>
                <a:gd name="T39" fmla="*/ 620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90" h="1255">
                  <a:moveTo>
                    <a:pt x="80" y="620"/>
                  </a:moveTo>
                  <a:cubicBezTo>
                    <a:pt x="554" y="620"/>
                    <a:pt x="554" y="620"/>
                    <a:pt x="554" y="620"/>
                  </a:cubicBezTo>
                  <a:cubicBezTo>
                    <a:pt x="598" y="620"/>
                    <a:pt x="634" y="656"/>
                    <a:pt x="634" y="700"/>
                  </a:cubicBezTo>
                  <a:cubicBezTo>
                    <a:pt x="634" y="1175"/>
                    <a:pt x="634" y="1175"/>
                    <a:pt x="634" y="1175"/>
                  </a:cubicBezTo>
                  <a:cubicBezTo>
                    <a:pt x="634" y="1219"/>
                    <a:pt x="670" y="1255"/>
                    <a:pt x="714" y="1255"/>
                  </a:cubicBezTo>
                  <a:cubicBezTo>
                    <a:pt x="1110" y="1255"/>
                    <a:pt x="1110" y="1255"/>
                    <a:pt x="1110" y="1255"/>
                  </a:cubicBezTo>
                  <a:cubicBezTo>
                    <a:pt x="1154" y="1255"/>
                    <a:pt x="1190" y="1219"/>
                    <a:pt x="1190" y="1175"/>
                  </a:cubicBezTo>
                  <a:cubicBezTo>
                    <a:pt x="1190" y="145"/>
                    <a:pt x="1190" y="145"/>
                    <a:pt x="1190" y="145"/>
                  </a:cubicBezTo>
                  <a:cubicBezTo>
                    <a:pt x="1190" y="101"/>
                    <a:pt x="1154" y="65"/>
                    <a:pt x="1110" y="65"/>
                  </a:cubicBezTo>
                  <a:cubicBezTo>
                    <a:pt x="712" y="65"/>
                    <a:pt x="712" y="65"/>
                    <a:pt x="712" y="65"/>
                  </a:cubicBezTo>
                  <a:cubicBezTo>
                    <a:pt x="668" y="65"/>
                    <a:pt x="630" y="61"/>
                    <a:pt x="628" y="57"/>
                  </a:cubicBezTo>
                  <a:cubicBezTo>
                    <a:pt x="626" y="55"/>
                    <a:pt x="624" y="50"/>
                    <a:pt x="620" y="44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70" y="44"/>
                    <a:pt x="570" y="44"/>
                    <a:pt x="570" y="44"/>
                  </a:cubicBezTo>
                  <a:cubicBezTo>
                    <a:pt x="566" y="50"/>
                    <a:pt x="564" y="55"/>
                    <a:pt x="562" y="57"/>
                  </a:cubicBezTo>
                  <a:cubicBezTo>
                    <a:pt x="560" y="61"/>
                    <a:pt x="522" y="65"/>
                    <a:pt x="478" y="65"/>
                  </a:cubicBezTo>
                  <a:cubicBezTo>
                    <a:pt x="80" y="65"/>
                    <a:pt x="80" y="65"/>
                    <a:pt x="80" y="65"/>
                  </a:cubicBezTo>
                  <a:cubicBezTo>
                    <a:pt x="36" y="65"/>
                    <a:pt x="0" y="101"/>
                    <a:pt x="0" y="145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584"/>
                    <a:pt x="36" y="620"/>
                    <a:pt x="80" y="62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任意多边形: 形状 25"/>
            <p:cNvSpPr/>
            <p:nvPr>
              <p:custDataLst>
                <p:tags r:id="rId9"/>
              </p:custDataLst>
            </p:nvPr>
          </p:nvSpPr>
          <p:spPr bwMode="auto">
            <a:xfrm>
              <a:off x="5268049" y="5152196"/>
              <a:ext cx="271478" cy="177445"/>
            </a:xfrm>
            <a:custGeom>
              <a:avLst/>
              <a:gdLst>
                <a:gd name="connsiteX0" fmla="*/ 192447 w 506413"/>
                <a:gd name="connsiteY0" fmla="*/ 181356 h 331006"/>
                <a:gd name="connsiteX1" fmla="*/ 253206 w 506413"/>
                <a:gd name="connsiteY1" fmla="*/ 231542 h 331006"/>
                <a:gd name="connsiteX2" fmla="*/ 316497 w 506413"/>
                <a:gd name="connsiteY2" fmla="*/ 181356 h 331006"/>
                <a:gd name="connsiteX3" fmla="*/ 362068 w 506413"/>
                <a:gd name="connsiteY3" fmla="*/ 216486 h 331006"/>
                <a:gd name="connsiteX4" fmla="*/ 493713 w 506413"/>
                <a:gd name="connsiteY4" fmla="*/ 319366 h 331006"/>
                <a:gd name="connsiteX5" fmla="*/ 407637 w 506413"/>
                <a:gd name="connsiteY5" fmla="*/ 329403 h 331006"/>
                <a:gd name="connsiteX6" fmla="*/ 253206 w 506413"/>
                <a:gd name="connsiteY6" fmla="*/ 329403 h 331006"/>
                <a:gd name="connsiteX7" fmla="*/ 93712 w 506413"/>
                <a:gd name="connsiteY7" fmla="*/ 329403 h 331006"/>
                <a:gd name="connsiteX8" fmla="*/ 12700 w 506413"/>
                <a:gd name="connsiteY8" fmla="*/ 319366 h 331006"/>
                <a:gd name="connsiteX9" fmla="*/ 149409 w 506413"/>
                <a:gd name="connsiteY9" fmla="*/ 213977 h 331006"/>
                <a:gd name="connsiteX10" fmla="*/ 192447 w 506413"/>
                <a:gd name="connsiteY10" fmla="*/ 181356 h 331006"/>
                <a:gd name="connsiteX11" fmla="*/ 0 w 506413"/>
                <a:gd name="connsiteY11" fmla="*/ 32131 h 331006"/>
                <a:gd name="connsiteX12" fmla="*/ 174625 w 506413"/>
                <a:gd name="connsiteY12" fmla="*/ 168330 h 331006"/>
                <a:gd name="connsiteX13" fmla="*/ 0 w 506413"/>
                <a:gd name="connsiteY13" fmla="*/ 302006 h 331006"/>
                <a:gd name="connsiteX14" fmla="*/ 0 w 506413"/>
                <a:gd name="connsiteY14" fmla="*/ 32131 h 331006"/>
                <a:gd name="connsiteX15" fmla="*/ 506413 w 506413"/>
                <a:gd name="connsiteY15" fmla="*/ 28956 h 331006"/>
                <a:gd name="connsiteX16" fmla="*/ 506413 w 506413"/>
                <a:gd name="connsiteY16" fmla="*/ 302006 h 331006"/>
                <a:gd name="connsiteX17" fmla="*/ 331788 w 506413"/>
                <a:gd name="connsiteY17" fmla="*/ 168009 h 331006"/>
                <a:gd name="connsiteX18" fmla="*/ 506413 w 506413"/>
                <a:gd name="connsiteY18" fmla="*/ 28956 h 331006"/>
                <a:gd name="connsiteX19" fmla="*/ 455106 w 506413"/>
                <a:gd name="connsiteY19" fmla="*/ 35 h 331006"/>
                <a:gd name="connsiteX20" fmla="*/ 493713 w 506413"/>
                <a:gd name="connsiteY20" fmla="*/ 11728 h 331006"/>
                <a:gd name="connsiteX21" fmla="*/ 374726 w 506413"/>
                <a:gd name="connsiteY21" fmla="*/ 105274 h 331006"/>
                <a:gd name="connsiteX22" fmla="*/ 291181 w 506413"/>
                <a:gd name="connsiteY22" fmla="*/ 168480 h 331006"/>
                <a:gd name="connsiteX23" fmla="*/ 253206 w 506413"/>
                <a:gd name="connsiteY23" fmla="*/ 198819 h 331006"/>
                <a:gd name="connsiteX24" fmla="*/ 215232 w 506413"/>
                <a:gd name="connsiteY24" fmla="*/ 168480 h 331006"/>
                <a:gd name="connsiteX25" fmla="*/ 134219 w 506413"/>
                <a:gd name="connsiteY25" fmla="*/ 105274 h 331006"/>
                <a:gd name="connsiteX26" fmla="*/ 12700 w 506413"/>
                <a:gd name="connsiteY26" fmla="*/ 11728 h 331006"/>
                <a:gd name="connsiteX27" fmla="*/ 54788 w 506413"/>
                <a:gd name="connsiteY27" fmla="*/ 35 h 331006"/>
                <a:gd name="connsiteX28" fmla="*/ 98776 w 506413"/>
                <a:gd name="connsiteY28" fmla="*/ 1615 h 331006"/>
                <a:gd name="connsiteX29" fmla="*/ 253206 w 506413"/>
                <a:gd name="connsiteY29" fmla="*/ 1615 h 331006"/>
                <a:gd name="connsiteX30" fmla="*/ 412701 w 506413"/>
                <a:gd name="connsiteY30" fmla="*/ 1615 h 331006"/>
                <a:gd name="connsiteX31" fmla="*/ 455106 w 506413"/>
                <a:gd name="connsiteY31" fmla="*/ 35 h 331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06413" h="331006">
                  <a:moveTo>
                    <a:pt x="192447" y="181356"/>
                  </a:moveTo>
                  <a:cubicBezTo>
                    <a:pt x="212700" y="198921"/>
                    <a:pt x="232953" y="213977"/>
                    <a:pt x="253206" y="231542"/>
                  </a:cubicBezTo>
                  <a:cubicBezTo>
                    <a:pt x="265864" y="221505"/>
                    <a:pt x="301308" y="181356"/>
                    <a:pt x="316497" y="181356"/>
                  </a:cubicBezTo>
                  <a:cubicBezTo>
                    <a:pt x="326624" y="181356"/>
                    <a:pt x="354473" y="211468"/>
                    <a:pt x="362068" y="216486"/>
                  </a:cubicBezTo>
                  <a:cubicBezTo>
                    <a:pt x="407637" y="251616"/>
                    <a:pt x="450675" y="286746"/>
                    <a:pt x="493713" y="319366"/>
                  </a:cubicBezTo>
                  <a:cubicBezTo>
                    <a:pt x="475992" y="336931"/>
                    <a:pt x="430422" y="329403"/>
                    <a:pt x="407637" y="329403"/>
                  </a:cubicBezTo>
                  <a:cubicBezTo>
                    <a:pt x="357004" y="329403"/>
                    <a:pt x="306371" y="329403"/>
                    <a:pt x="253206" y="329403"/>
                  </a:cubicBezTo>
                  <a:cubicBezTo>
                    <a:pt x="200042" y="329403"/>
                    <a:pt x="146877" y="329403"/>
                    <a:pt x="93712" y="329403"/>
                  </a:cubicBezTo>
                  <a:cubicBezTo>
                    <a:pt x="70928" y="329403"/>
                    <a:pt x="30421" y="336931"/>
                    <a:pt x="12700" y="319366"/>
                  </a:cubicBezTo>
                  <a:cubicBezTo>
                    <a:pt x="58269" y="284236"/>
                    <a:pt x="103839" y="249107"/>
                    <a:pt x="149409" y="213977"/>
                  </a:cubicBezTo>
                  <a:cubicBezTo>
                    <a:pt x="154472" y="211468"/>
                    <a:pt x="189915" y="181356"/>
                    <a:pt x="192447" y="181356"/>
                  </a:cubicBezTo>
                  <a:close/>
                  <a:moveTo>
                    <a:pt x="0" y="32131"/>
                  </a:moveTo>
                  <a:cubicBezTo>
                    <a:pt x="58208" y="77531"/>
                    <a:pt x="116416" y="122930"/>
                    <a:pt x="174625" y="168330"/>
                  </a:cubicBezTo>
                  <a:cubicBezTo>
                    <a:pt x="116416" y="213729"/>
                    <a:pt x="58208" y="256607"/>
                    <a:pt x="0" y="302006"/>
                  </a:cubicBezTo>
                  <a:cubicBezTo>
                    <a:pt x="0" y="211207"/>
                    <a:pt x="0" y="120408"/>
                    <a:pt x="0" y="32131"/>
                  </a:cubicBezTo>
                  <a:close/>
                  <a:moveTo>
                    <a:pt x="506413" y="28956"/>
                  </a:moveTo>
                  <a:cubicBezTo>
                    <a:pt x="506413" y="119973"/>
                    <a:pt x="506413" y="210990"/>
                    <a:pt x="506413" y="302006"/>
                  </a:cubicBezTo>
                  <a:cubicBezTo>
                    <a:pt x="448205" y="256498"/>
                    <a:pt x="389997" y="213518"/>
                    <a:pt x="331788" y="168009"/>
                  </a:cubicBezTo>
                  <a:cubicBezTo>
                    <a:pt x="389997" y="122501"/>
                    <a:pt x="448205" y="76993"/>
                    <a:pt x="506413" y="28956"/>
                  </a:cubicBezTo>
                  <a:close/>
                  <a:moveTo>
                    <a:pt x="455106" y="35"/>
                  </a:moveTo>
                  <a:cubicBezTo>
                    <a:pt x="470296" y="351"/>
                    <a:pt x="484853" y="2880"/>
                    <a:pt x="493713" y="11728"/>
                  </a:cubicBezTo>
                  <a:cubicBezTo>
                    <a:pt x="453207" y="42068"/>
                    <a:pt x="415232" y="72407"/>
                    <a:pt x="374726" y="105274"/>
                  </a:cubicBezTo>
                  <a:cubicBezTo>
                    <a:pt x="346878" y="125500"/>
                    <a:pt x="319029" y="148254"/>
                    <a:pt x="291181" y="168480"/>
                  </a:cubicBezTo>
                  <a:cubicBezTo>
                    <a:pt x="283586" y="173537"/>
                    <a:pt x="263333" y="198819"/>
                    <a:pt x="253206" y="198819"/>
                  </a:cubicBezTo>
                  <a:cubicBezTo>
                    <a:pt x="245611" y="198819"/>
                    <a:pt x="222826" y="173537"/>
                    <a:pt x="215232" y="168480"/>
                  </a:cubicBezTo>
                  <a:cubicBezTo>
                    <a:pt x="187383" y="148254"/>
                    <a:pt x="162067" y="125500"/>
                    <a:pt x="134219" y="105274"/>
                  </a:cubicBezTo>
                  <a:cubicBezTo>
                    <a:pt x="93712" y="72407"/>
                    <a:pt x="53206" y="42068"/>
                    <a:pt x="12700" y="11728"/>
                  </a:cubicBezTo>
                  <a:cubicBezTo>
                    <a:pt x="22826" y="2880"/>
                    <a:pt x="38649" y="351"/>
                    <a:pt x="54788" y="35"/>
                  </a:cubicBezTo>
                  <a:cubicBezTo>
                    <a:pt x="70928" y="-281"/>
                    <a:pt x="87383" y="1615"/>
                    <a:pt x="98776" y="1615"/>
                  </a:cubicBezTo>
                  <a:cubicBezTo>
                    <a:pt x="149409" y="1615"/>
                    <a:pt x="202573" y="1615"/>
                    <a:pt x="253206" y="1615"/>
                  </a:cubicBezTo>
                  <a:cubicBezTo>
                    <a:pt x="306371" y="1615"/>
                    <a:pt x="359536" y="1615"/>
                    <a:pt x="412701" y="1615"/>
                  </a:cubicBezTo>
                  <a:cubicBezTo>
                    <a:pt x="424093" y="1615"/>
                    <a:pt x="439916" y="-281"/>
                    <a:pt x="455106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任意多边形: 形状 26"/>
            <p:cNvSpPr/>
            <p:nvPr>
              <p:custDataLst>
                <p:tags r:id="rId10"/>
              </p:custDataLst>
            </p:nvPr>
          </p:nvSpPr>
          <p:spPr bwMode="auto">
            <a:xfrm>
              <a:off x="7406301" y="4674648"/>
              <a:ext cx="987601" cy="1094611"/>
            </a:xfrm>
            <a:custGeom>
              <a:avLst/>
              <a:gdLst>
                <a:gd name="T0" fmla="*/ 477 w 557"/>
                <a:gd name="T1" fmla="*/ 618 h 618"/>
                <a:gd name="T2" fmla="*/ 80 w 557"/>
                <a:gd name="T3" fmla="*/ 618 h 618"/>
                <a:gd name="T4" fmla="*/ 0 w 557"/>
                <a:gd name="T5" fmla="*/ 538 h 618"/>
                <a:gd name="T6" fmla="*/ 0 w 557"/>
                <a:gd name="T7" fmla="*/ 141 h 618"/>
                <a:gd name="T8" fmla="*/ 80 w 557"/>
                <a:gd name="T9" fmla="*/ 61 h 618"/>
                <a:gd name="T10" fmla="*/ 163 w 557"/>
                <a:gd name="T11" fmla="*/ 61 h 618"/>
                <a:gd name="T12" fmla="*/ 247 w 557"/>
                <a:gd name="T13" fmla="*/ 55 h 618"/>
                <a:gd name="T14" fmla="*/ 248 w 557"/>
                <a:gd name="T15" fmla="*/ 53 h 618"/>
                <a:gd name="T16" fmla="*/ 251 w 557"/>
                <a:gd name="T17" fmla="*/ 49 h 618"/>
                <a:gd name="T18" fmla="*/ 255 w 557"/>
                <a:gd name="T19" fmla="*/ 41 h 618"/>
                <a:gd name="T20" fmla="*/ 255 w 557"/>
                <a:gd name="T21" fmla="*/ 41 h 618"/>
                <a:gd name="T22" fmla="*/ 265 w 557"/>
                <a:gd name="T23" fmla="*/ 25 h 618"/>
                <a:gd name="T24" fmla="*/ 265 w 557"/>
                <a:gd name="T25" fmla="*/ 24 h 618"/>
                <a:gd name="T26" fmla="*/ 278 w 557"/>
                <a:gd name="T27" fmla="*/ 0 h 618"/>
                <a:gd name="T28" fmla="*/ 292 w 557"/>
                <a:gd name="T29" fmla="*/ 24 h 618"/>
                <a:gd name="T30" fmla="*/ 297 w 557"/>
                <a:gd name="T31" fmla="*/ 32 h 618"/>
                <a:gd name="T32" fmla="*/ 302 w 557"/>
                <a:gd name="T33" fmla="*/ 42 h 618"/>
                <a:gd name="T34" fmla="*/ 306 w 557"/>
                <a:gd name="T35" fmla="*/ 48 h 618"/>
                <a:gd name="T36" fmla="*/ 306 w 557"/>
                <a:gd name="T37" fmla="*/ 49 h 618"/>
                <a:gd name="T38" fmla="*/ 307 w 557"/>
                <a:gd name="T39" fmla="*/ 50 h 618"/>
                <a:gd name="T40" fmla="*/ 308 w 557"/>
                <a:gd name="T41" fmla="*/ 52 h 618"/>
                <a:gd name="T42" fmla="*/ 310 w 557"/>
                <a:gd name="T43" fmla="*/ 55 h 618"/>
                <a:gd name="T44" fmla="*/ 394 w 557"/>
                <a:gd name="T45" fmla="*/ 61 h 618"/>
                <a:gd name="T46" fmla="*/ 477 w 557"/>
                <a:gd name="T47" fmla="*/ 61 h 618"/>
                <a:gd name="T48" fmla="*/ 557 w 557"/>
                <a:gd name="T49" fmla="*/ 141 h 618"/>
                <a:gd name="T50" fmla="*/ 557 w 557"/>
                <a:gd name="T51" fmla="*/ 538 h 618"/>
                <a:gd name="T52" fmla="*/ 477 w 557"/>
                <a:gd name="T53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7" h="618">
                  <a:moveTo>
                    <a:pt x="477" y="618"/>
                  </a:moveTo>
                  <a:cubicBezTo>
                    <a:pt x="80" y="618"/>
                    <a:pt x="80" y="618"/>
                    <a:pt x="80" y="618"/>
                  </a:cubicBezTo>
                  <a:cubicBezTo>
                    <a:pt x="36" y="618"/>
                    <a:pt x="0" y="582"/>
                    <a:pt x="0" y="538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97"/>
                    <a:pt x="36" y="61"/>
                    <a:pt x="80" y="61"/>
                  </a:cubicBezTo>
                  <a:cubicBezTo>
                    <a:pt x="163" y="61"/>
                    <a:pt x="163" y="61"/>
                    <a:pt x="163" y="61"/>
                  </a:cubicBezTo>
                  <a:cubicBezTo>
                    <a:pt x="207" y="61"/>
                    <a:pt x="245" y="58"/>
                    <a:pt x="247" y="55"/>
                  </a:cubicBezTo>
                  <a:cubicBezTo>
                    <a:pt x="247" y="54"/>
                    <a:pt x="248" y="54"/>
                    <a:pt x="248" y="53"/>
                  </a:cubicBezTo>
                  <a:cubicBezTo>
                    <a:pt x="251" y="49"/>
                    <a:pt x="251" y="49"/>
                    <a:pt x="251" y="49"/>
                  </a:cubicBezTo>
                  <a:cubicBezTo>
                    <a:pt x="255" y="41"/>
                    <a:pt x="255" y="41"/>
                    <a:pt x="255" y="41"/>
                  </a:cubicBezTo>
                  <a:cubicBezTo>
                    <a:pt x="255" y="41"/>
                    <a:pt x="255" y="41"/>
                    <a:pt x="255" y="41"/>
                  </a:cubicBezTo>
                  <a:cubicBezTo>
                    <a:pt x="258" y="36"/>
                    <a:pt x="261" y="30"/>
                    <a:pt x="265" y="25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78" y="0"/>
                    <a:pt x="278" y="0"/>
                    <a:pt x="278" y="0"/>
                  </a:cubicBezTo>
                  <a:cubicBezTo>
                    <a:pt x="292" y="24"/>
                    <a:pt x="292" y="24"/>
                    <a:pt x="292" y="24"/>
                  </a:cubicBezTo>
                  <a:cubicBezTo>
                    <a:pt x="297" y="32"/>
                    <a:pt x="297" y="32"/>
                    <a:pt x="297" y="32"/>
                  </a:cubicBezTo>
                  <a:cubicBezTo>
                    <a:pt x="302" y="42"/>
                    <a:pt x="302" y="42"/>
                    <a:pt x="302" y="42"/>
                  </a:cubicBezTo>
                  <a:cubicBezTo>
                    <a:pt x="304" y="44"/>
                    <a:pt x="305" y="46"/>
                    <a:pt x="306" y="48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307" y="50"/>
                    <a:pt x="307" y="50"/>
                    <a:pt x="307" y="50"/>
                  </a:cubicBezTo>
                  <a:cubicBezTo>
                    <a:pt x="308" y="51"/>
                    <a:pt x="308" y="51"/>
                    <a:pt x="308" y="52"/>
                  </a:cubicBezTo>
                  <a:cubicBezTo>
                    <a:pt x="310" y="55"/>
                    <a:pt x="310" y="55"/>
                    <a:pt x="310" y="55"/>
                  </a:cubicBezTo>
                  <a:cubicBezTo>
                    <a:pt x="312" y="58"/>
                    <a:pt x="350" y="61"/>
                    <a:pt x="394" y="61"/>
                  </a:cubicBezTo>
                  <a:cubicBezTo>
                    <a:pt x="477" y="61"/>
                    <a:pt x="477" y="61"/>
                    <a:pt x="477" y="61"/>
                  </a:cubicBezTo>
                  <a:cubicBezTo>
                    <a:pt x="521" y="61"/>
                    <a:pt x="557" y="97"/>
                    <a:pt x="557" y="141"/>
                  </a:cubicBezTo>
                  <a:cubicBezTo>
                    <a:pt x="557" y="538"/>
                    <a:pt x="557" y="538"/>
                    <a:pt x="557" y="538"/>
                  </a:cubicBezTo>
                  <a:cubicBezTo>
                    <a:pt x="557" y="582"/>
                    <a:pt x="521" y="618"/>
                    <a:pt x="477" y="618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216000" rIns="91440" bIns="45720" anchor="ctr" anchorCtr="1" compatLnSpc="1">
              <a:normAutofit fontScale="92500" lnSpcReduction="10000"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altLang="zh-CN" sz="4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8" name="任意多边形: 形状 27"/>
            <p:cNvSpPr/>
            <p:nvPr>
              <p:custDataLst>
                <p:tags r:id="rId11"/>
              </p:custDataLst>
            </p:nvPr>
          </p:nvSpPr>
          <p:spPr bwMode="auto">
            <a:xfrm>
              <a:off x="6169011" y="3660295"/>
              <a:ext cx="2224891" cy="2108965"/>
            </a:xfrm>
            <a:custGeom>
              <a:avLst/>
              <a:gdLst>
                <a:gd name="T0" fmla="*/ 542 w 1254"/>
                <a:gd name="T1" fmla="*/ 0 h 1190"/>
                <a:gd name="T2" fmla="*/ 541 w 1254"/>
                <a:gd name="T3" fmla="*/ 0 h 1190"/>
                <a:gd name="T4" fmla="*/ 144 w 1254"/>
                <a:gd name="T5" fmla="*/ 0 h 1190"/>
                <a:gd name="T6" fmla="*/ 64 w 1254"/>
                <a:gd name="T7" fmla="*/ 80 h 1190"/>
                <a:gd name="T8" fmla="*/ 64 w 1254"/>
                <a:gd name="T9" fmla="*/ 477 h 1190"/>
                <a:gd name="T10" fmla="*/ 56 w 1254"/>
                <a:gd name="T11" fmla="*/ 562 h 1190"/>
                <a:gd name="T12" fmla="*/ 43 w 1254"/>
                <a:gd name="T13" fmla="*/ 570 h 1190"/>
                <a:gd name="T14" fmla="*/ 0 w 1254"/>
                <a:gd name="T15" fmla="*/ 595 h 1190"/>
                <a:gd name="T16" fmla="*/ 43 w 1254"/>
                <a:gd name="T17" fmla="*/ 620 h 1190"/>
                <a:gd name="T18" fmla="*/ 56 w 1254"/>
                <a:gd name="T19" fmla="*/ 627 h 1190"/>
                <a:gd name="T20" fmla="*/ 64 w 1254"/>
                <a:gd name="T21" fmla="*/ 712 h 1190"/>
                <a:gd name="T22" fmla="*/ 64 w 1254"/>
                <a:gd name="T23" fmla="*/ 1110 h 1190"/>
                <a:gd name="T24" fmla="*/ 64 w 1254"/>
                <a:gd name="T25" fmla="*/ 1110 h 1190"/>
                <a:gd name="T26" fmla="*/ 122 w 1254"/>
                <a:gd name="T27" fmla="*/ 1186 h 1190"/>
                <a:gd name="T28" fmla="*/ 128 w 1254"/>
                <a:gd name="T29" fmla="*/ 1188 h 1190"/>
                <a:gd name="T30" fmla="*/ 144 w 1254"/>
                <a:gd name="T31" fmla="*/ 1190 h 1190"/>
                <a:gd name="T32" fmla="*/ 540 w 1254"/>
                <a:gd name="T33" fmla="*/ 1190 h 1190"/>
                <a:gd name="T34" fmla="*/ 620 w 1254"/>
                <a:gd name="T35" fmla="*/ 1110 h 1190"/>
                <a:gd name="T36" fmla="*/ 620 w 1254"/>
                <a:gd name="T37" fmla="*/ 635 h 1190"/>
                <a:gd name="T38" fmla="*/ 631 w 1254"/>
                <a:gd name="T39" fmla="*/ 595 h 1190"/>
                <a:gd name="T40" fmla="*/ 700 w 1254"/>
                <a:gd name="T41" fmla="*/ 555 h 1190"/>
                <a:gd name="T42" fmla="*/ 1174 w 1254"/>
                <a:gd name="T43" fmla="*/ 555 h 1190"/>
                <a:gd name="T44" fmla="*/ 1254 w 1254"/>
                <a:gd name="T45" fmla="*/ 475 h 1190"/>
                <a:gd name="T46" fmla="*/ 1254 w 1254"/>
                <a:gd name="T47" fmla="*/ 80 h 1190"/>
                <a:gd name="T48" fmla="*/ 1174 w 1254"/>
                <a:gd name="T49" fmla="*/ 0 h 1190"/>
                <a:gd name="T50" fmla="*/ 776 w 1254"/>
                <a:gd name="T51" fmla="*/ 0 h 1190"/>
                <a:gd name="T52" fmla="*/ 542 w 1254"/>
                <a:gd name="T53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54" h="1190">
                  <a:moveTo>
                    <a:pt x="542" y="0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00" y="0"/>
                    <a:pt x="64" y="36"/>
                    <a:pt x="64" y="80"/>
                  </a:cubicBezTo>
                  <a:cubicBezTo>
                    <a:pt x="64" y="477"/>
                    <a:pt x="64" y="477"/>
                    <a:pt x="64" y="477"/>
                  </a:cubicBezTo>
                  <a:cubicBezTo>
                    <a:pt x="64" y="521"/>
                    <a:pt x="61" y="560"/>
                    <a:pt x="56" y="562"/>
                  </a:cubicBezTo>
                  <a:cubicBezTo>
                    <a:pt x="54" y="564"/>
                    <a:pt x="49" y="566"/>
                    <a:pt x="43" y="570"/>
                  </a:cubicBezTo>
                  <a:cubicBezTo>
                    <a:pt x="0" y="595"/>
                    <a:pt x="0" y="595"/>
                    <a:pt x="0" y="595"/>
                  </a:cubicBezTo>
                  <a:cubicBezTo>
                    <a:pt x="43" y="620"/>
                    <a:pt x="43" y="620"/>
                    <a:pt x="43" y="620"/>
                  </a:cubicBezTo>
                  <a:cubicBezTo>
                    <a:pt x="49" y="623"/>
                    <a:pt x="54" y="626"/>
                    <a:pt x="56" y="627"/>
                  </a:cubicBezTo>
                  <a:cubicBezTo>
                    <a:pt x="61" y="630"/>
                    <a:pt x="64" y="668"/>
                    <a:pt x="64" y="712"/>
                  </a:cubicBezTo>
                  <a:cubicBezTo>
                    <a:pt x="64" y="1110"/>
                    <a:pt x="64" y="1110"/>
                    <a:pt x="64" y="1110"/>
                  </a:cubicBezTo>
                  <a:cubicBezTo>
                    <a:pt x="64" y="1110"/>
                    <a:pt x="64" y="1110"/>
                    <a:pt x="64" y="1110"/>
                  </a:cubicBezTo>
                  <a:cubicBezTo>
                    <a:pt x="64" y="1146"/>
                    <a:pt x="89" y="1176"/>
                    <a:pt x="122" y="1186"/>
                  </a:cubicBezTo>
                  <a:cubicBezTo>
                    <a:pt x="124" y="1187"/>
                    <a:pt x="126" y="1187"/>
                    <a:pt x="128" y="1188"/>
                  </a:cubicBezTo>
                  <a:cubicBezTo>
                    <a:pt x="133" y="1189"/>
                    <a:pt x="139" y="1190"/>
                    <a:pt x="144" y="1190"/>
                  </a:cubicBezTo>
                  <a:cubicBezTo>
                    <a:pt x="540" y="1190"/>
                    <a:pt x="540" y="1190"/>
                    <a:pt x="540" y="1190"/>
                  </a:cubicBezTo>
                  <a:cubicBezTo>
                    <a:pt x="584" y="1190"/>
                    <a:pt x="620" y="1154"/>
                    <a:pt x="620" y="1110"/>
                  </a:cubicBezTo>
                  <a:cubicBezTo>
                    <a:pt x="620" y="635"/>
                    <a:pt x="620" y="635"/>
                    <a:pt x="620" y="635"/>
                  </a:cubicBezTo>
                  <a:cubicBezTo>
                    <a:pt x="620" y="621"/>
                    <a:pt x="624" y="607"/>
                    <a:pt x="631" y="595"/>
                  </a:cubicBezTo>
                  <a:cubicBezTo>
                    <a:pt x="645" y="571"/>
                    <a:pt x="670" y="555"/>
                    <a:pt x="700" y="555"/>
                  </a:cubicBezTo>
                  <a:cubicBezTo>
                    <a:pt x="1174" y="555"/>
                    <a:pt x="1174" y="555"/>
                    <a:pt x="1174" y="555"/>
                  </a:cubicBezTo>
                  <a:cubicBezTo>
                    <a:pt x="1218" y="555"/>
                    <a:pt x="1254" y="519"/>
                    <a:pt x="1254" y="475"/>
                  </a:cubicBezTo>
                  <a:cubicBezTo>
                    <a:pt x="1254" y="80"/>
                    <a:pt x="1254" y="80"/>
                    <a:pt x="1254" y="80"/>
                  </a:cubicBezTo>
                  <a:cubicBezTo>
                    <a:pt x="1254" y="36"/>
                    <a:pt x="1218" y="0"/>
                    <a:pt x="1174" y="0"/>
                  </a:cubicBezTo>
                  <a:cubicBezTo>
                    <a:pt x="776" y="0"/>
                    <a:pt x="776" y="0"/>
                    <a:pt x="776" y="0"/>
                  </a:cubicBezTo>
                  <a:lnTo>
                    <a:pt x="542" y="0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任意多边形: 形状 28"/>
            <p:cNvSpPr/>
            <p:nvPr>
              <p:custDataLst>
                <p:tags r:id="rId12"/>
              </p:custDataLst>
            </p:nvPr>
          </p:nvSpPr>
          <p:spPr bwMode="auto">
            <a:xfrm>
              <a:off x="6607407" y="5121654"/>
              <a:ext cx="325942" cy="266387"/>
            </a:xfrm>
            <a:custGeom>
              <a:avLst/>
              <a:gdLst>
                <a:gd name="connsiteX0" fmla="*/ 291307 w 608013"/>
                <a:gd name="connsiteY0" fmla="*/ 133350 h 496918"/>
                <a:gd name="connsiteX1" fmla="*/ 263525 w 608013"/>
                <a:gd name="connsiteY1" fmla="*/ 161132 h 496918"/>
                <a:gd name="connsiteX2" fmla="*/ 291307 w 608013"/>
                <a:gd name="connsiteY2" fmla="*/ 188914 h 496918"/>
                <a:gd name="connsiteX3" fmla="*/ 319089 w 608013"/>
                <a:gd name="connsiteY3" fmla="*/ 161132 h 496918"/>
                <a:gd name="connsiteX4" fmla="*/ 291307 w 608013"/>
                <a:gd name="connsiteY4" fmla="*/ 133350 h 496918"/>
                <a:gd name="connsiteX5" fmla="*/ 210345 w 608013"/>
                <a:gd name="connsiteY5" fmla="*/ 133350 h 496918"/>
                <a:gd name="connsiteX6" fmla="*/ 182563 w 608013"/>
                <a:gd name="connsiteY6" fmla="*/ 161132 h 496918"/>
                <a:gd name="connsiteX7" fmla="*/ 210345 w 608013"/>
                <a:gd name="connsiteY7" fmla="*/ 188914 h 496918"/>
                <a:gd name="connsiteX8" fmla="*/ 238127 w 608013"/>
                <a:gd name="connsiteY8" fmla="*/ 161132 h 496918"/>
                <a:gd name="connsiteX9" fmla="*/ 210345 w 608013"/>
                <a:gd name="connsiteY9" fmla="*/ 133350 h 496918"/>
                <a:gd name="connsiteX10" fmla="*/ 129382 w 608013"/>
                <a:gd name="connsiteY10" fmla="*/ 133350 h 496918"/>
                <a:gd name="connsiteX11" fmla="*/ 101600 w 608013"/>
                <a:gd name="connsiteY11" fmla="*/ 161132 h 496918"/>
                <a:gd name="connsiteX12" fmla="*/ 129382 w 608013"/>
                <a:gd name="connsiteY12" fmla="*/ 188914 h 496918"/>
                <a:gd name="connsiteX13" fmla="*/ 157164 w 608013"/>
                <a:gd name="connsiteY13" fmla="*/ 161132 h 496918"/>
                <a:gd name="connsiteX14" fmla="*/ 129382 w 608013"/>
                <a:gd name="connsiteY14" fmla="*/ 133350 h 496918"/>
                <a:gd name="connsiteX15" fmla="*/ 448484 w 608013"/>
                <a:gd name="connsiteY15" fmla="*/ 117475 h 496918"/>
                <a:gd name="connsiteX16" fmla="*/ 582691 w 608013"/>
                <a:gd name="connsiteY16" fmla="*/ 117475 h 496918"/>
                <a:gd name="connsiteX17" fmla="*/ 608013 w 608013"/>
                <a:gd name="connsiteY17" fmla="*/ 145277 h 496918"/>
                <a:gd name="connsiteX18" fmla="*/ 608013 w 608013"/>
                <a:gd name="connsiteY18" fmla="*/ 395497 h 496918"/>
                <a:gd name="connsiteX19" fmla="*/ 582691 w 608013"/>
                <a:gd name="connsiteY19" fmla="*/ 420771 h 496918"/>
                <a:gd name="connsiteX20" fmla="*/ 521918 w 608013"/>
                <a:gd name="connsiteY20" fmla="*/ 420771 h 496918"/>
                <a:gd name="connsiteX21" fmla="*/ 539644 w 608013"/>
                <a:gd name="connsiteY21" fmla="*/ 483958 h 496918"/>
                <a:gd name="connsiteX22" fmla="*/ 526983 w 608013"/>
                <a:gd name="connsiteY22" fmla="*/ 491540 h 496918"/>
                <a:gd name="connsiteX23" fmla="*/ 440887 w 608013"/>
                <a:gd name="connsiteY23" fmla="*/ 420771 h 496918"/>
                <a:gd name="connsiteX24" fmla="*/ 223118 w 608013"/>
                <a:gd name="connsiteY24" fmla="*/ 420771 h 496918"/>
                <a:gd name="connsiteX25" fmla="*/ 195263 w 608013"/>
                <a:gd name="connsiteY25" fmla="*/ 395497 h 496918"/>
                <a:gd name="connsiteX26" fmla="*/ 195263 w 608013"/>
                <a:gd name="connsiteY26" fmla="*/ 337365 h 496918"/>
                <a:gd name="connsiteX27" fmla="*/ 402904 w 608013"/>
                <a:gd name="connsiteY27" fmla="*/ 337365 h 496918"/>
                <a:gd name="connsiteX28" fmla="*/ 448484 w 608013"/>
                <a:gd name="connsiteY28" fmla="*/ 291870 h 496918"/>
                <a:gd name="connsiteX29" fmla="*/ 448484 w 608013"/>
                <a:gd name="connsiteY29" fmla="*/ 117475 h 496918"/>
                <a:gd name="connsiteX30" fmla="*/ 25322 w 608013"/>
                <a:gd name="connsiteY30" fmla="*/ 0 h 496918"/>
                <a:gd name="connsiteX31" fmla="*/ 384896 w 608013"/>
                <a:gd name="connsiteY31" fmla="*/ 0 h 496918"/>
                <a:gd name="connsiteX32" fmla="*/ 412750 w 608013"/>
                <a:gd name="connsiteY32" fmla="*/ 25189 h 496918"/>
                <a:gd name="connsiteX33" fmla="*/ 412750 w 608013"/>
                <a:gd name="connsiteY33" fmla="*/ 274553 h 496918"/>
                <a:gd name="connsiteX34" fmla="*/ 384896 w 608013"/>
                <a:gd name="connsiteY34" fmla="*/ 302260 h 496918"/>
                <a:gd name="connsiteX35" fmla="*/ 146868 w 608013"/>
                <a:gd name="connsiteY35" fmla="*/ 302260 h 496918"/>
                <a:gd name="connsiteX36" fmla="*/ 63305 w 608013"/>
                <a:gd name="connsiteY36" fmla="*/ 372788 h 496918"/>
                <a:gd name="connsiteX37" fmla="*/ 53177 w 608013"/>
                <a:gd name="connsiteY37" fmla="*/ 377825 h 496918"/>
                <a:gd name="connsiteX38" fmla="*/ 48112 w 608013"/>
                <a:gd name="connsiteY38" fmla="*/ 362712 h 496918"/>
                <a:gd name="connsiteX39" fmla="*/ 65838 w 608013"/>
                <a:gd name="connsiteY39" fmla="*/ 302260 h 496918"/>
                <a:gd name="connsiteX40" fmla="*/ 25322 w 608013"/>
                <a:gd name="connsiteY40" fmla="*/ 302260 h 496918"/>
                <a:gd name="connsiteX41" fmla="*/ 0 w 608013"/>
                <a:gd name="connsiteY41" fmla="*/ 274553 h 496918"/>
                <a:gd name="connsiteX42" fmla="*/ 0 w 608013"/>
                <a:gd name="connsiteY42" fmla="*/ 25189 h 496918"/>
                <a:gd name="connsiteX43" fmla="*/ 25322 w 608013"/>
                <a:gd name="connsiteY43" fmla="*/ 0 h 49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8013" h="496918">
                  <a:moveTo>
                    <a:pt x="291307" y="133350"/>
                  </a:moveTo>
                  <a:cubicBezTo>
                    <a:pt x="275963" y="133350"/>
                    <a:pt x="263525" y="145788"/>
                    <a:pt x="263525" y="161132"/>
                  </a:cubicBezTo>
                  <a:cubicBezTo>
                    <a:pt x="263525" y="176476"/>
                    <a:pt x="275963" y="188914"/>
                    <a:pt x="291307" y="188914"/>
                  </a:cubicBezTo>
                  <a:cubicBezTo>
                    <a:pt x="306651" y="188914"/>
                    <a:pt x="319089" y="176476"/>
                    <a:pt x="319089" y="161132"/>
                  </a:cubicBezTo>
                  <a:cubicBezTo>
                    <a:pt x="319089" y="145788"/>
                    <a:pt x="306651" y="133350"/>
                    <a:pt x="291307" y="133350"/>
                  </a:cubicBezTo>
                  <a:close/>
                  <a:moveTo>
                    <a:pt x="210345" y="133350"/>
                  </a:moveTo>
                  <a:cubicBezTo>
                    <a:pt x="195001" y="133350"/>
                    <a:pt x="182563" y="145788"/>
                    <a:pt x="182563" y="161132"/>
                  </a:cubicBezTo>
                  <a:cubicBezTo>
                    <a:pt x="182563" y="176476"/>
                    <a:pt x="195001" y="188914"/>
                    <a:pt x="210345" y="188914"/>
                  </a:cubicBezTo>
                  <a:cubicBezTo>
                    <a:pt x="225689" y="188914"/>
                    <a:pt x="238127" y="176476"/>
                    <a:pt x="238127" y="161132"/>
                  </a:cubicBezTo>
                  <a:cubicBezTo>
                    <a:pt x="238127" y="145788"/>
                    <a:pt x="225689" y="133350"/>
                    <a:pt x="210345" y="133350"/>
                  </a:cubicBezTo>
                  <a:close/>
                  <a:moveTo>
                    <a:pt x="129382" y="133350"/>
                  </a:moveTo>
                  <a:cubicBezTo>
                    <a:pt x="114038" y="133350"/>
                    <a:pt x="101600" y="145788"/>
                    <a:pt x="101600" y="161132"/>
                  </a:cubicBezTo>
                  <a:cubicBezTo>
                    <a:pt x="101600" y="176476"/>
                    <a:pt x="114038" y="188914"/>
                    <a:pt x="129382" y="188914"/>
                  </a:cubicBezTo>
                  <a:cubicBezTo>
                    <a:pt x="144726" y="188914"/>
                    <a:pt x="157164" y="176476"/>
                    <a:pt x="157164" y="161132"/>
                  </a:cubicBezTo>
                  <a:cubicBezTo>
                    <a:pt x="157164" y="145788"/>
                    <a:pt x="144726" y="133350"/>
                    <a:pt x="129382" y="133350"/>
                  </a:cubicBezTo>
                  <a:close/>
                  <a:moveTo>
                    <a:pt x="448484" y="117475"/>
                  </a:moveTo>
                  <a:cubicBezTo>
                    <a:pt x="448484" y="117475"/>
                    <a:pt x="448484" y="117475"/>
                    <a:pt x="582691" y="117475"/>
                  </a:cubicBezTo>
                  <a:cubicBezTo>
                    <a:pt x="597884" y="117475"/>
                    <a:pt x="608013" y="130113"/>
                    <a:pt x="608013" y="145277"/>
                  </a:cubicBezTo>
                  <a:cubicBezTo>
                    <a:pt x="608013" y="145277"/>
                    <a:pt x="608013" y="145277"/>
                    <a:pt x="608013" y="395497"/>
                  </a:cubicBezTo>
                  <a:cubicBezTo>
                    <a:pt x="608013" y="408134"/>
                    <a:pt x="597884" y="420771"/>
                    <a:pt x="582691" y="420771"/>
                  </a:cubicBezTo>
                  <a:cubicBezTo>
                    <a:pt x="582691" y="420771"/>
                    <a:pt x="582691" y="420771"/>
                    <a:pt x="521918" y="420771"/>
                  </a:cubicBezTo>
                  <a:cubicBezTo>
                    <a:pt x="521918" y="420771"/>
                    <a:pt x="521918" y="420771"/>
                    <a:pt x="539644" y="483958"/>
                  </a:cubicBezTo>
                  <a:cubicBezTo>
                    <a:pt x="544708" y="496595"/>
                    <a:pt x="537111" y="501650"/>
                    <a:pt x="526983" y="491540"/>
                  </a:cubicBezTo>
                  <a:cubicBezTo>
                    <a:pt x="526983" y="491540"/>
                    <a:pt x="526983" y="491540"/>
                    <a:pt x="440887" y="420771"/>
                  </a:cubicBezTo>
                  <a:cubicBezTo>
                    <a:pt x="440887" y="420771"/>
                    <a:pt x="440887" y="420771"/>
                    <a:pt x="223118" y="420771"/>
                  </a:cubicBezTo>
                  <a:cubicBezTo>
                    <a:pt x="207924" y="420771"/>
                    <a:pt x="195263" y="408134"/>
                    <a:pt x="195263" y="395497"/>
                  </a:cubicBezTo>
                  <a:cubicBezTo>
                    <a:pt x="195263" y="395497"/>
                    <a:pt x="195263" y="395497"/>
                    <a:pt x="195263" y="337365"/>
                  </a:cubicBezTo>
                  <a:cubicBezTo>
                    <a:pt x="195263" y="337365"/>
                    <a:pt x="195263" y="337365"/>
                    <a:pt x="402904" y="337365"/>
                  </a:cubicBezTo>
                  <a:cubicBezTo>
                    <a:pt x="428226" y="337365"/>
                    <a:pt x="448484" y="317145"/>
                    <a:pt x="448484" y="291870"/>
                  </a:cubicBezTo>
                  <a:cubicBezTo>
                    <a:pt x="448484" y="291870"/>
                    <a:pt x="448484" y="291870"/>
                    <a:pt x="448484" y="117475"/>
                  </a:cubicBezTo>
                  <a:close/>
                  <a:moveTo>
                    <a:pt x="25322" y="0"/>
                  </a:moveTo>
                  <a:cubicBezTo>
                    <a:pt x="25322" y="0"/>
                    <a:pt x="25322" y="0"/>
                    <a:pt x="384896" y="0"/>
                  </a:cubicBezTo>
                  <a:cubicBezTo>
                    <a:pt x="400089" y="0"/>
                    <a:pt x="412750" y="12594"/>
                    <a:pt x="412750" y="25189"/>
                  </a:cubicBezTo>
                  <a:cubicBezTo>
                    <a:pt x="412750" y="25189"/>
                    <a:pt x="412750" y="25189"/>
                    <a:pt x="412750" y="274553"/>
                  </a:cubicBezTo>
                  <a:cubicBezTo>
                    <a:pt x="412750" y="289666"/>
                    <a:pt x="400089" y="302260"/>
                    <a:pt x="384896" y="302260"/>
                  </a:cubicBezTo>
                  <a:cubicBezTo>
                    <a:pt x="384896" y="302260"/>
                    <a:pt x="384896" y="302260"/>
                    <a:pt x="146868" y="302260"/>
                  </a:cubicBezTo>
                  <a:cubicBezTo>
                    <a:pt x="146868" y="302260"/>
                    <a:pt x="146868" y="302260"/>
                    <a:pt x="63305" y="372788"/>
                  </a:cubicBezTo>
                  <a:cubicBezTo>
                    <a:pt x="58241" y="375306"/>
                    <a:pt x="55709" y="377825"/>
                    <a:pt x="53177" y="377825"/>
                  </a:cubicBezTo>
                  <a:cubicBezTo>
                    <a:pt x="48112" y="377825"/>
                    <a:pt x="45580" y="372788"/>
                    <a:pt x="48112" y="362712"/>
                  </a:cubicBezTo>
                  <a:cubicBezTo>
                    <a:pt x="48112" y="362712"/>
                    <a:pt x="48112" y="362712"/>
                    <a:pt x="65838" y="302260"/>
                  </a:cubicBezTo>
                  <a:cubicBezTo>
                    <a:pt x="65838" y="302260"/>
                    <a:pt x="65838" y="302260"/>
                    <a:pt x="25322" y="302260"/>
                  </a:cubicBezTo>
                  <a:cubicBezTo>
                    <a:pt x="10129" y="302260"/>
                    <a:pt x="0" y="289666"/>
                    <a:pt x="0" y="274553"/>
                  </a:cubicBezTo>
                  <a:cubicBezTo>
                    <a:pt x="0" y="274553"/>
                    <a:pt x="0" y="274553"/>
                    <a:pt x="0" y="25189"/>
                  </a:cubicBezTo>
                  <a:cubicBezTo>
                    <a:pt x="0" y="12594"/>
                    <a:pt x="10129" y="0"/>
                    <a:pt x="253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13"/>
              </p:custDataLst>
            </p:nvPr>
          </p:nvSpPr>
          <p:spPr>
            <a:xfrm>
              <a:off x="4433490" y="2519345"/>
              <a:ext cx="954107" cy="400110"/>
            </a:xfrm>
            <a:prstGeom prst="rect">
              <a:avLst/>
            </a:prstGeom>
          </p:spPr>
          <p:txBody>
            <a:bodyPr wrap="none" anchor="ctr">
              <a:normAutofit fontScale="65000" lnSpcReduction="20000"/>
            </a:bodyPr>
            <a:lstStyle/>
            <a:p>
              <a:pPr lvl="0" algn="ctr"/>
              <a:r>
                <a:rPr lang="zh-CN" altLang="en-US" sz="2000">
                  <a:solidFill>
                    <a:schemeClr val="bg1"/>
                  </a:solidFill>
                  <a:cs typeface="+mn-ea"/>
                  <a:sym typeface="+mn-lt"/>
                </a:rPr>
                <a:t>微服务</a:t>
              </a:r>
              <a:endParaRPr lang="zh-CN" altLang="en-US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>
              <p:custDataLst>
                <p:tags r:id="rId14"/>
              </p:custDataLst>
            </p:nvPr>
          </p:nvSpPr>
          <p:spPr>
            <a:xfrm>
              <a:off x="6861251" y="2519345"/>
              <a:ext cx="954107" cy="400110"/>
            </a:xfrm>
            <a:prstGeom prst="rect">
              <a:avLst/>
            </a:prstGeom>
          </p:spPr>
          <p:txBody>
            <a:bodyPr wrap="none" anchor="ctr">
              <a:normAutofit fontScale="65000" lnSpcReduction="20000"/>
            </a:bodyPr>
            <a:lstStyle/>
            <a:p>
              <a:pPr lvl="0" algn="ctr"/>
              <a:r>
                <a:rPr lang="zh-CN" altLang="en-US" sz="2000">
                  <a:solidFill>
                    <a:schemeClr val="bg1"/>
                  </a:solidFill>
                  <a:cs typeface="+mn-ea"/>
                  <a:sym typeface="+mn-lt"/>
                </a:rPr>
                <a:t>自动配置</a:t>
              </a:r>
              <a:endParaRPr lang="zh-CN" altLang="en-US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>
              <p:custDataLst>
                <p:tags r:id="rId15"/>
              </p:custDataLst>
            </p:nvPr>
          </p:nvSpPr>
          <p:spPr>
            <a:xfrm>
              <a:off x="4433490" y="3924531"/>
              <a:ext cx="954107" cy="400110"/>
            </a:xfrm>
            <a:prstGeom prst="rect">
              <a:avLst/>
            </a:prstGeom>
          </p:spPr>
          <p:txBody>
            <a:bodyPr wrap="none" anchor="ctr">
              <a:normAutofit fontScale="65000" lnSpcReduction="20000"/>
            </a:bodyPr>
            <a:lstStyle/>
            <a:p>
              <a:pPr lvl="0" algn="ctr"/>
              <a:r>
                <a:rPr lang="en-US" altLang="zh-CN" sz="2000">
                  <a:solidFill>
                    <a:schemeClr val="bg1"/>
                  </a:solidFill>
                  <a:cs typeface="+mn-ea"/>
                  <a:sym typeface="+mn-lt"/>
                </a:rPr>
                <a:t>IOC</a:t>
              </a:r>
              <a:endParaRPr lang="en-US" alt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>
              <p:custDataLst>
                <p:tags r:id="rId16"/>
              </p:custDataLst>
            </p:nvPr>
          </p:nvSpPr>
          <p:spPr>
            <a:xfrm>
              <a:off x="6861251" y="3924531"/>
              <a:ext cx="954107" cy="400110"/>
            </a:xfrm>
            <a:prstGeom prst="rect">
              <a:avLst/>
            </a:prstGeom>
          </p:spPr>
          <p:txBody>
            <a:bodyPr wrap="none" anchor="ctr">
              <a:normAutofit fontScale="65000" lnSpcReduction="20000"/>
            </a:bodyPr>
            <a:lstStyle/>
            <a:p>
              <a:pPr lvl="0" algn="ctr"/>
              <a:r>
                <a:rPr lang="en-US" altLang="zh-CN" sz="2000">
                  <a:solidFill>
                    <a:schemeClr val="bg1"/>
                  </a:solidFill>
                  <a:cs typeface="+mn-ea"/>
                  <a:sym typeface="+mn-lt"/>
                </a:rPr>
                <a:t>HTTP</a:t>
              </a:r>
              <a:endParaRPr lang="en-US" alt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82166" y="1371730"/>
            <a:ext cx="8779668" cy="2400041"/>
            <a:chOff x="242888" y="2048993"/>
            <a:chExt cx="11706224" cy="3200055"/>
          </a:xfrm>
        </p:grpSpPr>
        <p:grpSp>
          <p:nvGrpSpPr>
            <p:cNvPr id="6" name="组合 5"/>
            <p:cNvGrpSpPr/>
            <p:nvPr/>
          </p:nvGrpSpPr>
          <p:grpSpPr>
            <a:xfrm>
              <a:off x="242888" y="2048993"/>
              <a:ext cx="3297607" cy="723852"/>
              <a:chOff x="719666" y="2048993"/>
              <a:chExt cx="3288101" cy="723852"/>
            </a:xfrm>
          </p:grpSpPr>
          <p:sp>
            <p:nvSpPr>
              <p:cNvPr id="16" name="文本框 142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719666" y="2295214"/>
                <a:ext cx="3288101" cy="477631"/>
              </a:xfrm>
              <a:prstGeom prst="rect">
                <a:avLst/>
              </a:prstGeom>
              <a:noFill/>
            </p:spPr>
            <p:txBody>
              <a:bodyPr wrap="square" lIns="72000" tIns="0" rIns="72000" bIns="0">
                <a:normAutofit/>
              </a:bodyPr>
              <a:lstStyle/>
              <a:p>
                <a:pPr algn="r" defTabSz="9144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cs typeface="+mn-ea"/>
                    <a:sym typeface="+mn-lt"/>
                  </a:rPr>
                  <a:t>微服务配置与管理</a:t>
                </a:r>
                <a:endParaRPr lang="zh-CN" altLang="en-US" sz="1100">
                  <a:cs typeface="+mn-ea"/>
                  <a:sym typeface="+mn-lt"/>
                </a:endParaRPr>
              </a:p>
            </p:txBody>
          </p:sp>
          <p:sp>
            <p:nvSpPr>
              <p:cNvPr id="17" name="矩形 16"/>
              <p:cNvSpPr/>
              <p:nvPr>
                <p:custDataLst>
                  <p:tags r:id="rId18"/>
                </p:custDataLst>
              </p:nvPr>
            </p:nvSpPr>
            <p:spPr>
              <a:xfrm>
                <a:off x="719666" y="2048993"/>
                <a:ext cx="3288101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62500"/>
              </a:bodyPr>
              <a:lstStyle/>
              <a:p>
                <a:pPr lvl="0" algn="r" defTabSz="914400">
                  <a:spcBef>
                    <a:spcPct val="0"/>
                  </a:spcBef>
                  <a:defRPr/>
                </a:pPr>
                <a:r>
                  <a:rPr lang="en-US" altLang="zh-CN" sz="1600" b="1">
                    <a:solidFill>
                      <a:schemeClr val="accent1"/>
                    </a:solidFill>
                    <a:cs typeface="+mn-ea"/>
                    <a:sym typeface="+mn-lt"/>
                  </a:rPr>
                  <a:t>Spring Cloud</a:t>
                </a:r>
                <a:endParaRPr lang="en-US" altLang="zh-CN" sz="1600" b="1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8651506" y="2048993"/>
              <a:ext cx="3297606" cy="723852"/>
              <a:chOff x="719666" y="2048993"/>
              <a:chExt cx="3288101" cy="723852"/>
            </a:xfrm>
          </p:grpSpPr>
          <p:sp>
            <p:nvSpPr>
              <p:cNvPr id="14" name="文本框 145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719666" y="2295214"/>
                <a:ext cx="3288101" cy="477631"/>
              </a:xfrm>
              <a:prstGeom prst="rect">
                <a:avLst/>
              </a:prstGeom>
              <a:noFill/>
            </p:spPr>
            <p:txBody>
              <a:bodyPr wrap="square" lIns="72000" tIns="0" rIns="72000" bIns="0">
                <a:normAutofit/>
              </a:bodyPr>
              <a:lstStyle/>
              <a:p>
                <a:pPr defTabSz="9144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cs typeface="+mn-ea"/>
                    <a:sym typeface="+mn-lt"/>
                  </a:rPr>
                  <a:t>通过自动配置即插即用的使用新特性</a:t>
                </a:r>
                <a:endParaRPr lang="zh-CN" altLang="en-US" sz="1100">
                  <a:cs typeface="+mn-ea"/>
                  <a:sym typeface="+mn-lt"/>
                </a:endParaRPr>
              </a:p>
            </p:txBody>
          </p:sp>
          <p:sp>
            <p:nvSpPr>
              <p:cNvPr id="15" name="矩形 14"/>
              <p:cNvSpPr/>
              <p:nvPr>
                <p:custDataLst>
                  <p:tags r:id="rId20"/>
                </p:custDataLst>
              </p:nvPr>
            </p:nvSpPr>
            <p:spPr>
              <a:xfrm>
                <a:off x="719666" y="2048993"/>
                <a:ext cx="3288101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62500"/>
              </a:bodyPr>
              <a:lstStyle/>
              <a:p>
                <a:pPr lvl="0" defTabSz="914400">
                  <a:spcBef>
                    <a:spcPct val="0"/>
                  </a:spcBef>
                  <a:defRPr/>
                </a:pPr>
                <a:r>
                  <a:rPr lang="en-US" altLang="zh-CN" sz="1600" b="1">
                    <a:solidFill>
                      <a:schemeClr val="accent2"/>
                    </a:solidFill>
                    <a:cs typeface="+mn-ea"/>
                    <a:sym typeface="+mn-lt"/>
                  </a:rPr>
                  <a:t>SpringBoot</a:t>
                </a:r>
                <a:endParaRPr lang="en-US" altLang="zh-CN" sz="1600" b="1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242888" y="4525196"/>
              <a:ext cx="3297607" cy="723852"/>
              <a:chOff x="719666" y="2048993"/>
              <a:chExt cx="3288101" cy="723852"/>
            </a:xfrm>
          </p:grpSpPr>
          <p:sp>
            <p:nvSpPr>
              <p:cNvPr id="12" name="文本框 148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719666" y="2295214"/>
                <a:ext cx="3288101" cy="477631"/>
              </a:xfrm>
              <a:prstGeom prst="rect">
                <a:avLst/>
              </a:prstGeom>
              <a:noFill/>
            </p:spPr>
            <p:txBody>
              <a:bodyPr wrap="square" lIns="72000" tIns="0" rIns="72000" bIns="0">
                <a:normAutofit/>
              </a:bodyPr>
              <a:lstStyle/>
              <a:p>
                <a:pPr algn="r" defTabSz="9144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100">
                    <a:cs typeface="+mn-ea"/>
                    <a:sym typeface="+mn-lt"/>
                  </a:rPr>
                  <a:t>IOC</a:t>
                </a:r>
                <a:r>
                  <a:rPr lang="zh-CN" altLang="en-US" sz="1100">
                    <a:cs typeface="+mn-ea"/>
                    <a:sym typeface="+mn-lt"/>
                  </a:rPr>
                  <a:t>、 </a:t>
                </a:r>
                <a:r>
                  <a:rPr lang="en-US" altLang="zh-CN" sz="1100">
                    <a:cs typeface="+mn-ea"/>
                    <a:sym typeface="+mn-lt"/>
                  </a:rPr>
                  <a:t>AOP</a:t>
                </a:r>
                <a:r>
                  <a:rPr lang="zh-CN" altLang="en-US" sz="1100">
                    <a:cs typeface="+mn-ea"/>
                    <a:sym typeface="+mn-lt"/>
                  </a:rPr>
                  <a:t>）</a:t>
                </a:r>
                <a:endParaRPr lang="zh-CN" altLang="en-US" sz="1100">
                  <a:cs typeface="+mn-ea"/>
                  <a:sym typeface="+mn-lt"/>
                </a:endParaRPr>
              </a:p>
            </p:txBody>
          </p:sp>
          <p:sp>
            <p:nvSpPr>
              <p:cNvPr id="13" name="矩形 12"/>
              <p:cNvSpPr/>
              <p:nvPr>
                <p:custDataLst>
                  <p:tags r:id="rId22"/>
                </p:custDataLst>
              </p:nvPr>
            </p:nvSpPr>
            <p:spPr>
              <a:xfrm>
                <a:off x="719666" y="2048993"/>
                <a:ext cx="3288101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62500"/>
              </a:bodyPr>
              <a:lstStyle/>
              <a:p>
                <a:pPr lvl="0" algn="r" defTabSz="914400">
                  <a:spcBef>
                    <a:spcPct val="0"/>
                  </a:spcBef>
                  <a:defRPr/>
                </a:pPr>
                <a:r>
                  <a:rPr lang="en-US" altLang="zh-CN" sz="1600" b="1">
                    <a:solidFill>
                      <a:schemeClr val="accent3"/>
                    </a:solidFill>
                    <a:cs typeface="+mn-ea"/>
                    <a:sym typeface="+mn-lt"/>
                  </a:rPr>
                  <a:t>Spring framework</a:t>
                </a:r>
                <a:endParaRPr lang="en-US" altLang="zh-CN" sz="1600" b="1">
                  <a:solidFill>
                    <a:schemeClr val="accent3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8651506" y="4525196"/>
              <a:ext cx="3297606" cy="723852"/>
              <a:chOff x="719666" y="2048993"/>
              <a:chExt cx="3288101" cy="723852"/>
            </a:xfrm>
          </p:grpSpPr>
          <p:sp>
            <p:nvSpPr>
              <p:cNvPr id="10" name="文本框 151"/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719666" y="2295214"/>
                <a:ext cx="3288101" cy="477631"/>
              </a:xfrm>
              <a:prstGeom prst="rect">
                <a:avLst/>
              </a:prstGeom>
              <a:noFill/>
            </p:spPr>
            <p:txBody>
              <a:bodyPr wrap="square" lIns="72000" tIns="0" rIns="72000" bIns="0">
                <a:normAutofit/>
              </a:bodyPr>
              <a:lstStyle/>
              <a:p>
                <a:pPr defTabSz="9144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cs typeface="+mn-ea"/>
                    <a:sym typeface="+mn-lt"/>
                  </a:rPr>
                  <a:t>基于</a:t>
                </a:r>
                <a:r>
                  <a:rPr lang="en-US" altLang="zh-CN" sz="1100">
                    <a:cs typeface="+mn-ea"/>
                    <a:sym typeface="+mn-lt"/>
                  </a:rPr>
                  <a:t>HTTP</a:t>
                </a:r>
                <a:r>
                  <a:rPr lang="zh-CN" altLang="en-US" sz="1100">
                    <a:cs typeface="+mn-ea"/>
                    <a:sym typeface="+mn-lt"/>
                  </a:rPr>
                  <a:t>的</a:t>
                </a:r>
                <a:endParaRPr lang="zh-CN" altLang="en-US" sz="1100">
                  <a:cs typeface="+mn-ea"/>
                  <a:sym typeface="+mn-lt"/>
                </a:endParaRPr>
              </a:p>
            </p:txBody>
          </p:sp>
          <p:sp>
            <p:nvSpPr>
              <p:cNvPr id="11" name="矩形 10"/>
              <p:cNvSpPr/>
              <p:nvPr>
                <p:custDataLst>
                  <p:tags r:id="rId24"/>
                </p:custDataLst>
              </p:nvPr>
            </p:nvSpPr>
            <p:spPr>
              <a:xfrm>
                <a:off x="719666" y="2048993"/>
                <a:ext cx="3288101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62500"/>
              </a:bodyPr>
              <a:lstStyle/>
              <a:p>
                <a:pPr lvl="0" defTabSz="914400">
                  <a:spcBef>
                    <a:spcPct val="0"/>
                  </a:spcBef>
                  <a:defRPr/>
                </a:pPr>
                <a:r>
                  <a:rPr lang="en-US" altLang="zh-CN" sz="1600" b="1">
                    <a:solidFill>
                      <a:schemeClr val="accent4"/>
                    </a:solidFill>
                    <a:cs typeface="+mn-ea"/>
                    <a:sym typeface="+mn-lt"/>
                  </a:rPr>
                  <a:t>SpringMVC</a:t>
                </a:r>
                <a:endParaRPr lang="en-US" altLang="zh-CN" sz="1600" b="1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4" name="Title 1"/>
          <p:cNvSpPr txBox="1"/>
          <p:nvPr>
            <p:custDataLst>
              <p:tags r:id="rId25"/>
            </p:custDataLst>
          </p:nvPr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Spring Boot/Cloud</a:t>
            </a:r>
            <a:endParaRPr lang="en-US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36" name="任意多边形: 形状 35"/>
            <p:cNvSpPr/>
            <p:nvPr>
              <p:custDataLst>
                <p:tags r:id="rId26"/>
              </p:custDataLst>
            </p:nvPr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7" name="任意多边形: 形状 36"/>
            <p:cNvSpPr/>
            <p:nvPr>
              <p:custDataLst>
                <p:tags r:id="rId27"/>
              </p:custDataLst>
            </p:nvPr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24078" y="1394766"/>
            <a:ext cx="6533711" cy="2932610"/>
            <a:chOff x="3068550" y="1651183"/>
            <a:chExt cx="9617394" cy="4316701"/>
          </a:xfrm>
        </p:grpSpPr>
        <p:sp>
          <p:nvSpPr>
            <p:cNvPr id="9" name="任意多边形 1"/>
            <p:cNvSpPr/>
            <p:nvPr>
              <p:custDataLst>
                <p:tags r:id="rId1"/>
              </p:custDataLst>
            </p:nvPr>
          </p:nvSpPr>
          <p:spPr>
            <a:xfrm>
              <a:off x="4509223" y="3157969"/>
              <a:ext cx="6734175" cy="1285875"/>
            </a:xfrm>
            <a:custGeom>
              <a:avLst/>
              <a:gdLst>
                <a:gd name="connsiteX0" fmla="*/ 0 w 6734175"/>
                <a:gd name="connsiteY0" fmla="*/ 1228725 h 1285875"/>
                <a:gd name="connsiteX1" fmla="*/ 1123950 w 6734175"/>
                <a:gd name="connsiteY1" fmla="*/ 28575 h 1285875"/>
                <a:gd name="connsiteX2" fmla="*/ 2266950 w 6734175"/>
                <a:gd name="connsiteY2" fmla="*/ 1285875 h 1285875"/>
                <a:gd name="connsiteX3" fmla="*/ 3352800 w 6734175"/>
                <a:gd name="connsiteY3" fmla="*/ 38100 h 1285875"/>
                <a:gd name="connsiteX4" fmla="*/ 4457700 w 6734175"/>
                <a:gd name="connsiteY4" fmla="*/ 1257300 h 1285875"/>
                <a:gd name="connsiteX5" fmla="*/ 5591175 w 6734175"/>
                <a:gd name="connsiteY5" fmla="*/ 0 h 1285875"/>
                <a:gd name="connsiteX6" fmla="*/ 6734175 w 6734175"/>
                <a:gd name="connsiteY6" fmla="*/ 1181100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4175" h="1285875">
                  <a:moveTo>
                    <a:pt x="0" y="1228725"/>
                  </a:moveTo>
                  <a:lnTo>
                    <a:pt x="1123950" y="28575"/>
                  </a:lnTo>
                  <a:lnTo>
                    <a:pt x="2266950" y="1285875"/>
                  </a:lnTo>
                  <a:lnTo>
                    <a:pt x="3352800" y="38100"/>
                  </a:lnTo>
                  <a:lnTo>
                    <a:pt x="4457700" y="1257300"/>
                  </a:lnTo>
                  <a:lnTo>
                    <a:pt x="5591175" y="0"/>
                  </a:lnTo>
                  <a:lnTo>
                    <a:pt x="6734175" y="118110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2"/>
              </p:custDataLst>
            </p:nvPr>
          </p:nvSpPr>
          <p:spPr>
            <a:xfrm>
              <a:off x="3808871" y="5008828"/>
              <a:ext cx="1400704" cy="339779"/>
            </a:xfrm>
            <a:prstGeom prst="rect">
              <a:avLst/>
            </a:prstGeom>
          </p:spPr>
          <p:txBody>
            <a:bodyPr wrap="none">
              <a:normAutofit fontScale="57500" lnSpcReduction="20000"/>
            </a:bodyPr>
            <a:lstStyle/>
            <a:p>
              <a:pPr algn="ctr"/>
              <a:r>
                <a:rPr lang="zh-CN" altLang="en-US" sz="1400" b="1">
                  <a:cs typeface="+mn-ea"/>
                  <a:sym typeface="+mn-lt"/>
                </a:rPr>
                <a:t>生成项目骨架</a:t>
              </a:r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3"/>
              </p:custDataLst>
            </p:nvPr>
          </p:nvSpPr>
          <p:spPr>
            <a:xfrm>
              <a:off x="6098083" y="5008828"/>
              <a:ext cx="1400704" cy="339779"/>
            </a:xfrm>
            <a:prstGeom prst="rect">
              <a:avLst/>
            </a:prstGeom>
          </p:spPr>
          <p:txBody>
            <a:bodyPr wrap="none">
              <a:normAutofit fontScale="57500" lnSpcReduction="20000"/>
            </a:bodyPr>
            <a:lstStyle/>
            <a:p>
              <a:pPr algn="ctr"/>
              <a:r>
                <a:rPr lang="en-US" altLang="zh-CN" sz="1400" b="1">
                  <a:cs typeface="+mn-ea"/>
                  <a:sym typeface="+mn-lt"/>
                </a:rPr>
                <a:t>client</a:t>
              </a:r>
              <a:r>
                <a:rPr lang="zh-CN" altLang="en-US" sz="1400" b="1">
                  <a:cs typeface="+mn-ea"/>
                  <a:sym typeface="+mn-lt"/>
                </a:rPr>
                <a:t>定义</a:t>
              </a:r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4"/>
              </p:custDataLst>
            </p:nvPr>
          </p:nvSpPr>
          <p:spPr>
            <a:xfrm>
              <a:off x="8387295" y="5008828"/>
              <a:ext cx="1400704" cy="339779"/>
            </a:xfrm>
            <a:prstGeom prst="rect">
              <a:avLst/>
            </a:prstGeom>
          </p:spPr>
          <p:txBody>
            <a:bodyPr wrap="none">
              <a:normAutofit fontScale="57500" lnSpcReduction="20000"/>
            </a:bodyPr>
            <a:lstStyle/>
            <a:p>
              <a:pPr algn="ctr"/>
              <a:r>
                <a:rPr lang="zh-CN" altLang="en-US" sz="1400" b="1">
                  <a:cs typeface="+mn-ea"/>
                  <a:sym typeface="+mn-lt"/>
                </a:rPr>
                <a:t>微服务：</a:t>
              </a:r>
              <a:r>
                <a:rPr lang="en-US" altLang="zh-CN" sz="1400" b="1">
                  <a:cs typeface="+mn-ea"/>
                  <a:sym typeface="+mn-lt"/>
                </a:rPr>
                <a:t>Controller</a:t>
              </a:r>
              <a:endParaRPr lang="en-US" altLang="zh-CN" sz="1400" b="1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5"/>
              </p:custDataLst>
            </p:nvPr>
          </p:nvSpPr>
          <p:spPr>
            <a:xfrm>
              <a:off x="10543495" y="5008828"/>
              <a:ext cx="1400704" cy="339779"/>
            </a:xfrm>
            <a:prstGeom prst="rect">
              <a:avLst/>
            </a:prstGeom>
          </p:spPr>
          <p:txBody>
            <a:bodyPr wrap="none">
              <a:normAutofit fontScale="57500" lnSpcReduction="20000"/>
            </a:bodyPr>
            <a:lstStyle/>
            <a:p>
              <a:pPr algn="ctr"/>
              <a:r>
                <a:rPr lang="zh-CN" altLang="en-US" sz="1400" b="1">
                  <a:solidFill>
                    <a:schemeClr val="accent3"/>
                  </a:solidFill>
                  <a:cs typeface="+mn-ea"/>
                  <a:sym typeface="+mn-lt"/>
                </a:rPr>
                <a:t>微服务： </a:t>
              </a:r>
              <a:r>
                <a:rPr lang="en-US" altLang="zh-CN" sz="1400" b="1">
                  <a:solidFill>
                    <a:schemeClr val="accent3"/>
                  </a:solidFill>
                  <a:cs typeface="+mn-ea"/>
                  <a:sym typeface="+mn-lt"/>
                </a:rPr>
                <a:t>DAO</a:t>
              </a:r>
              <a:endParaRPr lang="en-US" altLang="zh-CN" sz="1400" b="1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6"/>
              </p:custDataLst>
            </p:nvPr>
          </p:nvSpPr>
          <p:spPr>
            <a:xfrm>
              <a:off x="4414620" y="1651183"/>
              <a:ext cx="1694850" cy="339779"/>
            </a:xfrm>
            <a:prstGeom prst="rect">
              <a:avLst/>
            </a:prstGeom>
          </p:spPr>
          <p:txBody>
            <a:bodyPr wrap="none">
              <a:normAutofit fontScale="57500" lnSpcReduction="20000"/>
            </a:bodyPr>
            <a:lstStyle/>
            <a:p>
              <a:r>
                <a:rPr lang="en-US" altLang="zh-CN" sz="1400" b="1">
                  <a:solidFill>
                    <a:schemeClr val="accent1"/>
                  </a:solidFill>
                  <a:cs typeface="+mn-ea"/>
                  <a:sym typeface="+mn-lt"/>
                </a:rPr>
                <a:t>model</a:t>
              </a:r>
              <a:r>
                <a:rPr lang="zh-CN" altLang="en-US" sz="1400" b="1">
                  <a:solidFill>
                    <a:schemeClr val="accent1"/>
                  </a:solidFill>
                  <a:cs typeface="+mn-ea"/>
                  <a:sym typeface="+mn-lt"/>
                </a:rPr>
                <a:t>定义</a:t>
              </a:r>
              <a:endParaRPr lang="zh-CN" altLang="en-US" sz="1400" b="1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7"/>
              </p:custDataLst>
            </p:nvPr>
          </p:nvSpPr>
          <p:spPr>
            <a:xfrm>
              <a:off x="6982450" y="1651183"/>
              <a:ext cx="1694850" cy="339779"/>
            </a:xfrm>
            <a:prstGeom prst="rect">
              <a:avLst/>
            </a:prstGeom>
          </p:spPr>
          <p:txBody>
            <a:bodyPr wrap="none">
              <a:normAutofit fontScale="57500" lnSpcReduction="20000"/>
            </a:bodyPr>
            <a:lstStyle/>
            <a:p>
              <a:r>
                <a:rPr lang="zh-CN" altLang="en-US" sz="1400" b="1">
                  <a:cs typeface="+mn-ea"/>
                  <a:sym typeface="+mn-lt"/>
                </a:rPr>
                <a:t>微服务定义：</a:t>
              </a:r>
              <a:r>
                <a:rPr lang="en-US" altLang="zh-CN" sz="1400" b="1">
                  <a:cs typeface="+mn-ea"/>
                  <a:sym typeface="+mn-lt"/>
                </a:rPr>
                <a:t>pom</a:t>
              </a:r>
              <a:r>
                <a:rPr lang="zh-CN" altLang="en-US" sz="1400" b="1">
                  <a:cs typeface="+mn-ea"/>
                  <a:sym typeface="+mn-lt"/>
                </a:rPr>
                <a:t>导入</a:t>
              </a:r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8"/>
              </p:custDataLst>
            </p:nvPr>
          </p:nvSpPr>
          <p:spPr>
            <a:xfrm>
              <a:off x="9735097" y="1651183"/>
              <a:ext cx="1694850" cy="339779"/>
            </a:xfrm>
            <a:prstGeom prst="rect">
              <a:avLst/>
            </a:prstGeom>
          </p:spPr>
          <p:txBody>
            <a:bodyPr wrap="none">
              <a:normAutofit fontScale="57500" lnSpcReduction="20000"/>
            </a:bodyPr>
            <a:lstStyle/>
            <a:p>
              <a:r>
                <a:rPr lang="zh-CN" altLang="en-US" sz="1400" b="1">
                  <a:cs typeface="+mn-ea"/>
                  <a:sym typeface="+mn-lt"/>
                </a:rPr>
                <a:t>微服务： </a:t>
              </a:r>
              <a:r>
                <a:rPr lang="en-US" altLang="zh-CN" sz="1400" b="1">
                  <a:cs typeface="+mn-ea"/>
                  <a:sym typeface="+mn-lt"/>
                </a:rPr>
                <a:t>Service</a:t>
              </a:r>
              <a:endParaRPr lang="en-US" altLang="zh-CN" sz="1400" b="1">
                <a:cs typeface="+mn-ea"/>
                <a:sym typeface="+mn-lt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262046" y="2827621"/>
              <a:ext cx="810649" cy="810649"/>
              <a:chOff x="5262046" y="2827621"/>
              <a:chExt cx="810649" cy="810649"/>
            </a:xfrm>
          </p:grpSpPr>
          <p:sp>
            <p:nvSpPr>
              <p:cNvPr id="45" name="椭圆 44"/>
              <p:cNvSpPr/>
              <p:nvPr>
                <p:custDataLst>
                  <p:tags r:id="rId9"/>
                </p:custDataLst>
              </p:nvPr>
            </p:nvSpPr>
            <p:spPr>
              <a:xfrm>
                <a:off x="5262046" y="2827621"/>
                <a:ext cx="810649" cy="810649"/>
              </a:xfrm>
              <a:prstGeom prst="ellipse">
                <a:avLst/>
              </a:prstGeom>
              <a:solidFill>
                <a:schemeClr val="accent1"/>
              </a:solidFill>
              <a:ln w="12700">
                <a:noFill/>
                <a:headEnd type="oval" w="med" len="med"/>
                <a:tailEnd type="oval" w="med" len="me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任意多边形 17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5554136" y="3058686"/>
                <a:ext cx="226467" cy="381038"/>
              </a:xfrm>
              <a:custGeom>
                <a:avLst/>
                <a:gdLst/>
                <a:ahLst/>
                <a:cxnLst>
                  <a:cxn ang="0">
                    <a:pos x="29" y="44"/>
                  </a:cxn>
                  <a:cxn ang="0">
                    <a:pos x="24" y="49"/>
                  </a:cxn>
                  <a:cxn ang="0">
                    <a:pos x="5" y="49"/>
                  </a:cxn>
                  <a:cxn ang="0">
                    <a:pos x="0" y="44"/>
                  </a:cxn>
                  <a:cxn ang="0">
                    <a:pos x="0" y="5"/>
                  </a:cxn>
                  <a:cxn ang="0">
                    <a:pos x="5" y="0"/>
                  </a:cxn>
                  <a:cxn ang="0">
                    <a:pos x="24" y="0"/>
                  </a:cxn>
                  <a:cxn ang="0">
                    <a:pos x="29" y="5"/>
                  </a:cxn>
                  <a:cxn ang="0">
                    <a:pos x="29" y="44"/>
                  </a:cxn>
                  <a:cxn ang="0">
                    <a:pos x="25" y="11"/>
                  </a:cxn>
                  <a:cxn ang="0">
                    <a:pos x="24" y="10"/>
                  </a:cxn>
                  <a:cxn ang="0">
                    <a:pos x="5" y="10"/>
                  </a:cxn>
                  <a:cxn ang="0">
                    <a:pos x="3" y="11"/>
                  </a:cxn>
                  <a:cxn ang="0">
                    <a:pos x="3" y="38"/>
                  </a:cxn>
                  <a:cxn ang="0">
                    <a:pos x="5" y="39"/>
                  </a:cxn>
                  <a:cxn ang="0">
                    <a:pos x="24" y="39"/>
                  </a:cxn>
                  <a:cxn ang="0">
                    <a:pos x="25" y="38"/>
                  </a:cxn>
                  <a:cxn ang="0">
                    <a:pos x="25" y="11"/>
                  </a:cxn>
                  <a:cxn ang="0">
                    <a:pos x="17" y="5"/>
                  </a:cxn>
                  <a:cxn ang="0">
                    <a:pos x="11" y="5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7" y="6"/>
                  </a:cxn>
                  <a:cxn ang="0">
                    <a:pos x="18" y="6"/>
                  </a:cxn>
                  <a:cxn ang="0">
                    <a:pos x="17" y="5"/>
                  </a:cxn>
                  <a:cxn ang="0">
                    <a:pos x="14" y="41"/>
                  </a:cxn>
                  <a:cxn ang="0">
                    <a:pos x="11" y="44"/>
                  </a:cxn>
                  <a:cxn ang="0">
                    <a:pos x="14" y="47"/>
                  </a:cxn>
                  <a:cxn ang="0">
                    <a:pos x="17" y="44"/>
                  </a:cxn>
                  <a:cxn ang="0">
                    <a:pos x="14" y="41"/>
                  </a:cxn>
                </a:cxnLst>
                <a:rect l="0" t="0" r="r" b="b"/>
                <a:pathLst>
                  <a:path w="29" h="49">
                    <a:moveTo>
                      <a:pt x="29" y="44"/>
                    </a:moveTo>
                    <a:cubicBezTo>
                      <a:pt x="29" y="47"/>
                      <a:pt x="27" y="49"/>
                      <a:pt x="24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2" y="49"/>
                      <a:pt x="0" y="47"/>
                      <a:pt x="0" y="4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9" y="3"/>
                      <a:pt x="29" y="5"/>
                    </a:cubicBezTo>
                    <a:lnTo>
                      <a:pt x="29" y="44"/>
                    </a:lnTo>
                    <a:close/>
                    <a:moveTo>
                      <a:pt x="25" y="11"/>
                    </a:moveTo>
                    <a:cubicBezTo>
                      <a:pt x="25" y="11"/>
                      <a:pt x="25" y="10"/>
                      <a:pt x="2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3" y="11"/>
                      <a:pt x="3" y="11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9"/>
                      <a:pt x="4" y="39"/>
                      <a:pt x="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5" y="39"/>
                      <a:pt x="25" y="39"/>
                      <a:pt x="25" y="38"/>
                    </a:cubicBezTo>
                    <a:lnTo>
                      <a:pt x="25" y="11"/>
                    </a:lnTo>
                    <a:close/>
                    <a:moveTo>
                      <a:pt x="17" y="5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8" y="5"/>
                      <a:pt x="17" y="5"/>
                    </a:cubicBezTo>
                    <a:close/>
                    <a:moveTo>
                      <a:pt x="14" y="41"/>
                    </a:moveTo>
                    <a:cubicBezTo>
                      <a:pt x="13" y="41"/>
                      <a:pt x="11" y="42"/>
                      <a:pt x="11" y="44"/>
                    </a:cubicBezTo>
                    <a:cubicBezTo>
                      <a:pt x="11" y="46"/>
                      <a:pt x="13" y="47"/>
                      <a:pt x="14" y="47"/>
                    </a:cubicBezTo>
                    <a:cubicBezTo>
                      <a:pt x="16" y="47"/>
                      <a:pt x="17" y="46"/>
                      <a:pt x="17" y="44"/>
                    </a:cubicBezTo>
                    <a:cubicBezTo>
                      <a:pt x="17" y="42"/>
                      <a:pt x="16" y="41"/>
                      <a:pt x="14" y="4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148580" y="3956331"/>
              <a:ext cx="810649" cy="810649"/>
              <a:chOff x="4148580" y="3956331"/>
              <a:chExt cx="810649" cy="810649"/>
            </a:xfrm>
          </p:grpSpPr>
          <p:sp>
            <p:nvSpPr>
              <p:cNvPr id="43" name="椭圆 42"/>
              <p:cNvSpPr/>
              <p:nvPr>
                <p:custDataLst>
                  <p:tags r:id="rId11"/>
                </p:custDataLst>
              </p:nvPr>
            </p:nvSpPr>
            <p:spPr>
              <a:xfrm>
                <a:off x="4148580" y="3956331"/>
                <a:ext cx="810649" cy="81064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  <a:headEnd type="oval" w="med" len="med"/>
                <a:tailEnd type="oval" w="med" len="me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任意多边形 20"/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4378239" y="4255911"/>
                <a:ext cx="317939" cy="282916"/>
              </a:xfrm>
              <a:custGeom>
                <a:avLst/>
                <a:gdLst/>
                <a:ahLst/>
                <a:cxnLst>
                  <a:cxn ang="0">
                    <a:pos x="73" y="47"/>
                  </a:cxn>
                  <a:cxn ang="0">
                    <a:pos x="67" y="53"/>
                  </a:cxn>
                  <a:cxn ang="0">
                    <a:pos x="46" y="53"/>
                  </a:cxn>
                  <a:cxn ang="0">
                    <a:pos x="48" y="60"/>
                  </a:cxn>
                  <a:cxn ang="0">
                    <a:pos x="46" y="63"/>
                  </a:cxn>
                  <a:cxn ang="0">
                    <a:pos x="26" y="63"/>
                  </a:cxn>
                  <a:cxn ang="0">
                    <a:pos x="24" y="60"/>
                  </a:cxn>
                  <a:cxn ang="0">
                    <a:pos x="26" y="53"/>
                  </a:cxn>
                  <a:cxn ang="0">
                    <a:pos x="6" y="53"/>
                  </a:cxn>
                  <a:cxn ang="0">
                    <a:pos x="0" y="47"/>
                  </a:cxn>
                  <a:cxn ang="0">
                    <a:pos x="0" y="6"/>
                  </a:cxn>
                  <a:cxn ang="0">
                    <a:pos x="6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47"/>
                  </a:cxn>
                  <a:cxn ang="0">
                    <a:pos x="68" y="6"/>
                  </a:cxn>
                  <a:cxn ang="0">
                    <a:pos x="67" y="5"/>
                  </a:cxn>
                  <a:cxn ang="0">
                    <a:pos x="6" y="5"/>
                  </a:cxn>
                  <a:cxn ang="0">
                    <a:pos x="5" y="6"/>
                  </a:cxn>
                  <a:cxn ang="0">
                    <a:pos x="5" y="37"/>
                  </a:cxn>
                  <a:cxn ang="0">
                    <a:pos x="6" y="39"/>
                  </a:cxn>
                  <a:cxn ang="0">
                    <a:pos x="67" y="39"/>
                  </a:cxn>
                  <a:cxn ang="0">
                    <a:pos x="68" y="37"/>
                  </a:cxn>
                  <a:cxn ang="0">
                    <a:pos x="68" y="6"/>
                  </a:cxn>
                </a:cxnLst>
                <a:rect l="0" t="0" r="r" b="b"/>
                <a:pathLst>
                  <a:path w="73" h="63">
                    <a:moveTo>
                      <a:pt x="73" y="47"/>
                    </a:moveTo>
                    <a:cubicBezTo>
                      <a:pt x="73" y="50"/>
                      <a:pt x="70" y="53"/>
                      <a:pt x="67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6"/>
                      <a:pt x="48" y="59"/>
                      <a:pt x="48" y="60"/>
                    </a:cubicBezTo>
                    <a:cubicBezTo>
                      <a:pt x="48" y="62"/>
                      <a:pt x="47" y="63"/>
                      <a:pt x="46" y="63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5" y="63"/>
                      <a:pt x="24" y="62"/>
                      <a:pt x="24" y="60"/>
                    </a:cubicBezTo>
                    <a:cubicBezTo>
                      <a:pt x="24" y="59"/>
                      <a:pt x="26" y="56"/>
                      <a:pt x="26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2" y="53"/>
                      <a:pt x="0" y="50"/>
                      <a:pt x="0" y="4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0" y="0"/>
                      <a:pt x="73" y="2"/>
                      <a:pt x="73" y="6"/>
                    </a:cubicBezTo>
                    <a:lnTo>
                      <a:pt x="73" y="47"/>
                    </a:lnTo>
                    <a:close/>
                    <a:moveTo>
                      <a:pt x="68" y="6"/>
                    </a:moveTo>
                    <a:cubicBezTo>
                      <a:pt x="68" y="5"/>
                      <a:pt x="67" y="5"/>
                      <a:pt x="67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8"/>
                      <a:pt x="5" y="39"/>
                      <a:pt x="6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7" y="39"/>
                      <a:pt x="68" y="38"/>
                      <a:pt x="68" y="37"/>
                    </a:cubicBezTo>
                    <a:lnTo>
                      <a:pt x="68" y="6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0804074" y="3956331"/>
              <a:ext cx="810649" cy="810649"/>
              <a:chOff x="10804074" y="3956331"/>
              <a:chExt cx="810649" cy="810649"/>
            </a:xfrm>
          </p:grpSpPr>
          <p:sp>
            <p:nvSpPr>
              <p:cNvPr id="41" name="椭圆 40"/>
              <p:cNvSpPr/>
              <p:nvPr>
                <p:custDataLst>
                  <p:tags r:id="rId13"/>
                </p:custDataLst>
              </p:nvPr>
            </p:nvSpPr>
            <p:spPr>
              <a:xfrm>
                <a:off x="10804074" y="3956331"/>
                <a:ext cx="810649" cy="810649"/>
              </a:xfrm>
              <a:prstGeom prst="ellipse">
                <a:avLst/>
              </a:prstGeom>
              <a:solidFill>
                <a:schemeClr val="accent3"/>
              </a:solidFill>
              <a:ln w="12700">
                <a:noFill/>
                <a:headEnd type="oval" w="med" len="med"/>
                <a:tailEnd type="oval" w="med" len="me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任意多边形 23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11001385" y="4185589"/>
                <a:ext cx="428563" cy="341101"/>
              </a:xfrm>
              <a:custGeom>
                <a:avLst/>
                <a:gdLst/>
                <a:ahLst/>
                <a:cxnLst>
                  <a:cxn ang="0">
                    <a:pos x="53" y="20"/>
                  </a:cxn>
                  <a:cxn ang="0">
                    <a:pos x="26" y="39"/>
                  </a:cxn>
                  <a:cxn ang="0">
                    <a:pos x="20" y="39"/>
                  </a:cxn>
                  <a:cxn ang="0">
                    <a:pos x="9" y="44"/>
                  </a:cxn>
                  <a:cxn ang="0">
                    <a:pos x="6" y="44"/>
                  </a:cxn>
                  <a:cxn ang="0">
                    <a:pos x="6" y="44"/>
                  </a:cxn>
                  <a:cxn ang="0">
                    <a:pos x="5" y="43"/>
                  </a:cxn>
                  <a:cxn ang="0">
                    <a:pos x="5" y="41"/>
                  </a:cxn>
                  <a:cxn ang="0">
                    <a:pos x="10" y="35"/>
                  </a:cxn>
                  <a:cxn ang="0">
                    <a:pos x="0" y="20"/>
                  </a:cxn>
                  <a:cxn ang="0">
                    <a:pos x="26" y="0"/>
                  </a:cxn>
                  <a:cxn ang="0">
                    <a:pos x="53" y="20"/>
                  </a:cxn>
                  <a:cxn ang="0">
                    <a:pos x="5" y="20"/>
                  </a:cxn>
                  <a:cxn ang="0">
                    <a:pos x="12" y="31"/>
                  </a:cxn>
                  <a:cxn ang="0">
                    <a:pos x="16" y="33"/>
                  </a:cxn>
                  <a:cxn ang="0">
                    <a:pos x="15" y="36"/>
                  </a:cxn>
                  <a:cxn ang="0">
                    <a:pos x="17" y="35"/>
                  </a:cxn>
                  <a:cxn ang="0">
                    <a:pos x="19" y="34"/>
                  </a:cxn>
                  <a:cxn ang="0">
                    <a:pos x="21" y="34"/>
                  </a:cxn>
                  <a:cxn ang="0">
                    <a:pos x="26" y="34"/>
                  </a:cxn>
                  <a:cxn ang="0">
                    <a:pos x="48" y="20"/>
                  </a:cxn>
                  <a:cxn ang="0">
                    <a:pos x="26" y="5"/>
                  </a:cxn>
                  <a:cxn ang="0">
                    <a:pos x="5" y="20"/>
                  </a:cxn>
                  <a:cxn ang="0">
                    <a:pos x="62" y="51"/>
                  </a:cxn>
                  <a:cxn ang="0">
                    <a:pos x="63" y="53"/>
                  </a:cxn>
                  <a:cxn ang="0">
                    <a:pos x="62" y="54"/>
                  </a:cxn>
                  <a:cxn ang="0">
                    <a:pos x="58" y="53"/>
                  </a:cxn>
                  <a:cxn ang="0">
                    <a:pos x="48" y="48"/>
                  </a:cxn>
                  <a:cxn ang="0">
                    <a:pos x="41" y="49"/>
                  </a:cxn>
                  <a:cxn ang="0">
                    <a:pos x="23" y="44"/>
                  </a:cxn>
                  <a:cxn ang="0">
                    <a:pos x="26" y="44"/>
                  </a:cxn>
                  <a:cxn ang="0">
                    <a:pos x="48" y="38"/>
                  </a:cxn>
                  <a:cxn ang="0">
                    <a:pos x="58" y="20"/>
                  </a:cxn>
                  <a:cxn ang="0">
                    <a:pos x="57" y="14"/>
                  </a:cxn>
                  <a:cxn ang="0">
                    <a:pos x="68" y="30"/>
                  </a:cxn>
                  <a:cxn ang="0">
                    <a:pos x="58" y="45"/>
                  </a:cxn>
                  <a:cxn ang="0">
                    <a:pos x="62" y="51"/>
                  </a:cxn>
                </a:cxnLst>
                <a:rect l="0" t="0" r="r" b="b"/>
                <a:pathLst>
                  <a:path w="68" h="54">
                    <a:moveTo>
                      <a:pt x="53" y="20"/>
                    </a:moveTo>
                    <a:cubicBezTo>
                      <a:pt x="53" y="31"/>
                      <a:pt x="41" y="39"/>
                      <a:pt x="26" y="39"/>
                    </a:cubicBezTo>
                    <a:cubicBezTo>
                      <a:pt x="24" y="39"/>
                      <a:pt x="22" y="39"/>
                      <a:pt x="20" y="39"/>
                    </a:cubicBezTo>
                    <a:cubicBezTo>
                      <a:pt x="17" y="41"/>
                      <a:pt x="13" y="43"/>
                      <a:pt x="9" y="44"/>
                    </a:cubicBezTo>
                    <a:cubicBezTo>
                      <a:pt x="8" y="44"/>
                      <a:pt x="7" y="44"/>
                      <a:pt x="6" y="44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5" y="44"/>
                      <a:pt x="5" y="44"/>
                      <a:pt x="5" y="43"/>
                    </a:cubicBezTo>
                    <a:cubicBezTo>
                      <a:pt x="5" y="42"/>
                      <a:pt x="5" y="42"/>
                      <a:pt x="5" y="41"/>
                    </a:cubicBezTo>
                    <a:cubicBezTo>
                      <a:pt x="7" y="40"/>
                      <a:pt x="9" y="38"/>
                      <a:pt x="10" y="35"/>
                    </a:cubicBezTo>
                    <a:cubicBezTo>
                      <a:pt x="4" y="32"/>
                      <a:pt x="0" y="26"/>
                      <a:pt x="0" y="20"/>
                    </a:cubicBezTo>
                    <a:cubicBezTo>
                      <a:pt x="0" y="9"/>
                      <a:pt x="12" y="0"/>
                      <a:pt x="26" y="0"/>
                    </a:cubicBezTo>
                    <a:cubicBezTo>
                      <a:pt x="41" y="0"/>
                      <a:pt x="53" y="9"/>
                      <a:pt x="53" y="20"/>
                    </a:cubicBezTo>
                    <a:close/>
                    <a:moveTo>
                      <a:pt x="5" y="20"/>
                    </a:moveTo>
                    <a:cubicBezTo>
                      <a:pt x="5" y="24"/>
                      <a:pt x="7" y="28"/>
                      <a:pt x="12" y="31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6" y="35"/>
                      <a:pt x="17" y="35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3" y="34"/>
                      <a:pt x="25" y="34"/>
                      <a:pt x="26" y="34"/>
                    </a:cubicBezTo>
                    <a:cubicBezTo>
                      <a:pt x="38" y="34"/>
                      <a:pt x="48" y="28"/>
                      <a:pt x="48" y="20"/>
                    </a:cubicBezTo>
                    <a:cubicBezTo>
                      <a:pt x="48" y="12"/>
                      <a:pt x="38" y="5"/>
                      <a:pt x="26" y="5"/>
                    </a:cubicBezTo>
                    <a:cubicBezTo>
                      <a:pt x="15" y="5"/>
                      <a:pt x="5" y="12"/>
                      <a:pt x="5" y="20"/>
                    </a:cubicBezTo>
                    <a:close/>
                    <a:moveTo>
                      <a:pt x="62" y="51"/>
                    </a:moveTo>
                    <a:cubicBezTo>
                      <a:pt x="63" y="52"/>
                      <a:pt x="63" y="52"/>
                      <a:pt x="63" y="53"/>
                    </a:cubicBezTo>
                    <a:cubicBezTo>
                      <a:pt x="63" y="53"/>
                      <a:pt x="62" y="54"/>
                      <a:pt x="62" y="54"/>
                    </a:cubicBezTo>
                    <a:cubicBezTo>
                      <a:pt x="60" y="54"/>
                      <a:pt x="59" y="54"/>
                      <a:pt x="58" y="53"/>
                    </a:cubicBezTo>
                    <a:cubicBezTo>
                      <a:pt x="54" y="52"/>
                      <a:pt x="51" y="51"/>
                      <a:pt x="48" y="48"/>
                    </a:cubicBezTo>
                    <a:cubicBezTo>
                      <a:pt x="46" y="49"/>
                      <a:pt x="43" y="49"/>
                      <a:pt x="41" y="49"/>
                    </a:cubicBezTo>
                    <a:cubicBezTo>
                      <a:pt x="34" y="49"/>
                      <a:pt x="28" y="47"/>
                      <a:pt x="23" y="44"/>
                    </a:cubicBezTo>
                    <a:cubicBezTo>
                      <a:pt x="24" y="44"/>
                      <a:pt x="25" y="44"/>
                      <a:pt x="26" y="44"/>
                    </a:cubicBezTo>
                    <a:cubicBezTo>
                      <a:pt x="35" y="44"/>
                      <a:pt x="42" y="42"/>
                      <a:pt x="48" y="38"/>
                    </a:cubicBezTo>
                    <a:cubicBezTo>
                      <a:pt x="55" y="33"/>
                      <a:pt x="58" y="27"/>
                      <a:pt x="58" y="20"/>
                    </a:cubicBezTo>
                    <a:cubicBezTo>
                      <a:pt x="58" y="18"/>
                      <a:pt x="58" y="16"/>
                      <a:pt x="57" y="14"/>
                    </a:cubicBezTo>
                    <a:cubicBezTo>
                      <a:pt x="64" y="18"/>
                      <a:pt x="68" y="23"/>
                      <a:pt x="68" y="30"/>
                    </a:cubicBezTo>
                    <a:cubicBezTo>
                      <a:pt x="68" y="36"/>
                      <a:pt x="64" y="41"/>
                      <a:pt x="58" y="45"/>
                    </a:cubicBezTo>
                    <a:cubicBezTo>
                      <a:pt x="59" y="48"/>
                      <a:pt x="61" y="49"/>
                      <a:pt x="62" y="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484761" y="2827621"/>
              <a:ext cx="810649" cy="810649"/>
              <a:chOff x="7484761" y="2827621"/>
              <a:chExt cx="810649" cy="810649"/>
            </a:xfrm>
          </p:grpSpPr>
          <p:sp>
            <p:nvSpPr>
              <p:cNvPr id="39" name="椭圆 38"/>
              <p:cNvSpPr/>
              <p:nvPr>
                <p:custDataLst>
                  <p:tags r:id="rId15"/>
                </p:custDataLst>
              </p:nvPr>
            </p:nvSpPr>
            <p:spPr>
              <a:xfrm>
                <a:off x="7484761" y="2827621"/>
                <a:ext cx="810649" cy="81064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  <a:headEnd type="oval" w="med" len="med"/>
                <a:tailEnd type="oval" w="med" len="me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任意多边形 26"/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7724737" y="3157969"/>
                <a:ext cx="330696" cy="249069"/>
              </a:xfrm>
              <a:custGeom>
                <a:avLst/>
                <a:gdLst/>
                <a:ahLst/>
                <a:cxnLst>
                  <a:cxn ang="0">
                    <a:pos x="158" y="119"/>
                  </a:cxn>
                  <a:cxn ang="0">
                    <a:pos x="0" y="119"/>
                  </a:cxn>
                  <a:cxn ang="0">
                    <a:pos x="0" y="0"/>
                  </a:cxn>
                  <a:cxn ang="0">
                    <a:pos x="9" y="0"/>
                  </a:cxn>
                  <a:cxn ang="0">
                    <a:pos x="9" y="108"/>
                  </a:cxn>
                  <a:cxn ang="0">
                    <a:pos x="158" y="108"/>
                  </a:cxn>
                  <a:cxn ang="0">
                    <a:pos x="158" y="119"/>
                  </a:cxn>
                  <a:cxn ang="0">
                    <a:pos x="50" y="99"/>
                  </a:cxn>
                  <a:cxn ang="0">
                    <a:pos x="29" y="99"/>
                  </a:cxn>
                  <a:cxn ang="0">
                    <a:pos x="29" y="60"/>
                  </a:cxn>
                  <a:cxn ang="0">
                    <a:pos x="50" y="60"/>
                  </a:cxn>
                  <a:cxn ang="0">
                    <a:pos x="50" y="99"/>
                  </a:cxn>
                  <a:cxn ang="0">
                    <a:pos x="78" y="99"/>
                  </a:cxn>
                  <a:cxn ang="0">
                    <a:pos x="59" y="99"/>
                  </a:cxn>
                  <a:cxn ang="0">
                    <a:pos x="59" y="19"/>
                  </a:cxn>
                  <a:cxn ang="0">
                    <a:pos x="78" y="19"/>
                  </a:cxn>
                  <a:cxn ang="0">
                    <a:pos x="78" y="99"/>
                  </a:cxn>
                  <a:cxn ang="0">
                    <a:pos x="109" y="99"/>
                  </a:cxn>
                  <a:cxn ang="0">
                    <a:pos x="89" y="99"/>
                  </a:cxn>
                  <a:cxn ang="0">
                    <a:pos x="89" y="39"/>
                  </a:cxn>
                  <a:cxn ang="0">
                    <a:pos x="109" y="39"/>
                  </a:cxn>
                  <a:cxn ang="0">
                    <a:pos x="109" y="99"/>
                  </a:cxn>
                  <a:cxn ang="0">
                    <a:pos x="139" y="99"/>
                  </a:cxn>
                  <a:cxn ang="0">
                    <a:pos x="119" y="99"/>
                  </a:cxn>
                  <a:cxn ang="0">
                    <a:pos x="119" y="11"/>
                  </a:cxn>
                  <a:cxn ang="0">
                    <a:pos x="139" y="11"/>
                  </a:cxn>
                  <a:cxn ang="0">
                    <a:pos x="139" y="99"/>
                  </a:cxn>
                </a:cxnLst>
                <a:rect l="0" t="0" r="r" b="b"/>
                <a:pathLst>
                  <a:path w="158" h="119">
                    <a:moveTo>
                      <a:pt x="158" y="119"/>
                    </a:moveTo>
                    <a:lnTo>
                      <a:pt x="0" y="119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9" y="108"/>
                    </a:lnTo>
                    <a:lnTo>
                      <a:pt x="158" y="108"/>
                    </a:lnTo>
                    <a:lnTo>
                      <a:pt x="158" y="119"/>
                    </a:lnTo>
                    <a:close/>
                    <a:moveTo>
                      <a:pt x="50" y="99"/>
                    </a:moveTo>
                    <a:lnTo>
                      <a:pt x="29" y="99"/>
                    </a:lnTo>
                    <a:lnTo>
                      <a:pt x="29" y="60"/>
                    </a:lnTo>
                    <a:lnTo>
                      <a:pt x="50" y="60"/>
                    </a:lnTo>
                    <a:lnTo>
                      <a:pt x="50" y="99"/>
                    </a:lnTo>
                    <a:close/>
                    <a:moveTo>
                      <a:pt x="78" y="99"/>
                    </a:moveTo>
                    <a:lnTo>
                      <a:pt x="59" y="99"/>
                    </a:lnTo>
                    <a:lnTo>
                      <a:pt x="59" y="19"/>
                    </a:lnTo>
                    <a:lnTo>
                      <a:pt x="78" y="19"/>
                    </a:lnTo>
                    <a:lnTo>
                      <a:pt x="78" y="99"/>
                    </a:lnTo>
                    <a:close/>
                    <a:moveTo>
                      <a:pt x="109" y="99"/>
                    </a:moveTo>
                    <a:lnTo>
                      <a:pt x="89" y="99"/>
                    </a:lnTo>
                    <a:lnTo>
                      <a:pt x="89" y="39"/>
                    </a:lnTo>
                    <a:lnTo>
                      <a:pt x="109" y="39"/>
                    </a:lnTo>
                    <a:lnTo>
                      <a:pt x="109" y="99"/>
                    </a:lnTo>
                    <a:close/>
                    <a:moveTo>
                      <a:pt x="139" y="99"/>
                    </a:moveTo>
                    <a:lnTo>
                      <a:pt x="119" y="99"/>
                    </a:lnTo>
                    <a:lnTo>
                      <a:pt x="119" y="11"/>
                    </a:lnTo>
                    <a:lnTo>
                      <a:pt x="139" y="11"/>
                    </a:lnTo>
                    <a:lnTo>
                      <a:pt x="139" y="99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6367078" y="3956331"/>
              <a:ext cx="810649" cy="810649"/>
              <a:chOff x="6367078" y="3956331"/>
              <a:chExt cx="810649" cy="810649"/>
            </a:xfrm>
          </p:grpSpPr>
          <p:sp>
            <p:nvSpPr>
              <p:cNvPr id="37" name="椭圆 36"/>
              <p:cNvSpPr/>
              <p:nvPr>
                <p:custDataLst>
                  <p:tags r:id="rId17"/>
                </p:custDataLst>
              </p:nvPr>
            </p:nvSpPr>
            <p:spPr>
              <a:xfrm>
                <a:off x="6367078" y="3956331"/>
                <a:ext cx="810649" cy="81064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  <a:headEnd type="oval" w="med" len="med"/>
                <a:tailEnd type="oval" w="med" len="me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任意多边形 29"/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6579456" y="4185252"/>
                <a:ext cx="376745" cy="379516"/>
              </a:xfrm>
              <a:custGeom>
                <a:avLst/>
                <a:gdLst/>
                <a:ahLst/>
                <a:cxnLst>
                  <a:cxn ang="0">
                    <a:pos x="1" y="42"/>
                  </a:cxn>
                  <a:cxn ang="0">
                    <a:pos x="1" y="40"/>
                  </a:cxn>
                  <a:cxn ang="0">
                    <a:pos x="14" y="41"/>
                  </a:cxn>
                  <a:cxn ang="0">
                    <a:pos x="30" y="19"/>
                  </a:cxn>
                  <a:cxn ang="0">
                    <a:pos x="17" y="8"/>
                  </a:cxn>
                  <a:cxn ang="0">
                    <a:pos x="9" y="14"/>
                  </a:cxn>
                  <a:cxn ang="0">
                    <a:pos x="9" y="19"/>
                  </a:cxn>
                  <a:cxn ang="0">
                    <a:pos x="18" y="39"/>
                  </a:cxn>
                  <a:cxn ang="0">
                    <a:pos x="4" y="24"/>
                  </a:cxn>
                  <a:cxn ang="0">
                    <a:pos x="4" y="9"/>
                  </a:cxn>
                  <a:cxn ang="0">
                    <a:pos x="17" y="0"/>
                  </a:cxn>
                  <a:cxn ang="0">
                    <a:pos x="37" y="16"/>
                  </a:cxn>
                  <a:cxn ang="0">
                    <a:pos x="30" y="19"/>
                  </a:cxn>
                  <a:cxn ang="0">
                    <a:pos x="6" y="58"/>
                  </a:cxn>
                  <a:cxn ang="0">
                    <a:pos x="5" y="56"/>
                  </a:cxn>
                  <a:cxn ang="0">
                    <a:pos x="16" y="46"/>
                  </a:cxn>
                  <a:cxn ang="0">
                    <a:pos x="7" y="58"/>
                  </a:cxn>
                  <a:cxn ang="0">
                    <a:pos x="22" y="63"/>
                  </a:cxn>
                  <a:cxn ang="0">
                    <a:pos x="20" y="49"/>
                  </a:cxn>
                  <a:cxn ang="0">
                    <a:pos x="23" y="49"/>
                  </a:cxn>
                  <a:cxn ang="0">
                    <a:pos x="59" y="54"/>
                  </a:cxn>
                  <a:cxn ang="0">
                    <a:pos x="46" y="62"/>
                  </a:cxn>
                  <a:cxn ang="0">
                    <a:pos x="25" y="46"/>
                  </a:cxn>
                  <a:cxn ang="0">
                    <a:pos x="33" y="43"/>
                  </a:cxn>
                  <a:cxn ang="0">
                    <a:pos x="48" y="54"/>
                  </a:cxn>
                  <a:cxn ang="0">
                    <a:pos x="55" y="46"/>
                  </a:cxn>
                  <a:cxn ang="0">
                    <a:pos x="44" y="33"/>
                  </a:cxn>
                  <a:cxn ang="0">
                    <a:pos x="46" y="25"/>
                  </a:cxn>
                  <a:cxn ang="0">
                    <a:pos x="62" y="46"/>
                  </a:cxn>
                  <a:cxn ang="0">
                    <a:pos x="42" y="13"/>
                  </a:cxn>
                  <a:cxn ang="0">
                    <a:pos x="40" y="13"/>
                  </a:cxn>
                  <a:cxn ang="0">
                    <a:pos x="41" y="0"/>
                  </a:cxn>
                  <a:cxn ang="0">
                    <a:pos x="42" y="13"/>
                  </a:cxn>
                  <a:cxn ang="0">
                    <a:pos x="47" y="17"/>
                  </a:cxn>
                  <a:cxn ang="0">
                    <a:pos x="46" y="15"/>
                  </a:cxn>
                  <a:cxn ang="0">
                    <a:pos x="58" y="5"/>
                  </a:cxn>
                  <a:cxn ang="0">
                    <a:pos x="48" y="16"/>
                  </a:cxn>
                  <a:cxn ang="0">
                    <a:pos x="50" y="23"/>
                  </a:cxn>
                  <a:cxn ang="0">
                    <a:pos x="50" y="20"/>
                  </a:cxn>
                  <a:cxn ang="0">
                    <a:pos x="63" y="22"/>
                  </a:cxn>
                </a:cxnLst>
                <a:rect l="0" t="0" r="r" b="b"/>
                <a:pathLst>
                  <a:path w="63" h="63">
                    <a:moveTo>
                      <a:pt x="13" y="42"/>
                    </a:moveTo>
                    <a:cubicBezTo>
                      <a:pt x="1" y="42"/>
                      <a:pt x="1" y="42"/>
                      <a:pt x="1" y="42"/>
                    </a:cubicBezTo>
                    <a:cubicBezTo>
                      <a:pt x="0" y="42"/>
                      <a:pt x="0" y="42"/>
                      <a:pt x="0" y="41"/>
                    </a:cubicBezTo>
                    <a:cubicBezTo>
                      <a:pt x="0" y="40"/>
                      <a:pt x="0" y="40"/>
                      <a:pt x="1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4" y="40"/>
                      <a:pt x="14" y="40"/>
                      <a:pt x="14" y="41"/>
                    </a:cubicBezTo>
                    <a:cubicBezTo>
                      <a:pt x="14" y="42"/>
                      <a:pt x="14" y="42"/>
                      <a:pt x="13" y="42"/>
                    </a:cubicBezTo>
                    <a:close/>
                    <a:moveTo>
                      <a:pt x="30" y="19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9" y="8"/>
                      <a:pt x="18" y="8"/>
                      <a:pt x="17" y="8"/>
                    </a:cubicBezTo>
                    <a:cubicBezTo>
                      <a:pt x="16" y="8"/>
                      <a:pt x="15" y="8"/>
                      <a:pt x="14" y="9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5"/>
                      <a:pt x="8" y="16"/>
                      <a:pt x="8" y="17"/>
                    </a:cubicBezTo>
                    <a:cubicBezTo>
                      <a:pt x="8" y="18"/>
                      <a:pt x="8" y="19"/>
                      <a:pt x="9" y="1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18" y="38"/>
                      <a:pt x="17" y="38"/>
                      <a:pt x="16" y="37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2" y="22"/>
                      <a:pt x="0" y="20"/>
                      <a:pt x="0" y="17"/>
                    </a:cubicBezTo>
                    <a:cubicBezTo>
                      <a:pt x="0" y="14"/>
                      <a:pt x="2" y="11"/>
                      <a:pt x="4" y="9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1" y="1"/>
                      <a:pt x="14" y="0"/>
                      <a:pt x="17" y="0"/>
                    </a:cubicBezTo>
                    <a:cubicBezTo>
                      <a:pt x="20" y="0"/>
                      <a:pt x="23" y="1"/>
                      <a:pt x="25" y="4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8" y="17"/>
                      <a:pt x="38" y="18"/>
                      <a:pt x="39" y="18"/>
                    </a:cubicBezTo>
                    <a:lnTo>
                      <a:pt x="30" y="19"/>
                    </a:lnTo>
                    <a:close/>
                    <a:moveTo>
                      <a:pt x="7" y="58"/>
                    </a:moveTo>
                    <a:cubicBezTo>
                      <a:pt x="6" y="58"/>
                      <a:pt x="6" y="58"/>
                      <a:pt x="6" y="58"/>
                    </a:cubicBezTo>
                    <a:cubicBezTo>
                      <a:pt x="6" y="58"/>
                      <a:pt x="5" y="58"/>
                      <a:pt x="5" y="58"/>
                    </a:cubicBezTo>
                    <a:cubicBezTo>
                      <a:pt x="5" y="57"/>
                      <a:pt x="5" y="56"/>
                      <a:pt x="5" y="56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15" y="46"/>
                      <a:pt x="16" y="46"/>
                      <a:pt x="16" y="46"/>
                    </a:cubicBezTo>
                    <a:cubicBezTo>
                      <a:pt x="17" y="47"/>
                      <a:pt x="17" y="47"/>
                      <a:pt x="16" y="48"/>
                    </a:cubicBezTo>
                    <a:lnTo>
                      <a:pt x="7" y="58"/>
                    </a:lnTo>
                    <a:close/>
                    <a:moveTo>
                      <a:pt x="23" y="62"/>
                    </a:moveTo>
                    <a:cubicBezTo>
                      <a:pt x="23" y="62"/>
                      <a:pt x="22" y="63"/>
                      <a:pt x="22" y="63"/>
                    </a:cubicBezTo>
                    <a:cubicBezTo>
                      <a:pt x="21" y="63"/>
                      <a:pt x="20" y="62"/>
                      <a:pt x="20" y="62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1" y="48"/>
                      <a:pt x="22" y="48"/>
                    </a:cubicBezTo>
                    <a:cubicBezTo>
                      <a:pt x="22" y="48"/>
                      <a:pt x="23" y="49"/>
                      <a:pt x="23" y="49"/>
                    </a:cubicBezTo>
                    <a:lnTo>
                      <a:pt x="23" y="62"/>
                    </a:lnTo>
                    <a:close/>
                    <a:moveTo>
                      <a:pt x="59" y="54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1"/>
                      <a:pt x="49" y="62"/>
                      <a:pt x="46" y="62"/>
                    </a:cubicBezTo>
                    <a:cubicBezTo>
                      <a:pt x="43" y="62"/>
                      <a:pt x="40" y="61"/>
                      <a:pt x="38" y="59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5" y="46"/>
                      <a:pt x="24" y="45"/>
                      <a:pt x="24" y="44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5" y="55"/>
                      <a:pt x="47" y="55"/>
                      <a:pt x="48" y="54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5" y="48"/>
                      <a:pt x="55" y="47"/>
                      <a:pt x="55" y="46"/>
                    </a:cubicBezTo>
                    <a:cubicBezTo>
                      <a:pt x="55" y="45"/>
                      <a:pt x="55" y="44"/>
                      <a:pt x="54" y="43"/>
                    </a:cubicBezTo>
                    <a:cubicBezTo>
                      <a:pt x="44" y="33"/>
                      <a:pt x="44" y="33"/>
                      <a:pt x="44" y="33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5" y="24"/>
                      <a:pt x="46" y="25"/>
                      <a:pt x="46" y="25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1" y="40"/>
                      <a:pt x="62" y="43"/>
                      <a:pt x="62" y="46"/>
                    </a:cubicBezTo>
                    <a:cubicBezTo>
                      <a:pt x="62" y="49"/>
                      <a:pt x="61" y="52"/>
                      <a:pt x="59" y="54"/>
                    </a:cubicBezTo>
                    <a:close/>
                    <a:moveTo>
                      <a:pt x="42" y="13"/>
                    </a:moveTo>
                    <a:cubicBezTo>
                      <a:pt x="42" y="14"/>
                      <a:pt x="42" y="14"/>
                      <a:pt x="41" y="14"/>
                    </a:cubicBezTo>
                    <a:cubicBezTo>
                      <a:pt x="40" y="14"/>
                      <a:pt x="40" y="14"/>
                      <a:pt x="40" y="13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0"/>
                      <a:pt x="40" y="0"/>
                      <a:pt x="41" y="0"/>
                    </a:cubicBezTo>
                    <a:cubicBezTo>
                      <a:pt x="42" y="0"/>
                      <a:pt x="42" y="0"/>
                      <a:pt x="42" y="1"/>
                    </a:cubicBezTo>
                    <a:lnTo>
                      <a:pt x="42" y="13"/>
                    </a:lnTo>
                    <a:close/>
                    <a:moveTo>
                      <a:pt x="48" y="16"/>
                    </a:moveTo>
                    <a:cubicBezTo>
                      <a:pt x="48" y="17"/>
                      <a:pt x="47" y="17"/>
                      <a:pt x="47" y="17"/>
                    </a:cubicBezTo>
                    <a:cubicBezTo>
                      <a:pt x="47" y="17"/>
                      <a:pt x="47" y="17"/>
                      <a:pt x="46" y="16"/>
                    </a:cubicBezTo>
                    <a:cubicBezTo>
                      <a:pt x="46" y="16"/>
                      <a:pt x="46" y="15"/>
                      <a:pt x="46" y="1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4"/>
                      <a:pt x="57" y="4"/>
                      <a:pt x="58" y="5"/>
                    </a:cubicBezTo>
                    <a:cubicBezTo>
                      <a:pt x="58" y="5"/>
                      <a:pt x="58" y="6"/>
                      <a:pt x="58" y="7"/>
                    </a:cubicBezTo>
                    <a:lnTo>
                      <a:pt x="48" y="16"/>
                    </a:lnTo>
                    <a:close/>
                    <a:moveTo>
                      <a:pt x="62" y="23"/>
                    </a:moveTo>
                    <a:cubicBezTo>
                      <a:pt x="50" y="23"/>
                      <a:pt x="50" y="23"/>
                      <a:pt x="50" y="23"/>
                    </a:cubicBezTo>
                    <a:cubicBezTo>
                      <a:pt x="49" y="23"/>
                      <a:pt x="48" y="22"/>
                      <a:pt x="48" y="22"/>
                    </a:cubicBezTo>
                    <a:cubicBezTo>
                      <a:pt x="48" y="21"/>
                      <a:pt x="49" y="20"/>
                      <a:pt x="50" y="20"/>
                    </a:cubicBezTo>
                    <a:cubicBezTo>
                      <a:pt x="62" y="20"/>
                      <a:pt x="62" y="20"/>
                      <a:pt x="62" y="20"/>
                    </a:cubicBezTo>
                    <a:cubicBezTo>
                      <a:pt x="62" y="20"/>
                      <a:pt x="63" y="21"/>
                      <a:pt x="63" y="22"/>
                    </a:cubicBezTo>
                    <a:cubicBezTo>
                      <a:pt x="63" y="22"/>
                      <a:pt x="62" y="23"/>
                      <a:pt x="62" y="2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585576" y="3956331"/>
              <a:ext cx="810649" cy="810649"/>
              <a:chOff x="8585576" y="3956331"/>
              <a:chExt cx="810649" cy="810649"/>
            </a:xfrm>
          </p:grpSpPr>
          <p:sp>
            <p:nvSpPr>
              <p:cNvPr id="32" name="椭圆 31"/>
              <p:cNvSpPr/>
              <p:nvPr>
                <p:custDataLst>
                  <p:tags r:id="rId19"/>
                </p:custDataLst>
              </p:nvPr>
            </p:nvSpPr>
            <p:spPr>
              <a:xfrm>
                <a:off x="8585576" y="3956331"/>
                <a:ext cx="810649" cy="81064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  <a:headEnd type="oval" w="med" len="med"/>
                <a:tailEnd type="oval" w="med" len="me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33" name="组合 32"/>
              <p:cNvGrpSpPr/>
              <p:nvPr/>
            </p:nvGrpSpPr>
            <p:grpSpPr>
              <a:xfrm>
                <a:off x="8829476" y="4195999"/>
                <a:ext cx="359987" cy="359986"/>
                <a:chOff x="4424363" y="754063"/>
                <a:chExt cx="280987" cy="280987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34" name="任意多边形 33"/>
                <p:cNvSpPr/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4424363" y="942975"/>
                  <a:ext cx="92075" cy="92075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3" y="29"/>
                    </a:cxn>
                    <a:cxn ang="0">
                      <a:pos x="0" y="58"/>
                    </a:cxn>
                    <a:cxn ang="0">
                      <a:pos x="29" y="53"/>
                    </a:cxn>
                    <a:cxn ang="0">
                      <a:pos x="58" y="50"/>
                    </a:cxn>
                    <a:cxn ang="0">
                      <a:pos x="32" y="24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58" h="58">
                      <a:moveTo>
                        <a:pt x="8" y="0"/>
                      </a:moveTo>
                      <a:lnTo>
                        <a:pt x="3" y="29"/>
                      </a:lnTo>
                      <a:lnTo>
                        <a:pt x="0" y="58"/>
                      </a:lnTo>
                      <a:lnTo>
                        <a:pt x="29" y="53"/>
                      </a:lnTo>
                      <a:lnTo>
                        <a:pt x="58" y="50"/>
                      </a:lnTo>
                      <a:lnTo>
                        <a:pt x="32" y="24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任意多边形 34"/>
                <p:cNvSpPr/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4449763" y="800100"/>
                  <a:ext cx="206375" cy="209550"/>
                </a:xfrm>
                <a:custGeom>
                  <a:avLst/>
                  <a:gdLst/>
                  <a:ahLst/>
                  <a:cxnLst>
                    <a:cxn ang="0">
                      <a:pos x="50" y="114"/>
                    </a:cxn>
                    <a:cxn ang="0">
                      <a:pos x="40" y="106"/>
                    </a:cxn>
                    <a:cxn ang="0">
                      <a:pos x="114" y="32"/>
                    </a:cxn>
                    <a:cxn ang="0">
                      <a:pos x="98" y="16"/>
                    </a:cxn>
                    <a:cxn ang="0">
                      <a:pos x="24" y="90"/>
                    </a:cxn>
                    <a:cxn ang="0">
                      <a:pos x="16" y="82"/>
                    </a:cxn>
                    <a:cxn ang="0">
                      <a:pos x="90" y="8"/>
                    </a:cxn>
                    <a:cxn ang="0">
                      <a:pos x="82" y="0"/>
                    </a:cxn>
                    <a:cxn ang="0">
                      <a:pos x="0" y="82"/>
                    </a:cxn>
                    <a:cxn ang="0">
                      <a:pos x="50" y="132"/>
                    </a:cxn>
                    <a:cxn ang="0">
                      <a:pos x="130" y="50"/>
                    </a:cxn>
                    <a:cxn ang="0">
                      <a:pos x="122" y="42"/>
                    </a:cxn>
                    <a:cxn ang="0">
                      <a:pos x="50" y="114"/>
                    </a:cxn>
                  </a:cxnLst>
                  <a:rect l="0" t="0" r="r" b="b"/>
                  <a:pathLst>
                    <a:path w="130" h="132">
                      <a:moveTo>
                        <a:pt x="50" y="114"/>
                      </a:moveTo>
                      <a:lnTo>
                        <a:pt x="40" y="106"/>
                      </a:lnTo>
                      <a:lnTo>
                        <a:pt x="114" y="32"/>
                      </a:lnTo>
                      <a:lnTo>
                        <a:pt x="98" y="16"/>
                      </a:lnTo>
                      <a:lnTo>
                        <a:pt x="24" y="90"/>
                      </a:lnTo>
                      <a:lnTo>
                        <a:pt x="16" y="82"/>
                      </a:lnTo>
                      <a:lnTo>
                        <a:pt x="90" y="8"/>
                      </a:lnTo>
                      <a:lnTo>
                        <a:pt x="82" y="0"/>
                      </a:lnTo>
                      <a:lnTo>
                        <a:pt x="0" y="82"/>
                      </a:lnTo>
                      <a:lnTo>
                        <a:pt x="50" y="132"/>
                      </a:lnTo>
                      <a:lnTo>
                        <a:pt x="130" y="50"/>
                      </a:lnTo>
                      <a:lnTo>
                        <a:pt x="122" y="42"/>
                      </a:lnTo>
                      <a:lnTo>
                        <a:pt x="50" y="1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任意多边形 35"/>
                <p:cNvSpPr/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4594225" y="754063"/>
                  <a:ext cx="111125" cy="112713"/>
                </a:xfrm>
                <a:custGeom>
                  <a:avLst/>
                  <a:gdLst/>
                  <a:ahLst/>
                  <a:cxnLst>
                    <a:cxn ang="0">
                      <a:pos x="40" y="24"/>
                    </a:cxn>
                    <a:cxn ang="0">
                      <a:pos x="20" y="3"/>
                    </a:cxn>
                    <a:cxn ang="0">
                      <a:pos x="10" y="3"/>
                    </a:cxn>
                    <a:cxn ang="0">
                      <a:pos x="9" y="4"/>
                    </a:cxn>
                    <a:cxn ang="0">
                      <a:pos x="9" y="4"/>
                    </a:cxn>
                    <a:cxn ang="0">
                      <a:pos x="0" y="13"/>
                    </a:cxn>
                    <a:cxn ang="0">
                      <a:pos x="30" y="44"/>
                    </a:cxn>
                    <a:cxn ang="0">
                      <a:pos x="40" y="34"/>
                    </a:cxn>
                    <a:cxn ang="0">
                      <a:pos x="40" y="34"/>
                    </a:cxn>
                    <a:cxn ang="0">
                      <a:pos x="40" y="33"/>
                    </a:cxn>
                    <a:cxn ang="0">
                      <a:pos x="40" y="24"/>
                    </a:cxn>
                  </a:cxnLst>
                  <a:rect l="0" t="0" r="r" b="b"/>
                  <a:pathLst>
                    <a:path w="43" h="44">
                      <a:moveTo>
                        <a:pt x="40" y="24"/>
                      </a:move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17" y="0"/>
                        <a:pt x="13" y="0"/>
                        <a:pt x="10" y="3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30" y="44"/>
                        <a:pt x="30" y="44"/>
                        <a:pt x="30" y="44"/>
                      </a:cubicBezTo>
                      <a:cubicBezTo>
                        <a:pt x="40" y="34"/>
                        <a:pt x="40" y="34"/>
                        <a:pt x="40" y="34"/>
                      </a:cubicBezTo>
                      <a:cubicBezTo>
                        <a:pt x="40" y="34"/>
                        <a:pt x="40" y="34"/>
                        <a:pt x="40" y="34"/>
                      </a:cubicBezTo>
                      <a:cubicBezTo>
                        <a:pt x="40" y="33"/>
                        <a:pt x="40" y="33"/>
                        <a:pt x="40" y="33"/>
                      </a:cubicBezTo>
                      <a:cubicBezTo>
                        <a:pt x="43" y="31"/>
                        <a:pt x="43" y="26"/>
                        <a:pt x="40" y="2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23" name="组合 22"/>
            <p:cNvGrpSpPr/>
            <p:nvPr/>
          </p:nvGrpSpPr>
          <p:grpSpPr>
            <a:xfrm>
              <a:off x="9707477" y="2827621"/>
              <a:ext cx="810649" cy="810649"/>
              <a:chOff x="9707477" y="2827621"/>
              <a:chExt cx="810649" cy="810649"/>
            </a:xfrm>
          </p:grpSpPr>
          <p:sp>
            <p:nvSpPr>
              <p:cNvPr id="30" name="椭圆 29"/>
              <p:cNvSpPr/>
              <p:nvPr>
                <p:custDataLst>
                  <p:tags r:id="rId23"/>
                </p:custDataLst>
              </p:nvPr>
            </p:nvSpPr>
            <p:spPr>
              <a:xfrm>
                <a:off x="9707477" y="2827621"/>
                <a:ext cx="810649" cy="81064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  <a:headEnd type="oval" w="med" len="med"/>
                <a:tailEnd type="oval" w="med" len="me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任意多边形 38"/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9920713" y="3072657"/>
                <a:ext cx="384175" cy="332788"/>
              </a:xfrm>
              <a:custGeom>
                <a:avLst/>
                <a:gdLst/>
                <a:ahLst/>
                <a:cxnLst>
                  <a:cxn ang="0">
                    <a:pos x="67" y="63"/>
                  </a:cxn>
                  <a:cxn ang="0">
                    <a:pos x="0" y="57"/>
                  </a:cxn>
                  <a:cxn ang="0">
                    <a:pos x="7" y="0"/>
                  </a:cxn>
                  <a:cxn ang="0">
                    <a:pos x="73" y="6"/>
                  </a:cxn>
                  <a:cxn ang="0">
                    <a:pos x="15" y="7"/>
                  </a:cxn>
                  <a:cxn ang="0">
                    <a:pos x="8" y="4"/>
                  </a:cxn>
                  <a:cxn ang="0">
                    <a:pos x="5" y="12"/>
                  </a:cxn>
                  <a:cxn ang="0">
                    <a:pos x="13" y="14"/>
                  </a:cxn>
                  <a:cxn ang="0">
                    <a:pos x="15" y="7"/>
                  </a:cxn>
                  <a:cxn ang="0">
                    <a:pos x="13" y="19"/>
                  </a:cxn>
                  <a:cxn ang="0">
                    <a:pos x="5" y="21"/>
                  </a:cxn>
                  <a:cxn ang="0">
                    <a:pos x="8" y="29"/>
                  </a:cxn>
                  <a:cxn ang="0">
                    <a:pos x="15" y="26"/>
                  </a:cxn>
                  <a:cxn ang="0">
                    <a:pos x="15" y="36"/>
                  </a:cxn>
                  <a:cxn ang="0">
                    <a:pos x="8" y="34"/>
                  </a:cxn>
                  <a:cxn ang="0">
                    <a:pos x="5" y="41"/>
                  </a:cxn>
                  <a:cxn ang="0">
                    <a:pos x="13" y="43"/>
                  </a:cxn>
                  <a:cxn ang="0">
                    <a:pos x="15" y="36"/>
                  </a:cxn>
                  <a:cxn ang="0">
                    <a:pos x="13" y="48"/>
                  </a:cxn>
                  <a:cxn ang="0">
                    <a:pos x="5" y="51"/>
                  </a:cxn>
                  <a:cxn ang="0">
                    <a:pos x="8" y="58"/>
                  </a:cxn>
                  <a:cxn ang="0">
                    <a:pos x="15" y="55"/>
                  </a:cxn>
                  <a:cxn ang="0">
                    <a:pos x="54" y="7"/>
                  </a:cxn>
                  <a:cxn ang="0">
                    <a:pos x="22" y="4"/>
                  </a:cxn>
                  <a:cxn ang="0">
                    <a:pos x="20" y="26"/>
                  </a:cxn>
                  <a:cxn ang="0">
                    <a:pos x="51" y="29"/>
                  </a:cxn>
                  <a:cxn ang="0">
                    <a:pos x="54" y="7"/>
                  </a:cxn>
                  <a:cxn ang="0">
                    <a:pos x="51" y="34"/>
                  </a:cxn>
                  <a:cxn ang="0">
                    <a:pos x="20" y="36"/>
                  </a:cxn>
                  <a:cxn ang="0">
                    <a:pos x="22" y="58"/>
                  </a:cxn>
                  <a:cxn ang="0">
                    <a:pos x="54" y="55"/>
                  </a:cxn>
                  <a:cxn ang="0">
                    <a:pos x="68" y="7"/>
                  </a:cxn>
                  <a:cxn ang="0">
                    <a:pos x="61" y="4"/>
                  </a:cxn>
                  <a:cxn ang="0">
                    <a:pos x="59" y="12"/>
                  </a:cxn>
                  <a:cxn ang="0">
                    <a:pos x="66" y="14"/>
                  </a:cxn>
                  <a:cxn ang="0">
                    <a:pos x="68" y="7"/>
                  </a:cxn>
                  <a:cxn ang="0">
                    <a:pos x="66" y="19"/>
                  </a:cxn>
                  <a:cxn ang="0">
                    <a:pos x="59" y="21"/>
                  </a:cxn>
                  <a:cxn ang="0">
                    <a:pos x="61" y="29"/>
                  </a:cxn>
                  <a:cxn ang="0">
                    <a:pos x="68" y="26"/>
                  </a:cxn>
                  <a:cxn ang="0">
                    <a:pos x="68" y="36"/>
                  </a:cxn>
                  <a:cxn ang="0">
                    <a:pos x="61" y="34"/>
                  </a:cxn>
                  <a:cxn ang="0">
                    <a:pos x="59" y="41"/>
                  </a:cxn>
                  <a:cxn ang="0">
                    <a:pos x="66" y="43"/>
                  </a:cxn>
                  <a:cxn ang="0">
                    <a:pos x="68" y="36"/>
                  </a:cxn>
                  <a:cxn ang="0">
                    <a:pos x="66" y="48"/>
                  </a:cxn>
                  <a:cxn ang="0">
                    <a:pos x="59" y="51"/>
                  </a:cxn>
                  <a:cxn ang="0">
                    <a:pos x="61" y="58"/>
                  </a:cxn>
                  <a:cxn ang="0">
                    <a:pos x="68" y="55"/>
                  </a:cxn>
                </a:cxnLst>
                <a:rect l="0" t="0" r="r" b="b"/>
                <a:pathLst>
                  <a:path w="73" h="63">
                    <a:moveTo>
                      <a:pt x="73" y="57"/>
                    </a:moveTo>
                    <a:cubicBezTo>
                      <a:pt x="73" y="60"/>
                      <a:pt x="71" y="63"/>
                      <a:pt x="67" y="63"/>
                    </a:cubicBezTo>
                    <a:cubicBezTo>
                      <a:pt x="7" y="63"/>
                      <a:pt x="7" y="63"/>
                      <a:pt x="7" y="63"/>
                    </a:cubicBezTo>
                    <a:cubicBezTo>
                      <a:pt x="3" y="63"/>
                      <a:pt x="0" y="60"/>
                      <a:pt x="0" y="5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1" y="0"/>
                      <a:pt x="73" y="2"/>
                      <a:pt x="73" y="6"/>
                    </a:cubicBezTo>
                    <a:lnTo>
                      <a:pt x="73" y="57"/>
                    </a:lnTo>
                    <a:close/>
                    <a:moveTo>
                      <a:pt x="15" y="7"/>
                    </a:moveTo>
                    <a:cubicBezTo>
                      <a:pt x="15" y="6"/>
                      <a:pt x="14" y="4"/>
                      <a:pt x="13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6" y="4"/>
                      <a:pt x="5" y="6"/>
                      <a:pt x="5" y="7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3"/>
                      <a:pt x="6" y="14"/>
                      <a:pt x="8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4" y="14"/>
                      <a:pt x="15" y="13"/>
                      <a:pt x="15" y="12"/>
                    </a:cubicBezTo>
                    <a:lnTo>
                      <a:pt x="15" y="7"/>
                    </a:lnTo>
                    <a:close/>
                    <a:moveTo>
                      <a:pt x="15" y="21"/>
                    </a:moveTo>
                    <a:cubicBezTo>
                      <a:pt x="15" y="20"/>
                      <a:pt x="14" y="19"/>
                      <a:pt x="13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6" y="19"/>
                      <a:pt x="5" y="20"/>
                      <a:pt x="5" y="21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8"/>
                      <a:pt x="6" y="29"/>
                      <a:pt x="8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4" y="29"/>
                      <a:pt x="15" y="28"/>
                      <a:pt x="15" y="26"/>
                    </a:cubicBezTo>
                    <a:lnTo>
                      <a:pt x="15" y="21"/>
                    </a:lnTo>
                    <a:close/>
                    <a:moveTo>
                      <a:pt x="15" y="36"/>
                    </a:moveTo>
                    <a:cubicBezTo>
                      <a:pt x="15" y="35"/>
                      <a:pt x="14" y="34"/>
                      <a:pt x="13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6" y="34"/>
                      <a:pt x="5" y="35"/>
                      <a:pt x="5" y="36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2"/>
                      <a:pt x="6" y="43"/>
                      <a:pt x="8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4" y="43"/>
                      <a:pt x="15" y="42"/>
                      <a:pt x="15" y="41"/>
                    </a:cubicBezTo>
                    <a:lnTo>
                      <a:pt x="15" y="36"/>
                    </a:lnTo>
                    <a:close/>
                    <a:moveTo>
                      <a:pt x="15" y="51"/>
                    </a:moveTo>
                    <a:cubicBezTo>
                      <a:pt x="15" y="49"/>
                      <a:pt x="14" y="48"/>
                      <a:pt x="13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6" y="48"/>
                      <a:pt x="5" y="49"/>
                      <a:pt x="5" y="51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6" y="58"/>
                      <a:pt x="8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4" y="58"/>
                      <a:pt x="15" y="57"/>
                      <a:pt x="15" y="55"/>
                    </a:cubicBezTo>
                    <a:lnTo>
                      <a:pt x="15" y="51"/>
                    </a:lnTo>
                    <a:close/>
                    <a:moveTo>
                      <a:pt x="54" y="7"/>
                    </a:moveTo>
                    <a:cubicBezTo>
                      <a:pt x="54" y="6"/>
                      <a:pt x="53" y="4"/>
                      <a:pt x="51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4"/>
                      <a:pt x="20" y="6"/>
                      <a:pt x="20" y="7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8"/>
                      <a:pt x="21" y="29"/>
                      <a:pt x="22" y="29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53" y="29"/>
                      <a:pt x="54" y="28"/>
                      <a:pt x="54" y="26"/>
                    </a:cubicBezTo>
                    <a:lnTo>
                      <a:pt x="54" y="7"/>
                    </a:lnTo>
                    <a:close/>
                    <a:moveTo>
                      <a:pt x="54" y="36"/>
                    </a:moveTo>
                    <a:cubicBezTo>
                      <a:pt x="54" y="35"/>
                      <a:pt x="53" y="34"/>
                      <a:pt x="51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1" y="34"/>
                      <a:pt x="20" y="35"/>
                      <a:pt x="20" y="36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57"/>
                      <a:pt x="21" y="58"/>
                      <a:pt x="22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3" y="58"/>
                      <a:pt x="54" y="57"/>
                      <a:pt x="54" y="55"/>
                    </a:cubicBezTo>
                    <a:lnTo>
                      <a:pt x="54" y="36"/>
                    </a:lnTo>
                    <a:close/>
                    <a:moveTo>
                      <a:pt x="68" y="7"/>
                    </a:moveTo>
                    <a:cubicBezTo>
                      <a:pt x="68" y="6"/>
                      <a:pt x="67" y="4"/>
                      <a:pt x="66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4"/>
                      <a:pt x="59" y="6"/>
                      <a:pt x="59" y="7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9" y="13"/>
                      <a:pt x="60" y="14"/>
                      <a:pt x="61" y="14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7" y="14"/>
                      <a:pt x="68" y="13"/>
                      <a:pt x="68" y="12"/>
                    </a:cubicBezTo>
                    <a:lnTo>
                      <a:pt x="68" y="7"/>
                    </a:lnTo>
                    <a:close/>
                    <a:moveTo>
                      <a:pt x="68" y="21"/>
                    </a:moveTo>
                    <a:cubicBezTo>
                      <a:pt x="68" y="20"/>
                      <a:pt x="67" y="19"/>
                      <a:pt x="66" y="19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0" y="19"/>
                      <a:pt x="59" y="20"/>
                      <a:pt x="59" y="2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8"/>
                      <a:pt x="60" y="29"/>
                      <a:pt x="61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7" y="29"/>
                      <a:pt x="68" y="28"/>
                      <a:pt x="68" y="26"/>
                    </a:cubicBezTo>
                    <a:lnTo>
                      <a:pt x="68" y="21"/>
                    </a:lnTo>
                    <a:close/>
                    <a:moveTo>
                      <a:pt x="68" y="36"/>
                    </a:moveTo>
                    <a:cubicBezTo>
                      <a:pt x="68" y="35"/>
                      <a:pt x="67" y="34"/>
                      <a:pt x="66" y="34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60" y="34"/>
                      <a:pt x="59" y="35"/>
                      <a:pt x="59" y="36"/>
                    </a:cubicBezTo>
                    <a:cubicBezTo>
                      <a:pt x="59" y="41"/>
                      <a:pt x="59" y="41"/>
                      <a:pt x="59" y="41"/>
                    </a:cubicBezTo>
                    <a:cubicBezTo>
                      <a:pt x="59" y="42"/>
                      <a:pt x="60" y="43"/>
                      <a:pt x="61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3"/>
                      <a:pt x="68" y="42"/>
                      <a:pt x="68" y="41"/>
                    </a:cubicBezTo>
                    <a:lnTo>
                      <a:pt x="68" y="36"/>
                    </a:lnTo>
                    <a:close/>
                    <a:moveTo>
                      <a:pt x="68" y="51"/>
                    </a:moveTo>
                    <a:cubicBezTo>
                      <a:pt x="68" y="49"/>
                      <a:pt x="67" y="48"/>
                      <a:pt x="66" y="48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0" y="48"/>
                      <a:pt x="59" y="49"/>
                      <a:pt x="59" y="51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7"/>
                      <a:pt x="60" y="58"/>
                      <a:pt x="61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7" y="58"/>
                      <a:pt x="68" y="57"/>
                      <a:pt x="68" y="55"/>
                    </a:cubicBezTo>
                    <a:lnTo>
                      <a:pt x="68" y="5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4" name="矩形 23"/>
            <p:cNvSpPr/>
            <p:nvPr>
              <p:custDataLst>
                <p:tags r:id="rId25"/>
              </p:custDataLst>
            </p:nvPr>
          </p:nvSpPr>
          <p:spPr>
            <a:xfrm>
              <a:off x="4416354" y="2163404"/>
              <a:ext cx="2381615" cy="509669"/>
            </a:xfrm>
            <a:prstGeom prst="rect">
              <a:avLst/>
            </a:prstGeom>
          </p:spPr>
          <p:txBody>
            <a:bodyPr wrap="square" anchor="ctr" anchorCtr="0">
              <a:normAutofit fontScale="6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>
                  <a:cs typeface="+mn-ea"/>
                  <a:sym typeface="+mn-lt"/>
                </a:rPr>
                <a:t>领域对象（</a:t>
              </a:r>
              <a:r>
                <a:rPr lang="en-US" altLang="zh-CN" sz="1000">
                  <a:cs typeface="+mn-ea"/>
                  <a:sym typeface="+mn-lt"/>
                </a:rPr>
                <a:t>DTO</a:t>
              </a:r>
              <a:r>
                <a:rPr lang="zh-CN" altLang="en-US" sz="1000">
                  <a:cs typeface="+mn-ea"/>
                  <a:sym typeface="+mn-lt"/>
                </a:rPr>
                <a:t>），服务接口定义（</a:t>
              </a:r>
              <a:r>
                <a:rPr lang="en-US" altLang="zh-CN" sz="1000">
                  <a:cs typeface="+mn-ea"/>
                  <a:sym typeface="+mn-lt"/>
                </a:rPr>
                <a:t>Service</a:t>
              </a:r>
              <a:r>
                <a:rPr lang="zh-CN" altLang="en-US" sz="1000">
                  <a:cs typeface="+mn-ea"/>
                  <a:sym typeface="+mn-lt"/>
                </a:rPr>
                <a:t>）</a:t>
              </a:r>
              <a:endParaRPr lang="zh-CN" altLang="en-US" sz="1000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26"/>
              </p:custDataLst>
            </p:nvPr>
          </p:nvSpPr>
          <p:spPr>
            <a:xfrm>
              <a:off x="6956201" y="2163404"/>
              <a:ext cx="2381615" cy="509669"/>
            </a:xfrm>
            <a:prstGeom prst="rect">
              <a:avLst/>
            </a:prstGeom>
          </p:spPr>
          <p:txBody>
            <a:bodyPr wrap="square" anchor="ctr" anchorCtr="0">
              <a:normAutofit fontScale="6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>
                  <a:cs typeface="+mn-ea"/>
                  <a:sym typeface="+mn-lt"/>
                </a:rPr>
                <a:t>确定项目的功能需求，导入相应的</a:t>
              </a:r>
              <a:r>
                <a:rPr lang="en-US" altLang="zh-CN" sz="1000">
                  <a:cs typeface="+mn-ea"/>
                  <a:sym typeface="+mn-lt"/>
                </a:rPr>
                <a:t>starter</a:t>
              </a:r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27"/>
              </p:custDataLst>
            </p:nvPr>
          </p:nvSpPr>
          <p:spPr>
            <a:xfrm>
              <a:off x="9735098" y="2163404"/>
              <a:ext cx="2381615" cy="509669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>
                  <a:cs typeface="+mn-ea"/>
                  <a:sym typeface="+mn-lt"/>
                </a:rPr>
                <a:t>服务实现</a:t>
              </a:r>
              <a:endParaRPr lang="zh-CN" altLang="en-US" sz="1000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28"/>
              </p:custDataLst>
            </p:nvPr>
          </p:nvSpPr>
          <p:spPr>
            <a:xfrm>
              <a:off x="3068550" y="5458128"/>
              <a:ext cx="2381615" cy="509669"/>
            </a:xfrm>
            <a:prstGeom prst="rect">
              <a:avLst/>
            </a:prstGeom>
          </p:spPr>
          <p:txBody>
            <a:bodyPr wrap="square" anchor="ctr" anchorCtr="0">
              <a:normAutofit fontScale="8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>
                  <a:cs typeface="+mn-ea"/>
                  <a:sym typeface="+mn-lt"/>
                </a:rPr>
                <a:t>通过</a:t>
              </a:r>
              <a:r>
                <a:rPr lang="en-US" altLang="zh-CN" sz="1000">
                  <a:cs typeface="+mn-ea"/>
                  <a:sym typeface="+mn-lt"/>
                </a:rPr>
                <a:t>mvn</a:t>
              </a:r>
              <a:r>
                <a:rPr lang="zh-CN" altLang="en-US" sz="1000">
                  <a:cs typeface="+mn-ea"/>
                  <a:sym typeface="+mn-lt"/>
                </a:rPr>
                <a:t>命令或</a:t>
              </a:r>
              <a:r>
                <a:rPr lang="en-US" altLang="zh-CN" sz="1000">
                  <a:cs typeface="+mn-ea"/>
                  <a:sym typeface="+mn-lt"/>
                </a:rPr>
                <a:t>copy</a:t>
              </a:r>
              <a:r>
                <a:rPr lang="zh-CN" altLang="en-US" sz="1000">
                  <a:cs typeface="+mn-ea"/>
                  <a:sym typeface="+mn-lt"/>
                </a:rPr>
                <a:t>模板项目</a:t>
              </a:r>
              <a:endParaRPr lang="zh-CN" altLang="en-US" sz="1000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29"/>
              </p:custDataLst>
            </p:nvPr>
          </p:nvSpPr>
          <p:spPr>
            <a:xfrm>
              <a:off x="5608398" y="5458128"/>
              <a:ext cx="2381615" cy="509669"/>
            </a:xfrm>
            <a:prstGeom prst="rect">
              <a:avLst/>
            </a:prstGeom>
          </p:spPr>
          <p:txBody>
            <a:bodyPr wrap="square" anchor="ctr" anchorCtr="0">
              <a:normAutofit fontScale="6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>
                  <a:cs typeface="+mn-ea"/>
                  <a:sym typeface="+mn-lt"/>
                </a:rPr>
                <a:t>feign</a:t>
              </a:r>
              <a:r>
                <a:rPr lang="zh-CN" altLang="en-US" sz="1000">
                  <a:cs typeface="+mn-ea"/>
                  <a:sym typeface="+mn-lt"/>
                </a:rPr>
                <a:t>客户端接口定义（基于</a:t>
              </a:r>
              <a:r>
                <a:rPr lang="en-US" altLang="zh-CN" sz="1000">
                  <a:cs typeface="+mn-ea"/>
                  <a:sym typeface="+mn-lt"/>
                </a:rPr>
                <a:t>Controller</a:t>
              </a:r>
              <a:r>
                <a:rPr lang="zh-CN" altLang="en-US" sz="1000">
                  <a:cs typeface="+mn-ea"/>
                  <a:sym typeface="+mn-lt"/>
                </a:rPr>
                <a:t>）、</a:t>
              </a:r>
              <a:endParaRPr lang="zh-CN" altLang="en-US" sz="1000"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000">
                  <a:cs typeface="+mn-ea"/>
                  <a:sym typeface="+mn-lt"/>
                </a:rPr>
                <a:t>客户端接口定义（基于</a:t>
              </a:r>
              <a:r>
                <a:rPr lang="en-US" altLang="zh-CN" sz="1000">
                  <a:cs typeface="+mn-ea"/>
                  <a:sym typeface="+mn-lt"/>
                </a:rPr>
                <a:t>FeignClient</a:t>
              </a:r>
              <a:r>
                <a:rPr lang="zh-CN" altLang="en-US" sz="1000">
                  <a:cs typeface="+mn-ea"/>
                  <a:sym typeface="+mn-lt"/>
                </a:rPr>
                <a:t>）</a:t>
              </a:r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30"/>
              </p:custDataLst>
            </p:nvPr>
          </p:nvSpPr>
          <p:spPr>
            <a:xfrm>
              <a:off x="8387295" y="5458128"/>
              <a:ext cx="2381615" cy="509669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>
                  <a:cs typeface="+mn-ea"/>
                  <a:sym typeface="+mn-lt"/>
                </a:rPr>
                <a:t>服务接口</a:t>
              </a:r>
              <a:endParaRPr lang="zh-CN" altLang="en-US" sz="1000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>
              <p:custDataLst>
                <p:tags r:id="rId31"/>
              </p:custDataLst>
            </p:nvPr>
          </p:nvSpPr>
          <p:spPr>
            <a:xfrm>
              <a:off x="10304329" y="5458215"/>
              <a:ext cx="2381615" cy="509669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p>
              <a:pPr>
                <a:lnSpc>
                  <a:spcPct val="120000"/>
                </a:lnSpc>
              </a:pPr>
              <a:r>
                <a:rPr lang="zh-CN" altLang="en-US" sz="1000">
                  <a:cs typeface="+mn-ea"/>
                  <a:sym typeface="+mn-lt"/>
                </a:rPr>
                <a:t>持久层</a:t>
              </a:r>
              <a:endParaRPr lang="zh-CN" altLang="en-US" sz="1000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90732" y="1625607"/>
            <a:ext cx="2181187" cy="2090295"/>
            <a:chOff x="2643188" y="1474788"/>
            <a:chExt cx="838200" cy="803275"/>
          </a:xfrm>
          <a:solidFill>
            <a:schemeClr val="bg1">
              <a:lumMod val="50000"/>
            </a:schemeClr>
          </a:solidFill>
        </p:grpSpPr>
        <p:sp>
          <p:nvSpPr>
            <p:cNvPr id="6" name="任意多边形 55"/>
            <p:cNvSpPr/>
            <p:nvPr>
              <p:custDataLst>
                <p:tags r:id="rId32"/>
              </p:custDataLst>
            </p:nvPr>
          </p:nvSpPr>
          <p:spPr bwMode="auto">
            <a:xfrm>
              <a:off x="3340100" y="1865313"/>
              <a:ext cx="26988" cy="44450"/>
            </a:xfrm>
            <a:custGeom>
              <a:avLst/>
              <a:gdLst>
                <a:gd name="T0" fmla="*/ 3 w 17"/>
                <a:gd name="T1" fmla="*/ 3 h 28"/>
                <a:gd name="T2" fmla="*/ 3 w 17"/>
                <a:gd name="T3" fmla="*/ 3 h 28"/>
                <a:gd name="T4" fmla="*/ 1 w 17"/>
                <a:gd name="T5" fmla="*/ 8 h 28"/>
                <a:gd name="T6" fmla="*/ 0 w 17"/>
                <a:gd name="T7" fmla="*/ 15 h 28"/>
                <a:gd name="T8" fmla="*/ 0 w 17"/>
                <a:gd name="T9" fmla="*/ 15 h 28"/>
                <a:gd name="T10" fmla="*/ 1 w 17"/>
                <a:gd name="T11" fmla="*/ 21 h 28"/>
                <a:gd name="T12" fmla="*/ 3 w 17"/>
                <a:gd name="T13" fmla="*/ 25 h 28"/>
                <a:gd name="T14" fmla="*/ 3 w 17"/>
                <a:gd name="T15" fmla="*/ 25 h 28"/>
                <a:gd name="T16" fmla="*/ 5 w 17"/>
                <a:gd name="T17" fmla="*/ 28 h 28"/>
                <a:gd name="T18" fmla="*/ 9 w 17"/>
                <a:gd name="T19" fmla="*/ 28 h 28"/>
                <a:gd name="T20" fmla="*/ 9 w 17"/>
                <a:gd name="T21" fmla="*/ 28 h 28"/>
                <a:gd name="T22" fmla="*/ 12 w 17"/>
                <a:gd name="T23" fmla="*/ 28 h 28"/>
                <a:gd name="T24" fmla="*/ 15 w 17"/>
                <a:gd name="T25" fmla="*/ 25 h 28"/>
                <a:gd name="T26" fmla="*/ 15 w 17"/>
                <a:gd name="T27" fmla="*/ 25 h 28"/>
                <a:gd name="T28" fmla="*/ 16 w 17"/>
                <a:gd name="T29" fmla="*/ 21 h 28"/>
                <a:gd name="T30" fmla="*/ 17 w 17"/>
                <a:gd name="T31" fmla="*/ 14 h 28"/>
                <a:gd name="T32" fmla="*/ 17 w 17"/>
                <a:gd name="T33" fmla="*/ 14 h 28"/>
                <a:gd name="T34" fmla="*/ 16 w 17"/>
                <a:gd name="T35" fmla="*/ 7 h 28"/>
                <a:gd name="T36" fmla="*/ 15 w 17"/>
                <a:gd name="T37" fmla="*/ 3 h 28"/>
                <a:gd name="T38" fmla="*/ 15 w 17"/>
                <a:gd name="T39" fmla="*/ 3 h 28"/>
                <a:gd name="T40" fmla="*/ 12 w 17"/>
                <a:gd name="T41" fmla="*/ 1 h 28"/>
                <a:gd name="T42" fmla="*/ 9 w 17"/>
                <a:gd name="T43" fmla="*/ 0 h 28"/>
                <a:gd name="T44" fmla="*/ 9 w 17"/>
                <a:gd name="T45" fmla="*/ 0 h 28"/>
                <a:gd name="T46" fmla="*/ 5 w 17"/>
                <a:gd name="T47" fmla="*/ 1 h 28"/>
                <a:gd name="T48" fmla="*/ 3 w 17"/>
                <a:gd name="T49" fmla="*/ 3 h 28"/>
                <a:gd name="T50" fmla="*/ 3 w 17"/>
                <a:gd name="T51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" h="28">
                  <a:moveTo>
                    <a:pt x="3" y="3"/>
                  </a:moveTo>
                  <a:lnTo>
                    <a:pt x="3" y="3"/>
                  </a:lnTo>
                  <a:lnTo>
                    <a:pt x="1" y="8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5" y="28"/>
                  </a:lnTo>
                  <a:lnTo>
                    <a:pt x="9" y="28"/>
                  </a:lnTo>
                  <a:lnTo>
                    <a:pt x="9" y="28"/>
                  </a:lnTo>
                  <a:lnTo>
                    <a:pt x="12" y="28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6" y="21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6" y="7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2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任意多边形 56"/>
            <p:cNvSpPr/>
            <p:nvPr>
              <p:custDataLst>
                <p:tags r:id="rId33"/>
              </p:custDataLst>
            </p:nvPr>
          </p:nvSpPr>
          <p:spPr bwMode="auto">
            <a:xfrm>
              <a:off x="3257550" y="1800226"/>
              <a:ext cx="26988" cy="44450"/>
            </a:xfrm>
            <a:custGeom>
              <a:avLst/>
              <a:gdLst>
                <a:gd name="T0" fmla="*/ 9 w 17"/>
                <a:gd name="T1" fmla="*/ 28 h 28"/>
                <a:gd name="T2" fmla="*/ 9 w 17"/>
                <a:gd name="T3" fmla="*/ 28 h 28"/>
                <a:gd name="T4" fmla="*/ 12 w 17"/>
                <a:gd name="T5" fmla="*/ 27 h 28"/>
                <a:gd name="T6" fmla="*/ 15 w 17"/>
                <a:gd name="T7" fmla="*/ 25 h 28"/>
                <a:gd name="T8" fmla="*/ 15 w 17"/>
                <a:gd name="T9" fmla="*/ 25 h 28"/>
                <a:gd name="T10" fmla="*/ 16 w 17"/>
                <a:gd name="T11" fmla="*/ 20 h 28"/>
                <a:gd name="T12" fmla="*/ 17 w 17"/>
                <a:gd name="T13" fmla="*/ 13 h 28"/>
                <a:gd name="T14" fmla="*/ 17 w 17"/>
                <a:gd name="T15" fmla="*/ 13 h 28"/>
                <a:gd name="T16" fmla="*/ 16 w 17"/>
                <a:gd name="T17" fmla="*/ 7 h 28"/>
                <a:gd name="T18" fmla="*/ 15 w 17"/>
                <a:gd name="T19" fmla="*/ 3 h 28"/>
                <a:gd name="T20" fmla="*/ 15 w 17"/>
                <a:gd name="T21" fmla="*/ 3 h 28"/>
                <a:gd name="T22" fmla="*/ 12 w 17"/>
                <a:gd name="T23" fmla="*/ 0 h 28"/>
                <a:gd name="T24" fmla="*/ 9 w 17"/>
                <a:gd name="T25" fmla="*/ 0 h 28"/>
                <a:gd name="T26" fmla="*/ 9 w 17"/>
                <a:gd name="T27" fmla="*/ 0 h 28"/>
                <a:gd name="T28" fmla="*/ 5 w 17"/>
                <a:gd name="T29" fmla="*/ 0 h 28"/>
                <a:gd name="T30" fmla="*/ 3 w 17"/>
                <a:gd name="T31" fmla="*/ 3 h 28"/>
                <a:gd name="T32" fmla="*/ 3 w 17"/>
                <a:gd name="T33" fmla="*/ 3 h 28"/>
                <a:gd name="T34" fmla="*/ 1 w 17"/>
                <a:gd name="T35" fmla="*/ 7 h 28"/>
                <a:gd name="T36" fmla="*/ 0 w 17"/>
                <a:gd name="T37" fmla="*/ 14 h 28"/>
                <a:gd name="T38" fmla="*/ 0 w 17"/>
                <a:gd name="T39" fmla="*/ 14 h 28"/>
                <a:gd name="T40" fmla="*/ 1 w 17"/>
                <a:gd name="T41" fmla="*/ 21 h 28"/>
                <a:gd name="T42" fmla="*/ 3 w 17"/>
                <a:gd name="T43" fmla="*/ 25 h 28"/>
                <a:gd name="T44" fmla="*/ 3 w 17"/>
                <a:gd name="T45" fmla="*/ 25 h 28"/>
                <a:gd name="T46" fmla="*/ 5 w 17"/>
                <a:gd name="T47" fmla="*/ 27 h 28"/>
                <a:gd name="T48" fmla="*/ 9 w 17"/>
                <a:gd name="T49" fmla="*/ 28 h 28"/>
                <a:gd name="T50" fmla="*/ 9 w 17"/>
                <a:gd name="T5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" h="28">
                  <a:moveTo>
                    <a:pt x="9" y="28"/>
                  </a:moveTo>
                  <a:lnTo>
                    <a:pt x="9" y="28"/>
                  </a:lnTo>
                  <a:lnTo>
                    <a:pt x="12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6" y="20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6" y="7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21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5" y="27"/>
                  </a:lnTo>
                  <a:lnTo>
                    <a:pt x="9" y="28"/>
                  </a:lnTo>
                  <a:lnTo>
                    <a:pt x="9" y="2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任意多边形 57"/>
            <p:cNvSpPr/>
            <p:nvPr>
              <p:custDataLst>
                <p:tags r:id="rId34"/>
              </p:custDataLst>
            </p:nvPr>
          </p:nvSpPr>
          <p:spPr bwMode="auto">
            <a:xfrm>
              <a:off x="2643188" y="1474788"/>
              <a:ext cx="838200" cy="803275"/>
            </a:xfrm>
            <a:custGeom>
              <a:avLst/>
              <a:gdLst>
                <a:gd name="T0" fmla="*/ 260 w 528"/>
                <a:gd name="T1" fmla="*/ 149 h 506"/>
                <a:gd name="T2" fmla="*/ 220 w 528"/>
                <a:gd name="T3" fmla="*/ 140 h 506"/>
                <a:gd name="T4" fmla="*/ 180 w 528"/>
                <a:gd name="T5" fmla="*/ 109 h 506"/>
                <a:gd name="T6" fmla="*/ 183 w 528"/>
                <a:gd name="T7" fmla="*/ 83 h 506"/>
                <a:gd name="T8" fmla="*/ 192 w 528"/>
                <a:gd name="T9" fmla="*/ 62 h 506"/>
                <a:gd name="T10" fmla="*/ 190 w 528"/>
                <a:gd name="T11" fmla="*/ 21 h 506"/>
                <a:gd name="T12" fmla="*/ 147 w 528"/>
                <a:gd name="T13" fmla="*/ 0 h 506"/>
                <a:gd name="T14" fmla="*/ 115 w 528"/>
                <a:gd name="T15" fmla="*/ 38 h 506"/>
                <a:gd name="T16" fmla="*/ 121 w 528"/>
                <a:gd name="T17" fmla="*/ 79 h 506"/>
                <a:gd name="T18" fmla="*/ 143 w 528"/>
                <a:gd name="T19" fmla="*/ 120 h 506"/>
                <a:gd name="T20" fmla="*/ 149 w 528"/>
                <a:gd name="T21" fmla="*/ 142 h 506"/>
                <a:gd name="T22" fmla="*/ 134 w 528"/>
                <a:gd name="T23" fmla="*/ 171 h 506"/>
                <a:gd name="T24" fmla="*/ 115 w 528"/>
                <a:gd name="T25" fmla="*/ 105 h 506"/>
                <a:gd name="T26" fmla="*/ 38 w 528"/>
                <a:gd name="T27" fmla="*/ 136 h 506"/>
                <a:gd name="T28" fmla="*/ 21 w 528"/>
                <a:gd name="T29" fmla="*/ 193 h 506"/>
                <a:gd name="T30" fmla="*/ 6 w 528"/>
                <a:gd name="T31" fmla="*/ 240 h 506"/>
                <a:gd name="T32" fmla="*/ 0 w 528"/>
                <a:gd name="T33" fmla="*/ 341 h 506"/>
                <a:gd name="T34" fmla="*/ 9 w 528"/>
                <a:gd name="T35" fmla="*/ 419 h 506"/>
                <a:gd name="T36" fmla="*/ 19 w 528"/>
                <a:gd name="T37" fmla="*/ 433 h 506"/>
                <a:gd name="T38" fmla="*/ 31 w 528"/>
                <a:gd name="T39" fmla="*/ 459 h 506"/>
                <a:gd name="T40" fmla="*/ 51 w 528"/>
                <a:gd name="T41" fmla="*/ 456 h 506"/>
                <a:gd name="T42" fmla="*/ 58 w 528"/>
                <a:gd name="T43" fmla="*/ 477 h 506"/>
                <a:gd name="T44" fmla="*/ 221 w 528"/>
                <a:gd name="T45" fmla="*/ 506 h 506"/>
                <a:gd name="T46" fmla="*/ 227 w 528"/>
                <a:gd name="T47" fmla="*/ 466 h 506"/>
                <a:gd name="T48" fmla="*/ 237 w 528"/>
                <a:gd name="T49" fmla="*/ 407 h 506"/>
                <a:gd name="T50" fmla="*/ 249 w 528"/>
                <a:gd name="T51" fmla="*/ 448 h 506"/>
                <a:gd name="T52" fmla="*/ 263 w 528"/>
                <a:gd name="T53" fmla="*/ 456 h 506"/>
                <a:gd name="T54" fmla="*/ 255 w 528"/>
                <a:gd name="T55" fmla="*/ 465 h 506"/>
                <a:gd name="T56" fmla="*/ 259 w 528"/>
                <a:gd name="T57" fmla="*/ 479 h 506"/>
                <a:gd name="T58" fmla="*/ 283 w 528"/>
                <a:gd name="T59" fmla="*/ 482 h 506"/>
                <a:gd name="T60" fmla="*/ 291 w 528"/>
                <a:gd name="T61" fmla="*/ 455 h 506"/>
                <a:gd name="T62" fmla="*/ 358 w 528"/>
                <a:gd name="T63" fmla="*/ 458 h 506"/>
                <a:gd name="T64" fmla="*/ 478 w 528"/>
                <a:gd name="T65" fmla="*/ 408 h 506"/>
                <a:gd name="T66" fmla="*/ 528 w 528"/>
                <a:gd name="T67" fmla="*/ 287 h 506"/>
                <a:gd name="T68" fmla="*/ 466 w 528"/>
                <a:gd name="T69" fmla="*/ 156 h 506"/>
                <a:gd name="T70" fmla="*/ 63 w 528"/>
                <a:gd name="T71" fmla="*/ 311 h 506"/>
                <a:gd name="T72" fmla="*/ 46 w 528"/>
                <a:gd name="T73" fmla="*/ 343 h 506"/>
                <a:gd name="T74" fmla="*/ 52 w 528"/>
                <a:gd name="T75" fmla="*/ 303 h 506"/>
                <a:gd name="T76" fmla="*/ 60 w 528"/>
                <a:gd name="T77" fmla="*/ 260 h 506"/>
                <a:gd name="T78" fmla="*/ 63 w 528"/>
                <a:gd name="T79" fmla="*/ 311 h 506"/>
                <a:gd name="T80" fmla="*/ 166 w 528"/>
                <a:gd name="T81" fmla="*/ 146 h 506"/>
                <a:gd name="T82" fmla="*/ 165 w 528"/>
                <a:gd name="T83" fmla="*/ 126 h 506"/>
                <a:gd name="T84" fmla="*/ 180 w 528"/>
                <a:gd name="T85" fmla="*/ 112 h 506"/>
                <a:gd name="T86" fmla="*/ 463 w 528"/>
                <a:gd name="T87" fmla="*/ 269 h 506"/>
                <a:gd name="T88" fmla="*/ 444 w 528"/>
                <a:gd name="T89" fmla="*/ 281 h 506"/>
                <a:gd name="T90" fmla="*/ 430 w 528"/>
                <a:gd name="T91" fmla="*/ 260 h 506"/>
                <a:gd name="T92" fmla="*/ 447 w 528"/>
                <a:gd name="T93" fmla="*/ 239 h 506"/>
                <a:gd name="T94" fmla="*/ 465 w 528"/>
                <a:gd name="T95" fmla="*/ 260 h 506"/>
                <a:gd name="T96" fmla="*/ 385 w 528"/>
                <a:gd name="T97" fmla="*/ 201 h 506"/>
                <a:gd name="T98" fmla="*/ 408 w 528"/>
                <a:gd name="T99" fmla="*/ 203 h 506"/>
                <a:gd name="T100" fmla="*/ 408 w 528"/>
                <a:gd name="T101" fmla="*/ 234 h 506"/>
                <a:gd name="T102" fmla="*/ 386 w 528"/>
                <a:gd name="T103" fmla="*/ 237 h 506"/>
                <a:gd name="T104" fmla="*/ 381 w 528"/>
                <a:gd name="T105" fmla="*/ 207 h 506"/>
                <a:gd name="T106" fmla="*/ 308 w 528"/>
                <a:gd name="T107" fmla="*/ 412 h 506"/>
                <a:gd name="T108" fmla="*/ 278 w 528"/>
                <a:gd name="T109" fmla="*/ 370 h 506"/>
                <a:gd name="T110" fmla="*/ 261 w 528"/>
                <a:gd name="T111" fmla="*/ 271 h 506"/>
                <a:gd name="T112" fmla="*/ 259 w 528"/>
                <a:gd name="T113" fmla="*/ 233 h 506"/>
                <a:gd name="T114" fmla="*/ 313 w 528"/>
                <a:gd name="T115" fmla="*/ 161 h 506"/>
                <a:gd name="T116" fmla="*/ 465 w 528"/>
                <a:gd name="T117" fmla="*/ 369 h 506"/>
                <a:gd name="T118" fmla="*/ 396 w 528"/>
                <a:gd name="T119" fmla="*/ 41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28" h="506">
                  <a:moveTo>
                    <a:pt x="358" y="118"/>
                  </a:moveTo>
                  <a:lnTo>
                    <a:pt x="358" y="118"/>
                  </a:lnTo>
                  <a:lnTo>
                    <a:pt x="343" y="119"/>
                  </a:lnTo>
                  <a:lnTo>
                    <a:pt x="328" y="121"/>
                  </a:lnTo>
                  <a:lnTo>
                    <a:pt x="312" y="124"/>
                  </a:lnTo>
                  <a:lnTo>
                    <a:pt x="298" y="128"/>
                  </a:lnTo>
                  <a:lnTo>
                    <a:pt x="285" y="134"/>
                  </a:lnTo>
                  <a:lnTo>
                    <a:pt x="272" y="141"/>
                  </a:lnTo>
                  <a:lnTo>
                    <a:pt x="260" y="149"/>
                  </a:lnTo>
                  <a:lnTo>
                    <a:pt x="249" y="157"/>
                  </a:lnTo>
                  <a:lnTo>
                    <a:pt x="249" y="157"/>
                  </a:lnTo>
                  <a:lnTo>
                    <a:pt x="246" y="154"/>
                  </a:lnTo>
                  <a:lnTo>
                    <a:pt x="243" y="152"/>
                  </a:lnTo>
                  <a:lnTo>
                    <a:pt x="243" y="152"/>
                  </a:lnTo>
                  <a:lnTo>
                    <a:pt x="234" y="147"/>
                  </a:lnTo>
                  <a:lnTo>
                    <a:pt x="226" y="143"/>
                  </a:lnTo>
                  <a:lnTo>
                    <a:pt x="220" y="140"/>
                  </a:lnTo>
                  <a:lnTo>
                    <a:pt x="220" y="140"/>
                  </a:lnTo>
                  <a:lnTo>
                    <a:pt x="207" y="136"/>
                  </a:lnTo>
                  <a:lnTo>
                    <a:pt x="197" y="131"/>
                  </a:lnTo>
                  <a:lnTo>
                    <a:pt x="197" y="131"/>
                  </a:lnTo>
                  <a:lnTo>
                    <a:pt x="189" y="128"/>
                  </a:lnTo>
                  <a:lnTo>
                    <a:pt x="184" y="126"/>
                  </a:lnTo>
                  <a:lnTo>
                    <a:pt x="184" y="126"/>
                  </a:lnTo>
                  <a:lnTo>
                    <a:pt x="182" y="117"/>
                  </a:lnTo>
                  <a:lnTo>
                    <a:pt x="181" y="111"/>
                  </a:lnTo>
                  <a:lnTo>
                    <a:pt x="180" y="109"/>
                  </a:lnTo>
                  <a:lnTo>
                    <a:pt x="179" y="109"/>
                  </a:lnTo>
                  <a:lnTo>
                    <a:pt x="179" y="109"/>
                  </a:lnTo>
                  <a:lnTo>
                    <a:pt x="179" y="99"/>
                  </a:lnTo>
                  <a:lnTo>
                    <a:pt x="179" y="91"/>
                  </a:lnTo>
                  <a:lnTo>
                    <a:pt x="180" y="88"/>
                  </a:lnTo>
                  <a:lnTo>
                    <a:pt x="181" y="87"/>
                  </a:lnTo>
                  <a:lnTo>
                    <a:pt x="181" y="87"/>
                  </a:lnTo>
                  <a:lnTo>
                    <a:pt x="182" y="85"/>
                  </a:lnTo>
                  <a:lnTo>
                    <a:pt x="183" y="83"/>
                  </a:lnTo>
                  <a:lnTo>
                    <a:pt x="183" y="80"/>
                  </a:lnTo>
                  <a:lnTo>
                    <a:pt x="183" y="80"/>
                  </a:lnTo>
                  <a:lnTo>
                    <a:pt x="184" y="80"/>
                  </a:lnTo>
                  <a:lnTo>
                    <a:pt x="186" y="80"/>
                  </a:lnTo>
                  <a:lnTo>
                    <a:pt x="188" y="78"/>
                  </a:lnTo>
                  <a:lnTo>
                    <a:pt x="189" y="73"/>
                  </a:lnTo>
                  <a:lnTo>
                    <a:pt x="189" y="73"/>
                  </a:lnTo>
                  <a:lnTo>
                    <a:pt x="190" y="70"/>
                  </a:lnTo>
                  <a:lnTo>
                    <a:pt x="192" y="62"/>
                  </a:lnTo>
                  <a:lnTo>
                    <a:pt x="192" y="59"/>
                  </a:lnTo>
                  <a:lnTo>
                    <a:pt x="192" y="55"/>
                  </a:lnTo>
                  <a:lnTo>
                    <a:pt x="191" y="53"/>
                  </a:lnTo>
                  <a:lnTo>
                    <a:pt x="189" y="51"/>
                  </a:lnTo>
                  <a:lnTo>
                    <a:pt x="189" y="51"/>
                  </a:lnTo>
                  <a:lnTo>
                    <a:pt x="191" y="43"/>
                  </a:lnTo>
                  <a:lnTo>
                    <a:pt x="192" y="35"/>
                  </a:lnTo>
                  <a:lnTo>
                    <a:pt x="191" y="26"/>
                  </a:lnTo>
                  <a:lnTo>
                    <a:pt x="190" y="21"/>
                  </a:lnTo>
                  <a:lnTo>
                    <a:pt x="188" y="17"/>
                  </a:lnTo>
                  <a:lnTo>
                    <a:pt x="185" y="13"/>
                  </a:lnTo>
                  <a:lnTo>
                    <a:pt x="181" y="9"/>
                  </a:lnTo>
                  <a:lnTo>
                    <a:pt x="177" y="5"/>
                  </a:lnTo>
                  <a:lnTo>
                    <a:pt x="170" y="3"/>
                  </a:lnTo>
                  <a:lnTo>
                    <a:pt x="163" y="1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133" y="4"/>
                  </a:lnTo>
                  <a:lnTo>
                    <a:pt x="129" y="6"/>
                  </a:lnTo>
                  <a:lnTo>
                    <a:pt x="126" y="9"/>
                  </a:lnTo>
                  <a:lnTo>
                    <a:pt x="122" y="13"/>
                  </a:lnTo>
                  <a:lnTo>
                    <a:pt x="119" y="18"/>
                  </a:lnTo>
                  <a:lnTo>
                    <a:pt x="117" y="23"/>
                  </a:lnTo>
                  <a:lnTo>
                    <a:pt x="116" y="30"/>
                  </a:lnTo>
                  <a:lnTo>
                    <a:pt x="115" y="38"/>
                  </a:lnTo>
                  <a:lnTo>
                    <a:pt x="115" y="48"/>
                  </a:lnTo>
                  <a:lnTo>
                    <a:pt x="115" y="48"/>
                  </a:lnTo>
                  <a:lnTo>
                    <a:pt x="114" y="49"/>
                  </a:lnTo>
                  <a:lnTo>
                    <a:pt x="113" y="50"/>
                  </a:lnTo>
                  <a:lnTo>
                    <a:pt x="112" y="54"/>
                  </a:lnTo>
                  <a:lnTo>
                    <a:pt x="112" y="57"/>
                  </a:lnTo>
                  <a:lnTo>
                    <a:pt x="114" y="63"/>
                  </a:lnTo>
                  <a:lnTo>
                    <a:pt x="116" y="70"/>
                  </a:lnTo>
                  <a:lnTo>
                    <a:pt x="121" y="79"/>
                  </a:lnTo>
                  <a:lnTo>
                    <a:pt x="121" y="79"/>
                  </a:lnTo>
                  <a:lnTo>
                    <a:pt x="122" y="86"/>
                  </a:lnTo>
                  <a:lnTo>
                    <a:pt x="122" y="92"/>
                  </a:lnTo>
                  <a:lnTo>
                    <a:pt x="121" y="95"/>
                  </a:lnTo>
                  <a:lnTo>
                    <a:pt x="120" y="98"/>
                  </a:lnTo>
                  <a:lnTo>
                    <a:pt x="120" y="98"/>
                  </a:lnTo>
                  <a:lnTo>
                    <a:pt x="130" y="109"/>
                  </a:lnTo>
                  <a:lnTo>
                    <a:pt x="139" y="118"/>
                  </a:lnTo>
                  <a:lnTo>
                    <a:pt x="143" y="120"/>
                  </a:lnTo>
                  <a:lnTo>
                    <a:pt x="146" y="122"/>
                  </a:lnTo>
                  <a:lnTo>
                    <a:pt x="146" y="122"/>
                  </a:lnTo>
                  <a:lnTo>
                    <a:pt x="141" y="124"/>
                  </a:lnTo>
                  <a:lnTo>
                    <a:pt x="137" y="125"/>
                  </a:lnTo>
                  <a:lnTo>
                    <a:pt x="135" y="127"/>
                  </a:lnTo>
                  <a:lnTo>
                    <a:pt x="135" y="127"/>
                  </a:lnTo>
                  <a:lnTo>
                    <a:pt x="141" y="134"/>
                  </a:lnTo>
                  <a:lnTo>
                    <a:pt x="149" y="142"/>
                  </a:lnTo>
                  <a:lnTo>
                    <a:pt x="149" y="142"/>
                  </a:lnTo>
                  <a:lnTo>
                    <a:pt x="149" y="146"/>
                  </a:lnTo>
                  <a:lnTo>
                    <a:pt x="148" y="150"/>
                  </a:lnTo>
                  <a:lnTo>
                    <a:pt x="146" y="154"/>
                  </a:lnTo>
                  <a:lnTo>
                    <a:pt x="146" y="154"/>
                  </a:lnTo>
                  <a:lnTo>
                    <a:pt x="142" y="166"/>
                  </a:lnTo>
                  <a:lnTo>
                    <a:pt x="140" y="175"/>
                  </a:lnTo>
                  <a:lnTo>
                    <a:pt x="139" y="183"/>
                  </a:lnTo>
                  <a:lnTo>
                    <a:pt x="139" y="183"/>
                  </a:lnTo>
                  <a:lnTo>
                    <a:pt x="134" y="171"/>
                  </a:lnTo>
                  <a:lnTo>
                    <a:pt x="125" y="147"/>
                  </a:lnTo>
                  <a:lnTo>
                    <a:pt x="121" y="133"/>
                  </a:lnTo>
                  <a:lnTo>
                    <a:pt x="118" y="119"/>
                  </a:lnTo>
                  <a:lnTo>
                    <a:pt x="118" y="113"/>
                  </a:lnTo>
                  <a:lnTo>
                    <a:pt x="118" y="107"/>
                  </a:lnTo>
                  <a:lnTo>
                    <a:pt x="118" y="102"/>
                  </a:lnTo>
                  <a:lnTo>
                    <a:pt x="120" y="98"/>
                  </a:lnTo>
                  <a:lnTo>
                    <a:pt x="120" y="98"/>
                  </a:lnTo>
                  <a:lnTo>
                    <a:pt x="115" y="105"/>
                  </a:lnTo>
                  <a:lnTo>
                    <a:pt x="108" y="111"/>
                  </a:lnTo>
                  <a:lnTo>
                    <a:pt x="100" y="116"/>
                  </a:lnTo>
                  <a:lnTo>
                    <a:pt x="100" y="116"/>
                  </a:lnTo>
                  <a:lnTo>
                    <a:pt x="72" y="123"/>
                  </a:lnTo>
                  <a:lnTo>
                    <a:pt x="52" y="130"/>
                  </a:lnTo>
                  <a:lnTo>
                    <a:pt x="44" y="133"/>
                  </a:lnTo>
                  <a:lnTo>
                    <a:pt x="40" y="135"/>
                  </a:lnTo>
                  <a:lnTo>
                    <a:pt x="40" y="135"/>
                  </a:lnTo>
                  <a:lnTo>
                    <a:pt x="38" y="136"/>
                  </a:lnTo>
                  <a:lnTo>
                    <a:pt x="34" y="139"/>
                  </a:lnTo>
                  <a:lnTo>
                    <a:pt x="32" y="141"/>
                  </a:lnTo>
                  <a:lnTo>
                    <a:pt x="30" y="144"/>
                  </a:lnTo>
                  <a:lnTo>
                    <a:pt x="29" y="148"/>
                  </a:lnTo>
                  <a:lnTo>
                    <a:pt x="29" y="153"/>
                  </a:lnTo>
                  <a:lnTo>
                    <a:pt x="29" y="153"/>
                  </a:lnTo>
                  <a:lnTo>
                    <a:pt x="26" y="170"/>
                  </a:lnTo>
                  <a:lnTo>
                    <a:pt x="24" y="184"/>
                  </a:lnTo>
                  <a:lnTo>
                    <a:pt x="21" y="193"/>
                  </a:lnTo>
                  <a:lnTo>
                    <a:pt x="21" y="193"/>
                  </a:lnTo>
                  <a:lnTo>
                    <a:pt x="18" y="197"/>
                  </a:lnTo>
                  <a:lnTo>
                    <a:pt x="16" y="200"/>
                  </a:lnTo>
                  <a:lnTo>
                    <a:pt x="14" y="204"/>
                  </a:lnTo>
                  <a:lnTo>
                    <a:pt x="12" y="209"/>
                  </a:lnTo>
                  <a:lnTo>
                    <a:pt x="12" y="209"/>
                  </a:lnTo>
                  <a:lnTo>
                    <a:pt x="11" y="223"/>
                  </a:lnTo>
                  <a:lnTo>
                    <a:pt x="10" y="231"/>
                  </a:lnTo>
                  <a:lnTo>
                    <a:pt x="6" y="240"/>
                  </a:lnTo>
                  <a:lnTo>
                    <a:pt x="6" y="240"/>
                  </a:lnTo>
                  <a:lnTo>
                    <a:pt x="3" y="248"/>
                  </a:lnTo>
                  <a:lnTo>
                    <a:pt x="1" y="254"/>
                  </a:lnTo>
                  <a:lnTo>
                    <a:pt x="1" y="26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308"/>
                  </a:lnTo>
                  <a:lnTo>
                    <a:pt x="0" y="341"/>
                  </a:lnTo>
                  <a:lnTo>
                    <a:pt x="0" y="341"/>
                  </a:lnTo>
                  <a:lnTo>
                    <a:pt x="1" y="349"/>
                  </a:lnTo>
                  <a:lnTo>
                    <a:pt x="2" y="355"/>
                  </a:lnTo>
                  <a:lnTo>
                    <a:pt x="3" y="361"/>
                  </a:lnTo>
                  <a:lnTo>
                    <a:pt x="3" y="367"/>
                  </a:lnTo>
                  <a:lnTo>
                    <a:pt x="3" y="367"/>
                  </a:lnTo>
                  <a:lnTo>
                    <a:pt x="3" y="373"/>
                  </a:lnTo>
                  <a:lnTo>
                    <a:pt x="4" y="381"/>
                  </a:lnTo>
                  <a:lnTo>
                    <a:pt x="6" y="401"/>
                  </a:lnTo>
                  <a:lnTo>
                    <a:pt x="9" y="419"/>
                  </a:lnTo>
                  <a:lnTo>
                    <a:pt x="10" y="430"/>
                  </a:lnTo>
                  <a:lnTo>
                    <a:pt x="10" y="430"/>
                  </a:lnTo>
                  <a:lnTo>
                    <a:pt x="12" y="432"/>
                  </a:lnTo>
                  <a:lnTo>
                    <a:pt x="14" y="433"/>
                  </a:lnTo>
                  <a:lnTo>
                    <a:pt x="16" y="433"/>
                  </a:lnTo>
                  <a:lnTo>
                    <a:pt x="16" y="433"/>
                  </a:lnTo>
                  <a:lnTo>
                    <a:pt x="18" y="433"/>
                  </a:lnTo>
                  <a:lnTo>
                    <a:pt x="18" y="433"/>
                  </a:lnTo>
                  <a:lnTo>
                    <a:pt x="19" y="433"/>
                  </a:lnTo>
                  <a:lnTo>
                    <a:pt x="19" y="434"/>
                  </a:lnTo>
                  <a:lnTo>
                    <a:pt x="20" y="438"/>
                  </a:lnTo>
                  <a:lnTo>
                    <a:pt x="21" y="446"/>
                  </a:lnTo>
                  <a:lnTo>
                    <a:pt x="23" y="450"/>
                  </a:lnTo>
                  <a:lnTo>
                    <a:pt x="25" y="455"/>
                  </a:lnTo>
                  <a:lnTo>
                    <a:pt x="25" y="455"/>
                  </a:lnTo>
                  <a:lnTo>
                    <a:pt x="25" y="456"/>
                  </a:lnTo>
                  <a:lnTo>
                    <a:pt x="27" y="457"/>
                  </a:lnTo>
                  <a:lnTo>
                    <a:pt x="31" y="459"/>
                  </a:lnTo>
                  <a:lnTo>
                    <a:pt x="38" y="459"/>
                  </a:lnTo>
                  <a:lnTo>
                    <a:pt x="38" y="459"/>
                  </a:lnTo>
                  <a:lnTo>
                    <a:pt x="41" y="459"/>
                  </a:lnTo>
                  <a:lnTo>
                    <a:pt x="42" y="458"/>
                  </a:lnTo>
                  <a:lnTo>
                    <a:pt x="42" y="457"/>
                  </a:lnTo>
                  <a:lnTo>
                    <a:pt x="42" y="457"/>
                  </a:lnTo>
                  <a:lnTo>
                    <a:pt x="47" y="457"/>
                  </a:lnTo>
                  <a:lnTo>
                    <a:pt x="50" y="457"/>
                  </a:lnTo>
                  <a:lnTo>
                    <a:pt x="51" y="456"/>
                  </a:lnTo>
                  <a:lnTo>
                    <a:pt x="51" y="455"/>
                  </a:lnTo>
                  <a:lnTo>
                    <a:pt x="51" y="455"/>
                  </a:lnTo>
                  <a:lnTo>
                    <a:pt x="55" y="457"/>
                  </a:lnTo>
                  <a:lnTo>
                    <a:pt x="62" y="460"/>
                  </a:lnTo>
                  <a:lnTo>
                    <a:pt x="62" y="460"/>
                  </a:lnTo>
                  <a:lnTo>
                    <a:pt x="61" y="467"/>
                  </a:lnTo>
                  <a:lnTo>
                    <a:pt x="58" y="473"/>
                  </a:lnTo>
                  <a:lnTo>
                    <a:pt x="58" y="473"/>
                  </a:lnTo>
                  <a:lnTo>
                    <a:pt x="58" y="477"/>
                  </a:lnTo>
                  <a:lnTo>
                    <a:pt x="59" y="483"/>
                  </a:lnTo>
                  <a:lnTo>
                    <a:pt x="62" y="489"/>
                  </a:lnTo>
                  <a:lnTo>
                    <a:pt x="62" y="489"/>
                  </a:lnTo>
                  <a:lnTo>
                    <a:pt x="62" y="506"/>
                  </a:lnTo>
                  <a:lnTo>
                    <a:pt x="143" y="506"/>
                  </a:lnTo>
                  <a:lnTo>
                    <a:pt x="143" y="505"/>
                  </a:lnTo>
                  <a:lnTo>
                    <a:pt x="143" y="506"/>
                  </a:lnTo>
                  <a:lnTo>
                    <a:pt x="221" y="506"/>
                  </a:lnTo>
                  <a:lnTo>
                    <a:pt x="221" y="506"/>
                  </a:lnTo>
                  <a:lnTo>
                    <a:pt x="222" y="498"/>
                  </a:lnTo>
                  <a:lnTo>
                    <a:pt x="222" y="493"/>
                  </a:lnTo>
                  <a:lnTo>
                    <a:pt x="222" y="493"/>
                  </a:lnTo>
                  <a:lnTo>
                    <a:pt x="221" y="486"/>
                  </a:lnTo>
                  <a:lnTo>
                    <a:pt x="221" y="482"/>
                  </a:lnTo>
                  <a:lnTo>
                    <a:pt x="223" y="478"/>
                  </a:lnTo>
                  <a:lnTo>
                    <a:pt x="223" y="478"/>
                  </a:lnTo>
                  <a:lnTo>
                    <a:pt x="225" y="472"/>
                  </a:lnTo>
                  <a:lnTo>
                    <a:pt x="227" y="466"/>
                  </a:lnTo>
                  <a:lnTo>
                    <a:pt x="227" y="460"/>
                  </a:lnTo>
                  <a:lnTo>
                    <a:pt x="227" y="458"/>
                  </a:lnTo>
                  <a:lnTo>
                    <a:pt x="231" y="457"/>
                  </a:lnTo>
                  <a:lnTo>
                    <a:pt x="231" y="457"/>
                  </a:lnTo>
                  <a:lnTo>
                    <a:pt x="231" y="435"/>
                  </a:lnTo>
                  <a:lnTo>
                    <a:pt x="231" y="415"/>
                  </a:lnTo>
                  <a:lnTo>
                    <a:pt x="231" y="400"/>
                  </a:lnTo>
                  <a:lnTo>
                    <a:pt x="231" y="400"/>
                  </a:lnTo>
                  <a:lnTo>
                    <a:pt x="237" y="407"/>
                  </a:lnTo>
                  <a:lnTo>
                    <a:pt x="237" y="407"/>
                  </a:lnTo>
                  <a:lnTo>
                    <a:pt x="240" y="419"/>
                  </a:lnTo>
                  <a:lnTo>
                    <a:pt x="240" y="419"/>
                  </a:lnTo>
                  <a:lnTo>
                    <a:pt x="243" y="426"/>
                  </a:lnTo>
                  <a:lnTo>
                    <a:pt x="245" y="433"/>
                  </a:lnTo>
                  <a:lnTo>
                    <a:pt x="248" y="439"/>
                  </a:lnTo>
                  <a:lnTo>
                    <a:pt x="249" y="444"/>
                  </a:lnTo>
                  <a:lnTo>
                    <a:pt x="249" y="444"/>
                  </a:lnTo>
                  <a:lnTo>
                    <a:pt x="249" y="448"/>
                  </a:lnTo>
                  <a:lnTo>
                    <a:pt x="250" y="451"/>
                  </a:lnTo>
                  <a:lnTo>
                    <a:pt x="251" y="453"/>
                  </a:lnTo>
                  <a:lnTo>
                    <a:pt x="251" y="453"/>
                  </a:lnTo>
                  <a:lnTo>
                    <a:pt x="256" y="454"/>
                  </a:lnTo>
                  <a:lnTo>
                    <a:pt x="260" y="454"/>
                  </a:lnTo>
                  <a:lnTo>
                    <a:pt x="262" y="454"/>
                  </a:lnTo>
                  <a:lnTo>
                    <a:pt x="262" y="453"/>
                  </a:lnTo>
                  <a:lnTo>
                    <a:pt x="262" y="453"/>
                  </a:lnTo>
                  <a:lnTo>
                    <a:pt x="263" y="456"/>
                  </a:lnTo>
                  <a:lnTo>
                    <a:pt x="264" y="458"/>
                  </a:lnTo>
                  <a:lnTo>
                    <a:pt x="264" y="461"/>
                  </a:lnTo>
                  <a:lnTo>
                    <a:pt x="264" y="461"/>
                  </a:lnTo>
                  <a:lnTo>
                    <a:pt x="263" y="468"/>
                  </a:lnTo>
                  <a:lnTo>
                    <a:pt x="263" y="468"/>
                  </a:lnTo>
                  <a:lnTo>
                    <a:pt x="260" y="465"/>
                  </a:lnTo>
                  <a:lnTo>
                    <a:pt x="258" y="464"/>
                  </a:lnTo>
                  <a:lnTo>
                    <a:pt x="256" y="464"/>
                  </a:lnTo>
                  <a:lnTo>
                    <a:pt x="255" y="465"/>
                  </a:lnTo>
                  <a:lnTo>
                    <a:pt x="257" y="471"/>
                  </a:lnTo>
                  <a:lnTo>
                    <a:pt x="257" y="471"/>
                  </a:lnTo>
                  <a:lnTo>
                    <a:pt x="257" y="472"/>
                  </a:lnTo>
                  <a:lnTo>
                    <a:pt x="258" y="475"/>
                  </a:lnTo>
                  <a:lnTo>
                    <a:pt x="258" y="475"/>
                  </a:lnTo>
                  <a:lnTo>
                    <a:pt x="256" y="477"/>
                  </a:lnTo>
                  <a:lnTo>
                    <a:pt x="257" y="478"/>
                  </a:lnTo>
                  <a:lnTo>
                    <a:pt x="259" y="479"/>
                  </a:lnTo>
                  <a:lnTo>
                    <a:pt x="259" y="479"/>
                  </a:lnTo>
                  <a:lnTo>
                    <a:pt x="265" y="482"/>
                  </a:lnTo>
                  <a:lnTo>
                    <a:pt x="269" y="484"/>
                  </a:lnTo>
                  <a:lnTo>
                    <a:pt x="273" y="484"/>
                  </a:lnTo>
                  <a:lnTo>
                    <a:pt x="273" y="484"/>
                  </a:lnTo>
                  <a:lnTo>
                    <a:pt x="278" y="485"/>
                  </a:lnTo>
                  <a:lnTo>
                    <a:pt x="282" y="485"/>
                  </a:lnTo>
                  <a:lnTo>
                    <a:pt x="283" y="484"/>
                  </a:lnTo>
                  <a:lnTo>
                    <a:pt x="283" y="482"/>
                  </a:lnTo>
                  <a:lnTo>
                    <a:pt x="283" y="482"/>
                  </a:lnTo>
                  <a:lnTo>
                    <a:pt x="285" y="482"/>
                  </a:lnTo>
                  <a:lnTo>
                    <a:pt x="287" y="480"/>
                  </a:lnTo>
                  <a:lnTo>
                    <a:pt x="288" y="477"/>
                  </a:lnTo>
                  <a:lnTo>
                    <a:pt x="288" y="477"/>
                  </a:lnTo>
                  <a:lnTo>
                    <a:pt x="291" y="462"/>
                  </a:lnTo>
                  <a:lnTo>
                    <a:pt x="291" y="462"/>
                  </a:lnTo>
                  <a:lnTo>
                    <a:pt x="292" y="458"/>
                  </a:lnTo>
                  <a:lnTo>
                    <a:pt x="291" y="455"/>
                  </a:lnTo>
                  <a:lnTo>
                    <a:pt x="291" y="455"/>
                  </a:lnTo>
                  <a:lnTo>
                    <a:pt x="290" y="451"/>
                  </a:lnTo>
                  <a:lnTo>
                    <a:pt x="290" y="448"/>
                  </a:lnTo>
                  <a:lnTo>
                    <a:pt x="290" y="448"/>
                  </a:lnTo>
                  <a:lnTo>
                    <a:pt x="287" y="443"/>
                  </a:lnTo>
                  <a:lnTo>
                    <a:pt x="287" y="443"/>
                  </a:lnTo>
                  <a:lnTo>
                    <a:pt x="304" y="449"/>
                  </a:lnTo>
                  <a:lnTo>
                    <a:pt x="322" y="454"/>
                  </a:lnTo>
                  <a:lnTo>
                    <a:pt x="340" y="457"/>
                  </a:lnTo>
                  <a:lnTo>
                    <a:pt x="358" y="458"/>
                  </a:lnTo>
                  <a:lnTo>
                    <a:pt x="358" y="458"/>
                  </a:lnTo>
                  <a:lnTo>
                    <a:pt x="375" y="457"/>
                  </a:lnTo>
                  <a:lnTo>
                    <a:pt x="392" y="455"/>
                  </a:lnTo>
                  <a:lnTo>
                    <a:pt x="408" y="450"/>
                  </a:lnTo>
                  <a:lnTo>
                    <a:pt x="424" y="445"/>
                  </a:lnTo>
                  <a:lnTo>
                    <a:pt x="439" y="438"/>
                  </a:lnTo>
                  <a:lnTo>
                    <a:pt x="453" y="429"/>
                  </a:lnTo>
                  <a:lnTo>
                    <a:pt x="466" y="419"/>
                  </a:lnTo>
                  <a:lnTo>
                    <a:pt x="478" y="408"/>
                  </a:lnTo>
                  <a:lnTo>
                    <a:pt x="489" y="396"/>
                  </a:lnTo>
                  <a:lnTo>
                    <a:pt x="499" y="383"/>
                  </a:lnTo>
                  <a:lnTo>
                    <a:pt x="507" y="369"/>
                  </a:lnTo>
                  <a:lnTo>
                    <a:pt x="514" y="354"/>
                  </a:lnTo>
                  <a:lnTo>
                    <a:pt x="520" y="339"/>
                  </a:lnTo>
                  <a:lnTo>
                    <a:pt x="524" y="322"/>
                  </a:lnTo>
                  <a:lnTo>
                    <a:pt x="527" y="306"/>
                  </a:lnTo>
                  <a:lnTo>
                    <a:pt x="528" y="287"/>
                  </a:lnTo>
                  <a:lnTo>
                    <a:pt x="528" y="287"/>
                  </a:lnTo>
                  <a:lnTo>
                    <a:pt x="527" y="270"/>
                  </a:lnTo>
                  <a:lnTo>
                    <a:pt x="524" y="253"/>
                  </a:lnTo>
                  <a:lnTo>
                    <a:pt x="520" y="237"/>
                  </a:lnTo>
                  <a:lnTo>
                    <a:pt x="514" y="222"/>
                  </a:lnTo>
                  <a:lnTo>
                    <a:pt x="507" y="207"/>
                  </a:lnTo>
                  <a:lnTo>
                    <a:pt x="499" y="193"/>
                  </a:lnTo>
                  <a:lnTo>
                    <a:pt x="489" y="180"/>
                  </a:lnTo>
                  <a:lnTo>
                    <a:pt x="478" y="167"/>
                  </a:lnTo>
                  <a:lnTo>
                    <a:pt x="466" y="156"/>
                  </a:lnTo>
                  <a:lnTo>
                    <a:pt x="453" y="147"/>
                  </a:lnTo>
                  <a:lnTo>
                    <a:pt x="439" y="138"/>
                  </a:lnTo>
                  <a:lnTo>
                    <a:pt x="424" y="131"/>
                  </a:lnTo>
                  <a:lnTo>
                    <a:pt x="408" y="125"/>
                  </a:lnTo>
                  <a:lnTo>
                    <a:pt x="392" y="121"/>
                  </a:lnTo>
                  <a:lnTo>
                    <a:pt x="375" y="119"/>
                  </a:lnTo>
                  <a:lnTo>
                    <a:pt x="358" y="118"/>
                  </a:lnTo>
                  <a:lnTo>
                    <a:pt x="358" y="118"/>
                  </a:lnTo>
                  <a:close/>
                  <a:moveTo>
                    <a:pt x="63" y="311"/>
                  </a:moveTo>
                  <a:lnTo>
                    <a:pt x="63" y="311"/>
                  </a:lnTo>
                  <a:lnTo>
                    <a:pt x="52" y="387"/>
                  </a:lnTo>
                  <a:lnTo>
                    <a:pt x="52" y="387"/>
                  </a:lnTo>
                  <a:lnTo>
                    <a:pt x="50" y="371"/>
                  </a:lnTo>
                  <a:lnTo>
                    <a:pt x="50" y="371"/>
                  </a:lnTo>
                  <a:lnTo>
                    <a:pt x="49" y="361"/>
                  </a:lnTo>
                  <a:lnTo>
                    <a:pt x="47" y="352"/>
                  </a:lnTo>
                  <a:lnTo>
                    <a:pt x="47" y="352"/>
                  </a:lnTo>
                  <a:lnTo>
                    <a:pt x="46" y="343"/>
                  </a:lnTo>
                  <a:lnTo>
                    <a:pt x="47" y="337"/>
                  </a:lnTo>
                  <a:lnTo>
                    <a:pt x="47" y="337"/>
                  </a:lnTo>
                  <a:lnTo>
                    <a:pt x="49" y="325"/>
                  </a:lnTo>
                  <a:lnTo>
                    <a:pt x="50" y="316"/>
                  </a:lnTo>
                  <a:lnTo>
                    <a:pt x="50" y="310"/>
                  </a:lnTo>
                  <a:lnTo>
                    <a:pt x="50" y="310"/>
                  </a:lnTo>
                  <a:lnTo>
                    <a:pt x="50" y="309"/>
                  </a:lnTo>
                  <a:lnTo>
                    <a:pt x="50" y="307"/>
                  </a:lnTo>
                  <a:lnTo>
                    <a:pt x="52" y="303"/>
                  </a:lnTo>
                  <a:lnTo>
                    <a:pt x="54" y="298"/>
                  </a:lnTo>
                  <a:lnTo>
                    <a:pt x="57" y="293"/>
                  </a:lnTo>
                  <a:lnTo>
                    <a:pt x="57" y="293"/>
                  </a:lnTo>
                  <a:lnTo>
                    <a:pt x="58" y="288"/>
                  </a:lnTo>
                  <a:lnTo>
                    <a:pt x="58" y="283"/>
                  </a:lnTo>
                  <a:lnTo>
                    <a:pt x="59" y="274"/>
                  </a:lnTo>
                  <a:lnTo>
                    <a:pt x="59" y="274"/>
                  </a:lnTo>
                  <a:lnTo>
                    <a:pt x="60" y="263"/>
                  </a:lnTo>
                  <a:lnTo>
                    <a:pt x="60" y="260"/>
                  </a:lnTo>
                  <a:lnTo>
                    <a:pt x="61" y="260"/>
                  </a:lnTo>
                  <a:lnTo>
                    <a:pt x="61" y="261"/>
                  </a:lnTo>
                  <a:lnTo>
                    <a:pt x="61" y="261"/>
                  </a:lnTo>
                  <a:lnTo>
                    <a:pt x="62" y="275"/>
                  </a:lnTo>
                  <a:lnTo>
                    <a:pt x="64" y="294"/>
                  </a:lnTo>
                  <a:lnTo>
                    <a:pt x="64" y="294"/>
                  </a:lnTo>
                  <a:lnTo>
                    <a:pt x="64" y="303"/>
                  </a:lnTo>
                  <a:lnTo>
                    <a:pt x="63" y="311"/>
                  </a:lnTo>
                  <a:lnTo>
                    <a:pt x="63" y="311"/>
                  </a:lnTo>
                  <a:close/>
                  <a:moveTo>
                    <a:pt x="179" y="138"/>
                  </a:moveTo>
                  <a:lnTo>
                    <a:pt x="179" y="138"/>
                  </a:lnTo>
                  <a:lnTo>
                    <a:pt x="177" y="146"/>
                  </a:lnTo>
                  <a:lnTo>
                    <a:pt x="176" y="157"/>
                  </a:lnTo>
                  <a:lnTo>
                    <a:pt x="174" y="167"/>
                  </a:lnTo>
                  <a:lnTo>
                    <a:pt x="173" y="173"/>
                  </a:lnTo>
                  <a:lnTo>
                    <a:pt x="173" y="173"/>
                  </a:lnTo>
                  <a:lnTo>
                    <a:pt x="169" y="158"/>
                  </a:lnTo>
                  <a:lnTo>
                    <a:pt x="166" y="146"/>
                  </a:lnTo>
                  <a:lnTo>
                    <a:pt x="164" y="142"/>
                  </a:lnTo>
                  <a:lnTo>
                    <a:pt x="162" y="138"/>
                  </a:lnTo>
                  <a:lnTo>
                    <a:pt x="162" y="138"/>
                  </a:lnTo>
                  <a:lnTo>
                    <a:pt x="163" y="133"/>
                  </a:lnTo>
                  <a:lnTo>
                    <a:pt x="165" y="130"/>
                  </a:lnTo>
                  <a:lnTo>
                    <a:pt x="166" y="128"/>
                  </a:lnTo>
                  <a:lnTo>
                    <a:pt x="167" y="128"/>
                  </a:lnTo>
                  <a:lnTo>
                    <a:pt x="167" y="128"/>
                  </a:lnTo>
                  <a:lnTo>
                    <a:pt x="165" y="126"/>
                  </a:lnTo>
                  <a:lnTo>
                    <a:pt x="163" y="124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0" y="118"/>
                  </a:lnTo>
                  <a:lnTo>
                    <a:pt x="176" y="113"/>
                  </a:lnTo>
                  <a:lnTo>
                    <a:pt x="178" y="111"/>
                  </a:lnTo>
                  <a:lnTo>
                    <a:pt x="179" y="110"/>
                  </a:lnTo>
                  <a:lnTo>
                    <a:pt x="179" y="110"/>
                  </a:lnTo>
                  <a:lnTo>
                    <a:pt x="180" y="112"/>
                  </a:lnTo>
                  <a:lnTo>
                    <a:pt x="181" y="118"/>
                  </a:lnTo>
                  <a:lnTo>
                    <a:pt x="182" y="127"/>
                  </a:lnTo>
                  <a:lnTo>
                    <a:pt x="181" y="132"/>
                  </a:lnTo>
                  <a:lnTo>
                    <a:pt x="179" y="138"/>
                  </a:lnTo>
                  <a:lnTo>
                    <a:pt x="179" y="138"/>
                  </a:lnTo>
                  <a:close/>
                  <a:moveTo>
                    <a:pt x="465" y="260"/>
                  </a:moveTo>
                  <a:lnTo>
                    <a:pt x="465" y="260"/>
                  </a:lnTo>
                  <a:lnTo>
                    <a:pt x="464" y="265"/>
                  </a:lnTo>
                  <a:lnTo>
                    <a:pt x="463" y="269"/>
                  </a:lnTo>
                  <a:lnTo>
                    <a:pt x="462" y="273"/>
                  </a:lnTo>
                  <a:lnTo>
                    <a:pt x="460" y="276"/>
                  </a:lnTo>
                  <a:lnTo>
                    <a:pt x="460" y="276"/>
                  </a:lnTo>
                  <a:lnTo>
                    <a:pt x="457" y="278"/>
                  </a:lnTo>
                  <a:lnTo>
                    <a:pt x="454" y="280"/>
                  </a:lnTo>
                  <a:lnTo>
                    <a:pt x="451" y="281"/>
                  </a:lnTo>
                  <a:lnTo>
                    <a:pt x="447" y="281"/>
                  </a:lnTo>
                  <a:lnTo>
                    <a:pt x="447" y="281"/>
                  </a:lnTo>
                  <a:lnTo>
                    <a:pt x="444" y="281"/>
                  </a:lnTo>
                  <a:lnTo>
                    <a:pt x="441" y="280"/>
                  </a:lnTo>
                  <a:lnTo>
                    <a:pt x="438" y="278"/>
                  </a:lnTo>
                  <a:lnTo>
                    <a:pt x="434" y="276"/>
                  </a:lnTo>
                  <a:lnTo>
                    <a:pt x="434" y="276"/>
                  </a:lnTo>
                  <a:lnTo>
                    <a:pt x="432" y="273"/>
                  </a:lnTo>
                  <a:lnTo>
                    <a:pt x="431" y="269"/>
                  </a:lnTo>
                  <a:lnTo>
                    <a:pt x="430" y="265"/>
                  </a:lnTo>
                  <a:lnTo>
                    <a:pt x="430" y="260"/>
                  </a:lnTo>
                  <a:lnTo>
                    <a:pt x="430" y="260"/>
                  </a:lnTo>
                  <a:lnTo>
                    <a:pt x="431" y="252"/>
                  </a:lnTo>
                  <a:lnTo>
                    <a:pt x="432" y="248"/>
                  </a:lnTo>
                  <a:lnTo>
                    <a:pt x="434" y="245"/>
                  </a:lnTo>
                  <a:lnTo>
                    <a:pt x="434" y="245"/>
                  </a:lnTo>
                  <a:lnTo>
                    <a:pt x="437" y="243"/>
                  </a:lnTo>
                  <a:lnTo>
                    <a:pt x="440" y="241"/>
                  </a:lnTo>
                  <a:lnTo>
                    <a:pt x="444" y="240"/>
                  </a:lnTo>
                  <a:lnTo>
                    <a:pt x="447" y="239"/>
                  </a:lnTo>
                  <a:lnTo>
                    <a:pt x="447" y="239"/>
                  </a:lnTo>
                  <a:lnTo>
                    <a:pt x="451" y="240"/>
                  </a:lnTo>
                  <a:lnTo>
                    <a:pt x="454" y="241"/>
                  </a:lnTo>
                  <a:lnTo>
                    <a:pt x="457" y="242"/>
                  </a:lnTo>
                  <a:lnTo>
                    <a:pt x="460" y="245"/>
                  </a:lnTo>
                  <a:lnTo>
                    <a:pt x="460" y="245"/>
                  </a:lnTo>
                  <a:lnTo>
                    <a:pt x="462" y="248"/>
                  </a:lnTo>
                  <a:lnTo>
                    <a:pt x="463" y="251"/>
                  </a:lnTo>
                  <a:lnTo>
                    <a:pt x="464" y="255"/>
                  </a:lnTo>
                  <a:lnTo>
                    <a:pt x="465" y="260"/>
                  </a:lnTo>
                  <a:lnTo>
                    <a:pt x="465" y="260"/>
                  </a:lnTo>
                  <a:close/>
                  <a:moveTo>
                    <a:pt x="448" y="198"/>
                  </a:moveTo>
                  <a:lnTo>
                    <a:pt x="404" y="281"/>
                  </a:lnTo>
                  <a:lnTo>
                    <a:pt x="396" y="281"/>
                  </a:lnTo>
                  <a:lnTo>
                    <a:pt x="440" y="198"/>
                  </a:lnTo>
                  <a:lnTo>
                    <a:pt x="448" y="198"/>
                  </a:lnTo>
                  <a:close/>
                  <a:moveTo>
                    <a:pt x="383" y="204"/>
                  </a:moveTo>
                  <a:lnTo>
                    <a:pt x="383" y="204"/>
                  </a:lnTo>
                  <a:lnTo>
                    <a:pt x="385" y="201"/>
                  </a:lnTo>
                  <a:lnTo>
                    <a:pt x="388" y="199"/>
                  </a:lnTo>
                  <a:lnTo>
                    <a:pt x="391" y="198"/>
                  </a:lnTo>
                  <a:lnTo>
                    <a:pt x="395" y="198"/>
                  </a:lnTo>
                  <a:lnTo>
                    <a:pt x="395" y="198"/>
                  </a:lnTo>
                  <a:lnTo>
                    <a:pt x="399" y="198"/>
                  </a:lnTo>
                  <a:lnTo>
                    <a:pt x="402" y="199"/>
                  </a:lnTo>
                  <a:lnTo>
                    <a:pt x="405" y="201"/>
                  </a:lnTo>
                  <a:lnTo>
                    <a:pt x="408" y="203"/>
                  </a:lnTo>
                  <a:lnTo>
                    <a:pt x="408" y="203"/>
                  </a:lnTo>
                  <a:lnTo>
                    <a:pt x="410" y="206"/>
                  </a:lnTo>
                  <a:lnTo>
                    <a:pt x="411" y="210"/>
                  </a:lnTo>
                  <a:lnTo>
                    <a:pt x="412" y="214"/>
                  </a:lnTo>
                  <a:lnTo>
                    <a:pt x="412" y="219"/>
                  </a:lnTo>
                  <a:lnTo>
                    <a:pt x="412" y="219"/>
                  </a:lnTo>
                  <a:lnTo>
                    <a:pt x="412" y="224"/>
                  </a:lnTo>
                  <a:lnTo>
                    <a:pt x="411" y="228"/>
                  </a:lnTo>
                  <a:lnTo>
                    <a:pt x="410" y="231"/>
                  </a:lnTo>
                  <a:lnTo>
                    <a:pt x="408" y="234"/>
                  </a:lnTo>
                  <a:lnTo>
                    <a:pt x="408" y="234"/>
                  </a:lnTo>
                  <a:lnTo>
                    <a:pt x="405" y="237"/>
                  </a:lnTo>
                  <a:lnTo>
                    <a:pt x="402" y="238"/>
                  </a:lnTo>
                  <a:lnTo>
                    <a:pt x="399" y="239"/>
                  </a:lnTo>
                  <a:lnTo>
                    <a:pt x="395" y="240"/>
                  </a:lnTo>
                  <a:lnTo>
                    <a:pt x="395" y="240"/>
                  </a:lnTo>
                  <a:lnTo>
                    <a:pt x="392" y="239"/>
                  </a:lnTo>
                  <a:lnTo>
                    <a:pt x="389" y="238"/>
                  </a:lnTo>
                  <a:lnTo>
                    <a:pt x="386" y="237"/>
                  </a:lnTo>
                  <a:lnTo>
                    <a:pt x="383" y="234"/>
                  </a:lnTo>
                  <a:lnTo>
                    <a:pt x="383" y="234"/>
                  </a:lnTo>
                  <a:lnTo>
                    <a:pt x="381" y="231"/>
                  </a:lnTo>
                  <a:lnTo>
                    <a:pt x="380" y="228"/>
                  </a:lnTo>
                  <a:lnTo>
                    <a:pt x="379" y="223"/>
                  </a:lnTo>
                  <a:lnTo>
                    <a:pt x="379" y="218"/>
                  </a:lnTo>
                  <a:lnTo>
                    <a:pt x="379" y="218"/>
                  </a:lnTo>
                  <a:lnTo>
                    <a:pt x="380" y="210"/>
                  </a:lnTo>
                  <a:lnTo>
                    <a:pt x="381" y="207"/>
                  </a:lnTo>
                  <a:lnTo>
                    <a:pt x="383" y="204"/>
                  </a:lnTo>
                  <a:lnTo>
                    <a:pt x="383" y="204"/>
                  </a:lnTo>
                  <a:close/>
                  <a:moveTo>
                    <a:pt x="358" y="421"/>
                  </a:moveTo>
                  <a:lnTo>
                    <a:pt x="358" y="421"/>
                  </a:lnTo>
                  <a:lnTo>
                    <a:pt x="348" y="421"/>
                  </a:lnTo>
                  <a:lnTo>
                    <a:pt x="338" y="420"/>
                  </a:lnTo>
                  <a:lnTo>
                    <a:pt x="328" y="418"/>
                  </a:lnTo>
                  <a:lnTo>
                    <a:pt x="319" y="415"/>
                  </a:lnTo>
                  <a:lnTo>
                    <a:pt x="308" y="412"/>
                  </a:lnTo>
                  <a:lnTo>
                    <a:pt x="300" y="408"/>
                  </a:lnTo>
                  <a:lnTo>
                    <a:pt x="291" y="404"/>
                  </a:lnTo>
                  <a:lnTo>
                    <a:pt x="283" y="399"/>
                  </a:lnTo>
                  <a:lnTo>
                    <a:pt x="283" y="398"/>
                  </a:lnTo>
                  <a:lnTo>
                    <a:pt x="283" y="398"/>
                  </a:lnTo>
                  <a:lnTo>
                    <a:pt x="281" y="390"/>
                  </a:lnTo>
                  <a:lnTo>
                    <a:pt x="279" y="382"/>
                  </a:lnTo>
                  <a:lnTo>
                    <a:pt x="278" y="370"/>
                  </a:lnTo>
                  <a:lnTo>
                    <a:pt x="278" y="370"/>
                  </a:lnTo>
                  <a:lnTo>
                    <a:pt x="274" y="338"/>
                  </a:lnTo>
                  <a:lnTo>
                    <a:pt x="274" y="338"/>
                  </a:lnTo>
                  <a:lnTo>
                    <a:pt x="272" y="322"/>
                  </a:lnTo>
                  <a:lnTo>
                    <a:pt x="270" y="307"/>
                  </a:lnTo>
                  <a:lnTo>
                    <a:pt x="270" y="307"/>
                  </a:lnTo>
                  <a:lnTo>
                    <a:pt x="268" y="298"/>
                  </a:lnTo>
                  <a:lnTo>
                    <a:pt x="266" y="288"/>
                  </a:lnTo>
                  <a:lnTo>
                    <a:pt x="261" y="271"/>
                  </a:lnTo>
                  <a:lnTo>
                    <a:pt x="261" y="271"/>
                  </a:lnTo>
                  <a:lnTo>
                    <a:pt x="259" y="262"/>
                  </a:lnTo>
                  <a:lnTo>
                    <a:pt x="258" y="258"/>
                  </a:lnTo>
                  <a:lnTo>
                    <a:pt x="258" y="253"/>
                  </a:lnTo>
                  <a:lnTo>
                    <a:pt x="258" y="253"/>
                  </a:lnTo>
                  <a:lnTo>
                    <a:pt x="258" y="248"/>
                  </a:lnTo>
                  <a:lnTo>
                    <a:pt x="259" y="244"/>
                  </a:lnTo>
                  <a:lnTo>
                    <a:pt x="259" y="239"/>
                  </a:lnTo>
                  <a:lnTo>
                    <a:pt x="259" y="233"/>
                  </a:lnTo>
                  <a:lnTo>
                    <a:pt x="259" y="233"/>
                  </a:lnTo>
                  <a:lnTo>
                    <a:pt x="257" y="210"/>
                  </a:lnTo>
                  <a:lnTo>
                    <a:pt x="257" y="210"/>
                  </a:lnTo>
                  <a:lnTo>
                    <a:pt x="256" y="201"/>
                  </a:lnTo>
                  <a:lnTo>
                    <a:pt x="256" y="201"/>
                  </a:lnTo>
                  <a:lnTo>
                    <a:pt x="266" y="191"/>
                  </a:lnTo>
                  <a:lnTo>
                    <a:pt x="276" y="182"/>
                  </a:lnTo>
                  <a:lnTo>
                    <a:pt x="288" y="173"/>
                  </a:lnTo>
                  <a:lnTo>
                    <a:pt x="300" y="167"/>
                  </a:lnTo>
                  <a:lnTo>
                    <a:pt x="313" y="161"/>
                  </a:lnTo>
                  <a:lnTo>
                    <a:pt x="328" y="157"/>
                  </a:lnTo>
                  <a:lnTo>
                    <a:pt x="342" y="155"/>
                  </a:lnTo>
                  <a:lnTo>
                    <a:pt x="357" y="154"/>
                  </a:lnTo>
                  <a:lnTo>
                    <a:pt x="350" y="290"/>
                  </a:lnTo>
                  <a:lnTo>
                    <a:pt x="479" y="345"/>
                  </a:lnTo>
                  <a:lnTo>
                    <a:pt x="479" y="345"/>
                  </a:lnTo>
                  <a:lnTo>
                    <a:pt x="475" y="353"/>
                  </a:lnTo>
                  <a:lnTo>
                    <a:pt x="470" y="361"/>
                  </a:lnTo>
                  <a:lnTo>
                    <a:pt x="465" y="369"/>
                  </a:lnTo>
                  <a:lnTo>
                    <a:pt x="459" y="376"/>
                  </a:lnTo>
                  <a:lnTo>
                    <a:pt x="452" y="383"/>
                  </a:lnTo>
                  <a:lnTo>
                    <a:pt x="446" y="389"/>
                  </a:lnTo>
                  <a:lnTo>
                    <a:pt x="439" y="395"/>
                  </a:lnTo>
                  <a:lnTo>
                    <a:pt x="430" y="400"/>
                  </a:lnTo>
                  <a:lnTo>
                    <a:pt x="422" y="405"/>
                  </a:lnTo>
                  <a:lnTo>
                    <a:pt x="414" y="409"/>
                  </a:lnTo>
                  <a:lnTo>
                    <a:pt x="405" y="413"/>
                  </a:lnTo>
                  <a:lnTo>
                    <a:pt x="396" y="416"/>
                  </a:lnTo>
                  <a:lnTo>
                    <a:pt x="387" y="418"/>
                  </a:lnTo>
                  <a:lnTo>
                    <a:pt x="378" y="420"/>
                  </a:lnTo>
                  <a:lnTo>
                    <a:pt x="368" y="421"/>
                  </a:lnTo>
                  <a:lnTo>
                    <a:pt x="358" y="421"/>
                  </a:lnTo>
                  <a:lnTo>
                    <a:pt x="358" y="4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47" name="Title 1"/>
          <p:cNvSpPr txBox="1"/>
          <p:nvPr>
            <p:custDataLst>
              <p:tags r:id="rId35"/>
            </p:custDataLst>
          </p:nvPr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后台微服务架构</a:t>
            </a:r>
            <a:endParaRPr lang="zh-CN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49" name="任意多边形: 形状 48"/>
            <p:cNvSpPr/>
            <p:nvPr>
              <p:custDataLst>
                <p:tags r:id="rId36"/>
              </p:custDataLst>
            </p:nvPr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任意多边形: 形状 49"/>
            <p:cNvSpPr/>
            <p:nvPr>
              <p:custDataLst>
                <p:tags r:id="rId37"/>
              </p:custDataLst>
            </p:nvPr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2019679" y="927308"/>
            <a:ext cx="3825951" cy="4038987"/>
            <a:chOff x="2019679" y="927308"/>
            <a:chExt cx="3825951" cy="4038987"/>
          </a:xfrm>
        </p:grpSpPr>
        <p:grpSp>
          <p:nvGrpSpPr>
            <p:cNvPr id="2" name="组合 1"/>
            <p:cNvGrpSpPr/>
            <p:nvPr/>
          </p:nvGrpSpPr>
          <p:grpSpPr>
            <a:xfrm>
              <a:off x="4392972" y="3513637"/>
              <a:ext cx="1452658" cy="1452658"/>
              <a:chOff x="6048225" y="2812304"/>
              <a:chExt cx="1452658" cy="1452658"/>
            </a:xfrm>
          </p:grpSpPr>
          <p:sp>
            <p:nvSpPr>
              <p:cNvPr id="4" name="Oval 2"/>
              <p:cNvSpPr>
                <a:spLocks noChangeAspect="1"/>
              </p:cNvSpPr>
              <p:nvPr>
                <p:custDataLst>
                  <p:tags r:id="rId1"/>
                </p:custDataLst>
              </p:nvPr>
            </p:nvSpPr>
            <p:spPr>
              <a:xfrm>
                <a:off x="6048225" y="2812304"/>
                <a:ext cx="1452658" cy="145265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" name="Group 3"/>
              <p:cNvGrpSpPr/>
              <p:nvPr/>
            </p:nvGrpSpPr>
            <p:grpSpPr>
              <a:xfrm>
                <a:off x="6520077" y="3150970"/>
                <a:ext cx="508954" cy="775325"/>
                <a:chOff x="-938213" y="903288"/>
                <a:chExt cx="1765301" cy="2689225"/>
              </a:xfrm>
              <a:solidFill>
                <a:schemeClr val="bg1"/>
              </a:solidFill>
            </p:grpSpPr>
            <p:sp>
              <p:nvSpPr>
                <p:cNvPr id="35" name="Freeform: Shape 4"/>
                <p:cNvSpPr/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-409575" y="3113088"/>
                  <a:ext cx="708025" cy="479425"/>
                </a:xfrm>
                <a:custGeom>
                  <a:avLst/>
                  <a:gdLst/>
                  <a:ahLst/>
                  <a:cxnLst>
                    <a:cxn ang="0">
                      <a:pos x="176" y="2"/>
                    </a:cxn>
                    <a:cxn ang="0">
                      <a:pos x="13" y="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86"/>
                    </a:cxn>
                    <a:cxn ang="0">
                      <a:pos x="16" y="102"/>
                    </a:cxn>
                    <a:cxn ang="0">
                      <a:pos x="48" y="102"/>
                    </a:cxn>
                    <a:cxn ang="0">
                      <a:pos x="65" y="122"/>
                    </a:cxn>
                    <a:cxn ang="0">
                      <a:pos x="77" y="127"/>
                    </a:cxn>
                    <a:cxn ang="0">
                      <a:pos x="111" y="127"/>
                    </a:cxn>
                    <a:cxn ang="0">
                      <a:pos x="123" y="122"/>
                    </a:cxn>
                    <a:cxn ang="0">
                      <a:pos x="140" y="102"/>
                    </a:cxn>
                    <a:cxn ang="0">
                      <a:pos x="172" y="102"/>
                    </a:cxn>
                    <a:cxn ang="0">
                      <a:pos x="188" y="86"/>
                    </a:cxn>
                    <a:cxn ang="0">
                      <a:pos x="188" y="0"/>
                    </a:cxn>
                    <a:cxn ang="0">
                      <a:pos x="186" y="1"/>
                    </a:cxn>
                    <a:cxn ang="0">
                      <a:pos x="176" y="2"/>
                    </a:cxn>
                    <a:cxn ang="0">
                      <a:pos x="176" y="2"/>
                    </a:cxn>
                    <a:cxn ang="0">
                      <a:pos x="176" y="2"/>
                    </a:cxn>
                  </a:cxnLst>
                  <a:rect l="0" t="0" r="r" b="b"/>
                  <a:pathLst>
                    <a:path w="188" h="127">
                      <a:moveTo>
                        <a:pt x="176" y="2"/>
                      </a:move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0" y="2"/>
                        <a:pt x="6" y="2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86"/>
                        <a:pt x="0" y="86"/>
                        <a:pt x="0" y="86"/>
                      </a:cubicBezTo>
                      <a:cubicBezTo>
                        <a:pt x="0" y="95"/>
                        <a:pt x="7" y="102"/>
                        <a:pt x="16" y="102"/>
                      </a:cubicBezTo>
                      <a:cubicBezTo>
                        <a:pt x="48" y="102"/>
                        <a:pt x="48" y="102"/>
                        <a:pt x="48" y="102"/>
                      </a:cubicBezTo>
                      <a:cubicBezTo>
                        <a:pt x="65" y="122"/>
                        <a:pt x="65" y="122"/>
                        <a:pt x="65" y="122"/>
                      </a:cubicBezTo>
                      <a:cubicBezTo>
                        <a:pt x="68" y="125"/>
                        <a:pt x="72" y="127"/>
                        <a:pt x="77" y="127"/>
                      </a:cubicBezTo>
                      <a:cubicBezTo>
                        <a:pt x="111" y="127"/>
                        <a:pt x="111" y="127"/>
                        <a:pt x="111" y="127"/>
                      </a:cubicBezTo>
                      <a:cubicBezTo>
                        <a:pt x="116" y="127"/>
                        <a:pt x="120" y="125"/>
                        <a:pt x="123" y="122"/>
                      </a:cubicBezTo>
                      <a:cubicBezTo>
                        <a:pt x="140" y="102"/>
                        <a:pt x="140" y="102"/>
                        <a:pt x="140" y="102"/>
                      </a:cubicBezTo>
                      <a:cubicBezTo>
                        <a:pt x="172" y="102"/>
                        <a:pt x="172" y="102"/>
                        <a:pt x="172" y="102"/>
                      </a:cubicBezTo>
                      <a:cubicBezTo>
                        <a:pt x="181" y="102"/>
                        <a:pt x="188" y="95"/>
                        <a:pt x="188" y="86"/>
                      </a:cubicBezTo>
                      <a:cubicBezTo>
                        <a:pt x="188" y="0"/>
                        <a:pt x="188" y="0"/>
                        <a:pt x="188" y="0"/>
                      </a:cubicBezTo>
                      <a:cubicBezTo>
                        <a:pt x="186" y="1"/>
                        <a:pt x="186" y="1"/>
                        <a:pt x="186" y="1"/>
                      </a:cubicBezTo>
                      <a:cubicBezTo>
                        <a:pt x="182" y="2"/>
                        <a:pt x="179" y="2"/>
                        <a:pt x="176" y="2"/>
                      </a:cubicBezTo>
                      <a:close/>
                      <a:moveTo>
                        <a:pt x="176" y="2"/>
                      </a:moveTo>
                      <a:cubicBezTo>
                        <a:pt x="176" y="2"/>
                        <a:pt x="176" y="2"/>
                        <a:pt x="176" y="2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Freeform: Shape 5"/>
                <p:cNvSpPr/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-938213" y="903288"/>
                  <a:ext cx="1765301" cy="2132013"/>
                </a:xfrm>
                <a:custGeom>
                  <a:avLst/>
                  <a:gdLst/>
                  <a:ahLst/>
                  <a:cxnLst>
                    <a:cxn ang="0">
                      <a:pos x="234" y="0"/>
                    </a:cxn>
                    <a:cxn ang="0">
                      <a:pos x="0" y="230"/>
                    </a:cxn>
                    <a:cxn ang="0">
                      <a:pos x="74" y="421"/>
                    </a:cxn>
                    <a:cxn ang="0">
                      <a:pos x="76" y="424"/>
                    </a:cxn>
                    <a:cxn ang="0">
                      <a:pos x="134" y="548"/>
                    </a:cxn>
                    <a:cxn ang="0">
                      <a:pos x="153" y="566"/>
                    </a:cxn>
                    <a:cxn ang="0">
                      <a:pos x="215" y="566"/>
                    </a:cxn>
                    <a:cxn ang="0">
                      <a:pos x="237" y="500"/>
                    </a:cxn>
                    <a:cxn ang="0">
                      <a:pos x="270" y="404"/>
                    </a:cxn>
                    <a:cxn ang="0">
                      <a:pos x="261" y="400"/>
                    </a:cxn>
                    <a:cxn ang="0">
                      <a:pos x="145" y="273"/>
                    </a:cxn>
                    <a:cxn ang="0">
                      <a:pos x="176" y="196"/>
                    </a:cxn>
                    <a:cxn ang="0">
                      <a:pos x="201" y="134"/>
                    </a:cxn>
                    <a:cxn ang="0">
                      <a:pos x="198" y="106"/>
                    </a:cxn>
                    <a:cxn ang="0">
                      <a:pos x="219" y="125"/>
                    </a:cxn>
                    <a:cxn ang="0">
                      <a:pos x="235" y="140"/>
                    </a:cxn>
                    <a:cxn ang="0">
                      <a:pos x="304" y="360"/>
                    </a:cxn>
                    <a:cxn ang="0">
                      <a:pos x="292" y="373"/>
                    </a:cxn>
                    <a:cxn ang="0">
                      <a:pos x="292" y="375"/>
                    </a:cxn>
                    <a:cxn ang="0">
                      <a:pos x="257" y="508"/>
                    </a:cxn>
                    <a:cxn ang="0">
                      <a:pos x="236" y="566"/>
                    </a:cxn>
                    <a:cxn ang="0">
                      <a:pos x="323" y="565"/>
                    </a:cxn>
                    <a:cxn ang="0">
                      <a:pos x="335" y="548"/>
                    </a:cxn>
                    <a:cxn ang="0">
                      <a:pos x="393" y="424"/>
                    </a:cxn>
                    <a:cxn ang="0">
                      <a:pos x="395" y="421"/>
                    </a:cxn>
                    <a:cxn ang="0">
                      <a:pos x="396" y="419"/>
                    </a:cxn>
                    <a:cxn ang="0">
                      <a:pos x="468" y="230"/>
                    </a:cxn>
                    <a:cxn ang="0">
                      <a:pos x="234" y="0"/>
                    </a:cxn>
                    <a:cxn ang="0">
                      <a:pos x="234" y="0"/>
                    </a:cxn>
                    <a:cxn ang="0">
                      <a:pos x="234" y="0"/>
                    </a:cxn>
                  </a:cxnLst>
                  <a:rect l="0" t="0" r="r" b="b"/>
                  <a:pathLst>
                    <a:path w="468" h="566">
                      <a:moveTo>
                        <a:pt x="234" y="0"/>
                      </a:moveTo>
                      <a:cubicBezTo>
                        <a:pt x="105" y="0"/>
                        <a:pt x="0" y="103"/>
                        <a:pt x="0" y="230"/>
                      </a:cubicBezTo>
                      <a:cubicBezTo>
                        <a:pt x="0" y="295"/>
                        <a:pt x="28" y="367"/>
                        <a:pt x="74" y="421"/>
                      </a:cubicBezTo>
                      <a:cubicBezTo>
                        <a:pt x="76" y="424"/>
                        <a:pt x="76" y="424"/>
                        <a:pt x="76" y="424"/>
                      </a:cubicBezTo>
                      <a:cubicBezTo>
                        <a:pt x="82" y="432"/>
                        <a:pt x="134" y="500"/>
                        <a:pt x="134" y="548"/>
                      </a:cubicBezTo>
                      <a:cubicBezTo>
                        <a:pt x="134" y="558"/>
                        <a:pt x="142" y="566"/>
                        <a:pt x="153" y="566"/>
                      </a:cubicBezTo>
                      <a:cubicBezTo>
                        <a:pt x="215" y="566"/>
                        <a:pt x="215" y="566"/>
                        <a:pt x="215" y="566"/>
                      </a:cubicBezTo>
                      <a:cubicBezTo>
                        <a:pt x="216" y="552"/>
                        <a:pt x="224" y="532"/>
                        <a:pt x="237" y="500"/>
                      </a:cubicBezTo>
                      <a:cubicBezTo>
                        <a:pt x="250" y="470"/>
                        <a:pt x="265" y="434"/>
                        <a:pt x="270" y="404"/>
                      </a:cubicBezTo>
                      <a:cubicBezTo>
                        <a:pt x="261" y="400"/>
                        <a:pt x="261" y="400"/>
                        <a:pt x="261" y="400"/>
                      </a:cubicBezTo>
                      <a:cubicBezTo>
                        <a:pt x="228" y="384"/>
                        <a:pt x="150" y="340"/>
                        <a:pt x="145" y="273"/>
                      </a:cubicBezTo>
                      <a:cubicBezTo>
                        <a:pt x="143" y="242"/>
                        <a:pt x="160" y="218"/>
                        <a:pt x="176" y="196"/>
                      </a:cubicBezTo>
                      <a:cubicBezTo>
                        <a:pt x="190" y="176"/>
                        <a:pt x="204" y="157"/>
                        <a:pt x="201" y="134"/>
                      </a:cubicBezTo>
                      <a:cubicBezTo>
                        <a:pt x="198" y="106"/>
                        <a:pt x="198" y="106"/>
                        <a:pt x="198" y="106"/>
                      </a:cubicBezTo>
                      <a:cubicBezTo>
                        <a:pt x="219" y="125"/>
                        <a:pt x="219" y="125"/>
                        <a:pt x="219" y="125"/>
                      </a:cubicBezTo>
                      <a:cubicBezTo>
                        <a:pt x="224" y="130"/>
                        <a:pt x="229" y="135"/>
                        <a:pt x="235" y="140"/>
                      </a:cubicBezTo>
                      <a:cubicBezTo>
                        <a:pt x="297" y="197"/>
                        <a:pt x="368" y="263"/>
                        <a:pt x="304" y="360"/>
                      </a:cubicBezTo>
                      <a:cubicBezTo>
                        <a:pt x="292" y="373"/>
                        <a:pt x="292" y="373"/>
                        <a:pt x="292" y="373"/>
                      </a:cubicBezTo>
                      <a:cubicBezTo>
                        <a:pt x="292" y="374"/>
                        <a:pt x="292" y="374"/>
                        <a:pt x="292" y="375"/>
                      </a:cubicBezTo>
                      <a:cubicBezTo>
                        <a:pt x="297" y="413"/>
                        <a:pt x="274" y="466"/>
                        <a:pt x="257" y="508"/>
                      </a:cubicBezTo>
                      <a:cubicBezTo>
                        <a:pt x="249" y="525"/>
                        <a:pt x="237" y="556"/>
                        <a:pt x="236" y="566"/>
                      </a:cubicBezTo>
                      <a:cubicBezTo>
                        <a:pt x="323" y="565"/>
                        <a:pt x="323" y="565"/>
                        <a:pt x="323" y="565"/>
                      </a:cubicBezTo>
                      <a:cubicBezTo>
                        <a:pt x="330" y="562"/>
                        <a:pt x="335" y="555"/>
                        <a:pt x="335" y="548"/>
                      </a:cubicBezTo>
                      <a:cubicBezTo>
                        <a:pt x="335" y="505"/>
                        <a:pt x="377" y="444"/>
                        <a:pt x="393" y="424"/>
                      </a:cubicBezTo>
                      <a:cubicBezTo>
                        <a:pt x="394" y="423"/>
                        <a:pt x="395" y="422"/>
                        <a:pt x="395" y="421"/>
                      </a:cubicBezTo>
                      <a:cubicBezTo>
                        <a:pt x="396" y="419"/>
                        <a:pt x="396" y="419"/>
                        <a:pt x="396" y="419"/>
                      </a:cubicBezTo>
                      <a:cubicBezTo>
                        <a:pt x="441" y="364"/>
                        <a:pt x="468" y="294"/>
                        <a:pt x="468" y="230"/>
                      </a:cubicBezTo>
                      <a:cubicBezTo>
                        <a:pt x="468" y="103"/>
                        <a:pt x="363" y="0"/>
                        <a:pt x="234" y="0"/>
                      </a:cubicBezTo>
                      <a:close/>
                      <a:moveTo>
                        <a:pt x="234" y="0"/>
                      </a:moveTo>
                      <a:cubicBezTo>
                        <a:pt x="234" y="0"/>
                        <a:pt x="234" y="0"/>
                        <a:pt x="234" y="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Freeform: Shape 6"/>
                <p:cNvSpPr/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-319088" y="1490663"/>
                  <a:ext cx="660400" cy="850900"/>
                </a:xfrm>
                <a:custGeom>
                  <a:avLst/>
                  <a:gdLst/>
                  <a:ahLst/>
                  <a:cxnLst>
                    <a:cxn ang="0">
                      <a:pos x="64" y="66"/>
                    </a:cxn>
                    <a:cxn ang="0">
                      <a:pos x="124" y="190"/>
                    </a:cxn>
                    <a:cxn ang="0">
                      <a:pos x="57" y="0"/>
                    </a:cxn>
                    <a:cxn ang="0">
                      <a:pos x="29" y="52"/>
                    </a:cxn>
                    <a:cxn ang="0">
                      <a:pos x="2" y="116"/>
                    </a:cxn>
                    <a:cxn ang="0">
                      <a:pos x="106" y="225"/>
                    </a:cxn>
                    <a:cxn ang="0">
                      <a:pos x="108" y="226"/>
                    </a:cxn>
                    <a:cxn ang="0">
                      <a:pos x="107" y="221"/>
                    </a:cxn>
                    <a:cxn ang="0">
                      <a:pos x="48" y="79"/>
                    </a:cxn>
                    <a:cxn ang="0">
                      <a:pos x="46" y="77"/>
                    </a:cxn>
                    <a:cxn ang="0">
                      <a:pos x="62" y="63"/>
                    </a:cxn>
                    <a:cxn ang="0">
                      <a:pos x="64" y="66"/>
                    </a:cxn>
                    <a:cxn ang="0">
                      <a:pos x="64" y="66"/>
                    </a:cxn>
                    <a:cxn ang="0">
                      <a:pos x="64" y="66"/>
                    </a:cxn>
                  </a:cxnLst>
                  <a:rect l="0" t="0" r="r" b="b"/>
                  <a:pathLst>
                    <a:path w="175" h="226">
                      <a:moveTo>
                        <a:pt x="64" y="66"/>
                      </a:moveTo>
                      <a:cubicBezTo>
                        <a:pt x="100" y="109"/>
                        <a:pt x="115" y="140"/>
                        <a:pt x="124" y="190"/>
                      </a:cubicBezTo>
                      <a:cubicBezTo>
                        <a:pt x="175" y="109"/>
                        <a:pt x="118" y="56"/>
                        <a:pt x="57" y="0"/>
                      </a:cubicBezTo>
                      <a:cubicBezTo>
                        <a:pt x="52" y="19"/>
                        <a:pt x="40" y="36"/>
                        <a:pt x="29" y="52"/>
                      </a:cubicBezTo>
                      <a:cubicBezTo>
                        <a:pt x="14" y="73"/>
                        <a:pt x="0" y="92"/>
                        <a:pt x="2" y="116"/>
                      </a:cubicBezTo>
                      <a:cubicBezTo>
                        <a:pt x="6" y="173"/>
                        <a:pt x="83" y="214"/>
                        <a:pt x="106" y="225"/>
                      </a:cubicBezTo>
                      <a:cubicBezTo>
                        <a:pt x="108" y="226"/>
                        <a:pt x="108" y="226"/>
                        <a:pt x="108" y="226"/>
                      </a:cubicBezTo>
                      <a:cubicBezTo>
                        <a:pt x="107" y="224"/>
                        <a:pt x="108" y="223"/>
                        <a:pt x="107" y="221"/>
                      </a:cubicBezTo>
                      <a:cubicBezTo>
                        <a:pt x="100" y="157"/>
                        <a:pt x="87" y="127"/>
                        <a:pt x="48" y="79"/>
                      </a:cubicBezTo>
                      <a:cubicBezTo>
                        <a:pt x="46" y="77"/>
                        <a:pt x="46" y="77"/>
                        <a:pt x="46" y="77"/>
                      </a:cubicBezTo>
                      <a:cubicBezTo>
                        <a:pt x="62" y="63"/>
                        <a:pt x="62" y="63"/>
                        <a:pt x="62" y="63"/>
                      </a:cubicBezTo>
                      <a:lnTo>
                        <a:pt x="64" y="66"/>
                      </a:lnTo>
                      <a:close/>
                      <a:moveTo>
                        <a:pt x="64" y="66"/>
                      </a:moveTo>
                      <a:cubicBezTo>
                        <a:pt x="64" y="66"/>
                        <a:pt x="64" y="66"/>
                        <a:pt x="64" y="66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6" name="Oval 41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2019679" y="1665025"/>
              <a:ext cx="2093490" cy="2093490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8" name="Group 43"/>
            <p:cNvGrpSpPr/>
            <p:nvPr/>
          </p:nvGrpSpPr>
          <p:grpSpPr>
            <a:xfrm>
              <a:off x="2652994" y="2233373"/>
              <a:ext cx="826860" cy="956795"/>
              <a:chOff x="427038" y="271462"/>
              <a:chExt cx="1111250" cy="1285875"/>
            </a:xfrm>
            <a:solidFill>
              <a:schemeClr val="bg1"/>
            </a:solidFill>
          </p:grpSpPr>
          <p:sp>
            <p:nvSpPr>
              <p:cNvPr id="33" name="Freeform: Shape 44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700088" y="271462"/>
                <a:ext cx="838200" cy="1285875"/>
              </a:xfrm>
              <a:custGeom>
                <a:avLst/>
                <a:gdLst/>
                <a:ahLst/>
                <a:cxnLst>
                  <a:cxn ang="0">
                    <a:pos x="132" y="58"/>
                  </a:cxn>
                  <a:cxn ang="0">
                    <a:pos x="140" y="73"/>
                  </a:cxn>
                  <a:cxn ang="0">
                    <a:pos x="141" y="77"/>
                  </a:cxn>
                  <a:cxn ang="0">
                    <a:pos x="209" y="193"/>
                  </a:cxn>
                  <a:cxn ang="0">
                    <a:pos x="75" y="327"/>
                  </a:cxn>
                  <a:cxn ang="0">
                    <a:pos x="52" y="316"/>
                  </a:cxn>
                  <a:cxn ang="0">
                    <a:pos x="60" y="269"/>
                  </a:cxn>
                  <a:cxn ang="0">
                    <a:pos x="84" y="251"/>
                  </a:cxn>
                  <a:cxn ang="0">
                    <a:pos x="118" y="208"/>
                  </a:cxn>
                  <a:cxn ang="0">
                    <a:pos x="137" y="152"/>
                  </a:cxn>
                  <a:cxn ang="0">
                    <a:pos x="135" y="90"/>
                  </a:cxn>
                  <a:cxn ang="0">
                    <a:pos x="111" y="36"/>
                  </a:cxn>
                  <a:cxn ang="0">
                    <a:pos x="75" y="5"/>
                  </a:cxn>
                  <a:cxn ang="0">
                    <a:pos x="61" y="1"/>
                  </a:cxn>
                  <a:cxn ang="0">
                    <a:pos x="56" y="0"/>
                  </a:cxn>
                  <a:cxn ang="0">
                    <a:pos x="55" y="5"/>
                  </a:cxn>
                  <a:cxn ang="0">
                    <a:pos x="51" y="17"/>
                  </a:cxn>
                  <a:cxn ang="0">
                    <a:pos x="34" y="48"/>
                  </a:cxn>
                  <a:cxn ang="0">
                    <a:pos x="3" y="132"/>
                  </a:cxn>
                  <a:cxn ang="0">
                    <a:pos x="2" y="180"/>
                  </a:cxn>
                  <a:cxn ang="0">
                    <a:pos x="10" y="227"/>
                  </a:cxn>
                  <a:cxn ang="0">
                    <a:pos x="26" y="277"/>
                  </a:cxn>
                  <a:cxn ang="0">
                    <a:pos x="47" y="243"/>
                  </a:cxn>
                  <a:cxn ang="0">
                    <a:pos x="59" y="217"/>
                  </a:cxn>
                  <a:cxn ang="0">
                    <a:pos x="68" y="191"/>
                  </a:cxn>
                  <a:cxn ang="0">
                    <a:pos x="74" y="166"/>
                  </a:cxn>
                  <a:cxn ang="0">
                    <a:pos x="76" y="143"/>
                  </a:cxn>
                  <a:cxn ang="0">
                    <a:pos x="75" y="124"/>
                  </a:cxn>
                  <a:cxn ang="0">
                    <a:pos x="73" y="109"/>
                  </a:cxn>
                  <a:cxn ang="0">
                    <a:pos x="70" y="96"/>
                  </a:cxn>
                  <a:cxn ang="0">
                    <a:pos x="74" y="109"/>
                  </a:cxn>
                  <a:cxn ang="0">
                    <a:pos x="77" y="123"/>
                  </a:cxn>
                  <a:cxn ang="0">
                    <a:pos x="80" y="143"/>
                  </a:cxn>
                  <a:cxn ang="0">
                    <a:pos x="79" y="167"/>
                  </a:cxn>
                  <a:cxn ang="0">
                    <a:pos x="75" y="193"/>
                  </a:cxn>
                  <a:cxn ang="0">
                    <a:pos x="68" y="220"/>
                  </a:cxn>
                  <a:cxn ang="0">
                    <a:pos x="57" y="248"/>
                  </a:cxn>
                  <a:cxn ang="0">
                    <a:pos x="50" y="263"/>
                  </a:cxn>
                  <a:cxn ang="0">
                    <a:pos x="50" y="263"/>
                  </a:cxn>
                  <a:cxn ang="0">
                    <a:pos x="44" y="274"/>
                  </a:cxn>
                  <a:cxn ang="0">
                    <a:pos x="43" y="277"/>
                  </a:cxn>
                  <a:cxn ang="0">
                    <a:pos x="43" y="277"/>
                  </a:cxn>
                  <a:cxn ang="0">
                    <a:pos x="42" y="322"/>
                  </a:cxn>
                  <a:cxn ang="0">
                    <a:pos x="75" y="340"/>
                  </a:cxn>
                  <a:cxn ang="0">
                    <a:pos x="221" y="193"/>
                  </a:cxn>
                  <a:cxn ang="0">
                    <a:pos x="132" y="58"/>
                  </a:cxn>
                  <a:cxn ang="0">
                    <a:pos x="132" y="58"/>
                  </a:cxn>
                  <a:cxn ang="0">
                    <a:pos x="132" y="58"/>
                  </a:cxn>
                </a:cxnLst>
                <a:rect l="0" t="0" r="r" b="b"/>
                <a:pathLst>
                  <a:path w="221" h="340">
                    <a:moveTo>
                      <a:pt x="132" y="58"/>
                    </a:moveTo>
                    <a:cubicBezTo>
                      <a:pt x="134" y="64"/>
                      <a:pt x="137" y="68"/>
                      <a:pt x="140" y="73"/>
                    </a:cubicBezTo>
                    <a:cubicBezTo>
                      <a:pt x="140" y="74"/>
                      <a:pt x="141" y="76"/>
                      <a:pt x="141" y="77"/>
                    </a:cubicBezTo>
                    <a:cubicBezTo>
                      <a:pt x="182" y="100"/>
                      <a:pt x="209" y="143"/>
                      <a:pt x="209" y="193"/>
                    </a:cubicBezTo>
                    <a:cubicBezTo>
                      <a:pt x="209" y="267"/>
                      <a:pt x="149" y="327"/>
                      <a:pt x="75" y="327"/>
                    </a:cubicBezTo>
                    <a:cubicBezTo>
                      <a:pt x="75" y="327"/>
                      <a:pt x="59" y="327"/>
                      <a:pt x="52" y="316"/>
                    </a:cubicBezTo>
                    <a:cubicBezTo>
                      <a:pt x="46" y="306"/>
                      <a:pt x="49" y="290"/>
                      <a:pt x="60" y="269"/>
                    </a:cubicBezTo>
                    <a:cubicBezTo>
                      <a:pt x="68" y="264"/>
                      <a:pt x="76" y="258"/>
                      <a:pt x="84" y="251"/>
                    </a:cubicBezTo>
                    <a:cubicBezTo>
                      <a:pt x="97" y="240"/>
                      <a:pt x="109" y="225"/>
                      <a:pt x="118" y="208"/>
                    </a:cubicBezTo>
                    <a:cubicBezTo>
                      <a:pt x="127" y="191"/>
                      <a:pt x="134" y="172"/>
                      <a:pt x="137" y="152"/>
                    </a:cubicBezTo>
                    <a:cubicBezTo>
                      <a:pt x="140" y="132"/>
                      <a:pt x="140" y="111"/>
                      <a:pt x="135" y="90"/>
                    </a:cubicBezTo>
                    <a:cubicBezTo>
                      <a:pt x="131" y="70"/>
                      <a:pt x="122" y="51"/>
                      <a:pt x="111" y="36"/>
                    </a:cubicBezTo>
                    <a:cubicBezTo>
                      <a:pt x="100" y="20"/>
                      <a:pt x="86" y="9"/>
                      <a:pt x="75" y="5"/>
                    </a:cubicBezTo>
                    <a:cubicBezTo>
                      <a:pt x="70" y="2"/>
                      <a:pt x="64" y="1"/>
                      <a:pt x="61" y="1"/>
                    </a:cubicBezTo>
                    <a:cubicBezTo>
                      <a:pt x="58" y="0"/>
                      <a:pt x="56" y="0"/>
                      <a:pt x="56" y="0"/>
                    </a:cubicBezTo>
                    <a:cubicBezTo>
                      <a:pt x="56" y="0"/>
                      <a:pt x="56" y="2"/>
                      <a:pt x="55" y="5"/>
                    </a:cubicBezTo>
                    <a:cubicBezTo>
                      <a:pt x="55" y="8"/>
                      <a:pt x="53" y="12"/>
                      <a:pt x="51" y="17"/>
                    </a:cubicBezTo>
                    <a:cubicBezTo>
                      <a:pt x="47" y="26"/>
                      <a:pt x="41" y="37"/>
                      <a:pt x="34" y="48"/>
                    </a:cubicBezTo>
                    <a:cubicBezTo>
                      <a:pt x="20" y="71"/>
                      <a:pt x="8" y="100"/>
                      <a:pt x="3" y="132"/>
                    </a:cubicBezTo>
                    <a:cubicBezTo>
                      <a:pt x="1" y="147"/>
                      <a:pt x="0" y="164"/>
                      <a:pt x="2" y="180"/>
                    </a:cubicBezTo>
                    <a:cubicBezTo>
                      <a:pt x="3" y="196"/>
                      <a:pt x="6" y="212"/>
                      <a:pt x="10" y="227"/>
                    </a:cubicBezTo>
                    <a:cubicBezTo>
                      <a:pt x="14" y="239"/>
                      <a:pt x="22" y="269"/>
                      <a:pt x="26" y="277"/>
                    </a:cubicBezTo>
                    <a:cubicBezTo>
                      <a:pt x="34" y="266"/>
                      <a:pt x="41" y="255"/>
                      <a:pt x="47" y="243"/>
                    </a:cubicBezTo>
                    <a:cubicBezTo>
                      <a:pt x="52" y="234"/>
                      <a:pt x="55" y="226"/>
                      <a:pt x="59" y="217"/>
                    </a:cubicBezTo>
                    <a:cubicBezTo>
                      <a:pt x="63" y="209"/>
                      <a:pt x="65" y="200"/>
                      <a:pt x="68" y="191"/>
                    </a:cubicBezTo>
                    <a:cubicBezTo>
                      <a:pt x="71" y="183"/>
                      <a:pt x="72" y="174"/>
                      <a:pt x="74" y="166"/>
                    </a:cubicBezTo>
                    <a:cubicBezTo>
                      <a:pt x="75" y="158"/>
                      <a:pt x="76" y="150"/>
                      <a:pt x="76" y="143"/>
                    </a:cubicBezTo>
                    <a:cubicBezTo>
                      <a:pt x="76" y="136"/>
                      <a:pt x="76" y="130"/>
                      <a:pt x="75" y="124"/>
                    </a:cubicBezTo>
                    <a:cubicBezTo>
                      <a:pt x="75" y="118"/>
                      <a:pt x="73" y="113"/>
                      <a:pt x="73" y="109"/>
                    </a:cubicBezTo>
                    <a:cubicBezTo>
                      <a:pt x="71" y="101"/>
                      <a:pt x="70" y="96"/>
                      <a:pt x="70" y="96"/>
                    </a:cubicBezTo>
                    <a:cubicBezTo>
                      <a:pt x="70" y="96"/>
                      <a:pt x="71" y="101"/>
                      <a:pt x="74" y="109"/>
                    </a:cubicBezTo>
                    <a:cubicBezTo>
                      <a:pt x="75" y="113"/>
                      <a:pt x="77" y="117"/>
                      <a:pt x="77" y="123"/>
                    </a:cubicBezTo>
                    <a:cubicBezTo>
                      <a:pt x="78" y="129"/>
                      <a:pt x="79" y="136"/>
                      <a:pt x="80" y="143"/>
                    </a:cubicBezTo>
                    <a:cubicBezTo>
                      <a:pt x="80" y="151"/>
                      <a:pt x="80" y="159"/>
                      <a:pt x="79" y="167"/>
                    </a:cubicBezTo>
                    <a:cubicBezTo>
                      <a:pt x="78" y="175"/>
                      <a:pt x="77" y="184"/>
                      <a:pt x="75" y="193"/>
                    </a:cubicBezTo>
                    <a:cubicBezTo>
                      <a:pt x="73" y="202"/>
                      <a:pt x="71" y="211"/>
                      <a:pt x="68" y="220"/>
                    </a:cubicBezTo>
                    <a:cubicBezTo>
                      <a:pt x="64" y="229"/>
                      <a:pt x="61" y="239"/>
                      <a:pt x="57" y="248"/>
                    </a:cubicBezTo>
                    <a:cubicBezTo>
                      <a:pt x="55" y="253"/>
                      <a:pt x="52" y="258"/>
                      <a:pt x="50" y="263"/>
                    </a:cubicBezTo>
                    <a:cubicBezTo>
                      <a:pt x="50" y="263"/>
                      <a:pt x="50" y="263"/>
                      <a:pt x="50" y="263"/>
                    </a:cubicBezTo>
                    <a:cubicBezTo>
                      <a:pt x="48" y="267"/>
                      <a:pt x="46" y="270"/>
                      <a:pt x="44" y="274"/>
                    </a:cubicBezTo>
                    <a:cubicBezTo>
                      <a:pt x="44" y="275"/>
                      <a:pt x="43" y="276"/>
                      <a:pt x="43" y="277"/>
                    </a:cubicBezTo>
                    <a:cubicBezTo>
                      <a:pt x="43" y="277"/>
                      <a:pt x="43" y="277"/>
                      <a:pt x="43" y="277"/>
                    </a:cubicBezTo>
                    <a:cubicBezTo>
                      <a:pt x="36" y="296"/>
                      <a:pt x="35" y="311"/>
                      <a:pt x="42" y="322"/>
                    </a:cubicBezTo>
                    <a:cubicBezTo>
                      <a:pt x="52" y="339"/>
                      <a:pt x="74" y="340"/>
                      <a:pt x="75" y="340"/>
                    </a:cubicBezTo>
                    <a:cubicBezTo>
                      <a:pt x="155" y="340"/>
                      <a:pt x="221" y="274"/>
                      <a:pt x="221" y="193"/>
                    </a:cubicBezTo>
                    <a:cubicBezTo>
                      <a:pt x="221" y="133"/>
                      <a:pt x="184" y="81"/>
                      <a:pt x="132" y="58"/>
                    </a:cubicBezTo>
                    <a:close/>
                    <a:moveTo>
                      <a:pt x="132" y="58"/>
                    </a:moveTo>
                    <a:cubicBezTo>
                      <a:pt x="132" y="58"/>
                      <a:pt x="132" y="58"/>
                      <a:pt x="132" y="58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Freeform: Shape 4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427038" y="490537"/>
                <a:ext cx="346075" cy="1001713"/>
              </a:xfrm>
              <a:custGeom>
                <a:avLst/>
                <a:gdLst/>
                <a:ahLst/>
                <a:cxnLst>
                  <a:cxn ang="0">
                    <a:pos x="69" y="217"/>
                  </a:cxn>
                  <a:cxn ang="0">
                    <a:pos x="32" y="205"/>
                  </a:cxn>
                  <a:cxn ang="0">
                    <a:pos x="12" y="135"/>
                  </a:cxn>
                  <a:cxn ang="0">
                    <a:pos x="85" y="16"/>
                  </a:cxn>
                  <a:cxn ang="0">
                    <a:pos x="91" y="0"/>
                  </a:cxn>
                  <a:cxn ang="0">
                    <a:pos x="0" y="135"/>
                  </a:cxn>
                  <a:cxn ang="0">
                    <a:pos x="22" y="212"/>
                  </a:cxn>
                  <a:cxn ang="0">
                    <a:pos x="17" y="251"/>
                  </a:cxn>
                  <a:cxn ang="0">
                    <a:pos x="20" y="256"/>
                  </a:cxn>
                  <a:cxn ang="0">
                    <a:pos x="29" y="250"/>
                  </a:cxn>
                  <a:cxn ang="0">
                    <a:pos x="39" y="265"/>
                  </a:cxn>
                  <a:cxn ang="0">
                    <a:pos x="49" y="259"/>
                  </a:cxn>
                  <a:cxn ang="0">
                    <a:pos x="40" y="243"/>
                  </a:cxn>
                  <a:cxn ang="0">
                    <a:pos x="51" y="236"/>
                  </a:cxn>
                  <a:cxn ang="0">
                    <a:pos x="61" y="251"/>
                  </a:cxn>
                  <a:cxn ang="0">
                    <a:pos x="71" y="245"/>
                  </a:cxn>
                  <a:cxn ang="0">
                    <a:pos x="61" y="230"/>
                  </a:cxn>
                  <a:cxn ang="0">
                    <a:pos x="73" y="222"/>
                  </a:cxn>
                  <a:cxn ang="0">
                    <a:pos x="69" y="217"/>
                  </a:cxn>
                  <a:cxn ang="0">
                    <a:pos x="25" y="238"/>
                  </a:cxn>
                  <a:cxn ang="0">
                    <a:pos x="33" y="218"/>
                  </a:cxn>
                  <a:cxn ang="0">
                    <a:pos x="55" y="219"/>
                  </a:cxn>
                  <a:cxn ang="0">
                    <a:pos x="25" y="238"/>
                  </a:cxn>
                  <a:cxn ang="0">
                    <a:pos x="25" y="238"/>
                  </a:cxn>
                  <a:cxn ang="0">
                    <a:pos x="25" y="238"/>
                  </a:cxn>
                </a:cxnLst>
                <a:rect l="0" t="0" r="r" b="b"/>
                <a:pathLst>
                  <a:path w="91" h="265">
                    <a:moveTo>
                      <a:pt x="69" y="217"/>
                    </a:moveTo>
                    <a:cubicBezTo>
                      <a:pt x="61" y="205"/>
                      <a:pt x="46" y="200"/>
                      <a:pt x="32" y="205"/>
                    </a:cubicBezTo>
                    <a:cubicBezTo>
                      <a:pt x="19" y="184"/>
                      <a:pt x="12" y="160"/>
                      <a:pt x="12" y="135"/>
                    </a:cubicBezTo>
                    <a:cubicBezTo>
                      <a:pt x="12" y="83"/>
                      <a:pt x="42" y="39"/>
                      <a:pt x="85" y="16"/>
                    </a:cubicBezTo>
                    <a:cubicBezTo>
                      <a:pt x="86" y="10"/>
                      <a:pt x="88" y="5"/>
                      <a:pt x="91" y="0"/>
                    </a:cubicBezTo>
                    <a:cubicBezTo>
                      <a:pt x="38" y="22"/>
                      <a:pt x="0" y="74"/>
                      <a:pt x="0" y="135"/>
                    </a:cubicBezTo>
                    <a:cubicBezTo>
                      <a:pt x="0" y="162"/>
                      <a:pt x="8" y="189"/>
                      <a:pt x="22" y="212"/>
                    </a:cubicBezTo>
                    <a:cubicBezTo>
                      <a:pt x="11" y="222"/>
                      <a:pt x="9" y="238"/>
                      <a:pt x="17" y="251"/>
                    </a:cubicBezTo>
                    <a:cubicBezTo>
                      <a:pt x="20" y="256"/>
                      <a:pt x="20" y="256"/>
                      <a:pt x="20" y="256"/>
                    </a:cubicBezTo>
                    <a:cubicBezTo>
                      <a:pt x="29" y="250"/>
                      <a:pt x="29" y="250"/>
                      <a:pt x="29" y="250"/>
                    </a:cubicBezTo>
                    <a:cubicBezTo>
                      <a:pt x="39" y="265"/>
                      <a:pt x="39" y="265"/>
                      <a:pt x="39" y="265"/>
                    </a:cubicBezTo>
                    <a:cubicBezTo>
                      <a:pt x="49" y="259"/>
                      <a:pt x="49" y="259"/>
                      <a:pt x="49" y="259"/>
                    </a:cubicBezTo>
                    <a:cubicBezTo>
                      <a:pt x="40" y="243"/>
                      <a:pt x="40" y="243"/>
                      <a:pt x="40" y="243"/>
                    </a:cubicBezTo>
                    <a:cubicBezTo>
                      <a:pt x="51" y="236"/>
                      <a:pt x="51" y="236"/>
                      <a:pt x="51" y="236"/>
                    </a:cubicBezTo>
                    <a:cubicBezTo>
                      <a:pt x="61" y="251"/>
                      <a:pt x="61" y="251"/>
                      <a:pt x="61" y="251"/>
                    </a:cubicBezTo>
                    <a:cubicBezTo>
                      <a:pt x="71" y="245"/>
                      <a:pt x="71" y="245"/>
                      <a:pt x="71" y="245"/>
                    </a:cubicBezTo>
                    <a:cubicBezTo>
                      <a:pt x="61" y="230"/>
                      <a:pt x="61" y="230"/>
                      <a:pt x="61" y="230"/>
                    </a:cubicBezTo>
                    <a:cubicBezTo>
                      <a:pt x="73" y="222"/>
                      <a:pt x="73" y="222"/>
                      <a:pt x="73" y="222"/>
                    </a:cubicBezTo>
                    <a:lnTo>
                      <a:pt x="69" y="217"/>
                    </a:lnTo>
                    <a:close/>
                    <a:moveTo>
                      <a:pt x="25" y="238"/>
                    </a:moveTo>
                    <a:cubicBezTo>
                      <a:pt x="23" y="231"/>
                      <a:pt x="26" y="222"/>
                      <a:pt x="33" y="218"/>
                    </a:cubicBezTo>
                    <a:cubicBezTo>
                      <a:pt x="40" y="213"/>
                      <a:pt x="49" y="214"/>
                      <a:pt x="55" y="219"/>
                    </a:cubicBezTo>
                    <a:lnTo>
                      <a:pt x="25" y="238"/>
                    </a:lnTo>
                    <a:close/>
                    <a:moveTo>
                      <a:pt x="25" y="238"/>
                    </a:moveTo>
                    <a:cubicBezTo>
                      <a:pt x="25" y="238"/>
                      <a:pt x="25" y="238"/>
                      <a:pt x="25" y="238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3464100" y="2559181"/>
              <a:ext cx="1487009" cy="1487009"/>
              <a:chOff x="4613690" y="2847577"/>
              <a:chExt cx="1487009" cy="1487009"/>
            </a:xfrm>
          </p:grpSpPr>
          <p:sp>
            <p:nvSpPr>
              <p:cNvPr id="7" name="Oval 42"/>
              <p:cNvSpPr>
                <a:spLocks noChangeAspec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4613690" y="2847577"/>
                <a:ext cx="1487009" cy="1487009"/>
              </a:xfrm>
              <a:prstGeom prst="ellipse">
                <a:avLst/>
              </a:prstGeom>
              <a:solidFill>
                <a:schemeClr val="accent3">
                  <a:alpha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9" name="Group 46"/>
              <p:cNvGrpSpPr/>
              <p:nvPr/>
            </p:nvGrpSpPr>
            <p:grpSpPr>
              <a:xfrm>
                <a:off x="4958743" y="3316352"/>
                <a:ext cx="837999" cy="502301"/>
                <a:chOff x="-958850" y="123825"/>
                <a:chExt cx="3201988" cy="1919288"/>
              </a:xfrm>
              <a:solidFill>
                <a:schemeClr val="bg1"/>
              </a:solidFill>
            </p:grpSpPr>
            <p:grpSp>
              <p:nvGrpSpPr>
                <p:cNvPr id="28" name="Group 47"/>
                <p:cNvGrpSpPr/>
                <p:nvPr/>
              </p:nvGrpSpPr>
              <p:grpSpPr>
                <a:xfrm>
                  <a:off x="-958850" y="123825"/>
                  <a:ext cx="3201988" cy="1919288"/>
                  <a:chOff x="-958850" y="123825"/>
                  <a:chExt cx="3201988" cy="1919288"/>
                </a:xfrm>
                <a:grpFill/>
              </p:grpSpPr>
              <p:sp>
                <p:nvSpPr>
                  <p:cNvPr id="30" name="Freeform: Shape 49"/>
                  <p:cNvSpPr/>
                  <p:nvPr>
                    <p:custDataLst>
                      <p:tags r:id="rId9"/>
                    </p:custDataLst>
                  </p:nvPr>
                </p:nvSpPr>
                <p:spPr bwMode="auto">
                  <a:xfrm>
                    <a:off x="-958850" y="968375"/>
                    <a:ext cx="598488" cy="1058863"/>
                  </a:xfrm>
                  <a:custGeom>
                    <a:avLst/>
                    <a:gdLst/>
                    <a:ahLst/>
                    <a:cxnLst>
                      <a:cxn ang="0">
                        <a:pos x="0" y="667"/>
                      </a:cxn>
                      <a:cxn ang="0">
                        <a:pos x="377" y="667"/>
                      </a:cxn>
                      <a:cxn ang="0">
                        <a:pos x="377" y="575"/>
                      </a:cxn>
                      <a:cxn ang="0">
                        <a:pos x="109" y="575"/>
                      </a:cxn>
                      <a:cxn ang="0">
                        <a:pos x="109" y="366"/>
                      </a:cxn>
                      <a:cxn ang="0">
                        <a:pos x="358" y="366"/>
                      </a:cxn>
                      <a:cxn ang="0">
                        <a:pos x="358" y="273"/>
                      </a:cxn>
                      <a:cxn ang="0">
                        <a:pos x="109" y="273"/>
                      </a:cxn>
                      <a:cxn ang="0">
                        <a:pos x="109" y="93"/>
                      </a:cxn>
                      <a:cxn ang="0">
                        <a:pos x="377" y="93"/>
                      </a:cxn>
                      <a:cxn ang="0">
                        <a:pos x="377" y="0"/>
                      </a:cxn>
                      <a:cxn ang="0">
                        <a:pos x="0" y="0"/>
                      </a:cxn>
                      <a:cxn ang="0">
                        <a:pos x="0" y="667"/>
                      </a:cxn>
                      <a:cxn ang="0">
                        <a:pos x="0" y="667"/>
                      </a:cxn>
                      <a:cxn ang="0">
                        <a:pos x="0" y="667"/>
                      </a:cxn>
                    </a:cxnLst>
                    <a:rect l="0" t="0" r="r" b="b"/>
                    <a:pathLst>
                      <a:path w="377" h="667">
                        <a:moveTo>
                          <a:pt x="0" y="667"/>
                        </a:moveTo>
                        <a:lnTo>
                          <a:pt x="377" y="667"/>
                        </a:lnTo>
                        <a:lnTo>
                          <a:pt x="377" y="575"/>
                        </a:lnTo>
                        <a:lnTo>
                          <a:pt x="109" y="575"/>
                        </a:lnTo>
                        <a:lnTo>
                          <a:pt x="109" y="366"/>
                        </a:lnTo>
                        <a:lnTo>
                          <a:pt x="358" y="366"/>
                        </a:lnTo>
                        <a:lnTo>
                          <a:pt x="358" y="273"/>
                        </a:lnTo>
                        <a:lnTo>
                          <a:pt x="109" y="273"/>
                        </a:lnTo>
                        <a:lnTo>
                          <a:pt x="109" y="93"/>
                        </a:lnTo>
                        <a:lnTo>
                          <a:pt x="377" y="93"/>
                        </a:lnTo>
                        <a:lnTo>
                          <a:pt x="377" y="0"/>
                        </a:lnTo>
                        <a:lnTo>
                          <a:pt x="0" y="0"/>
                        </a:lnTo>
                        <a:lnTo>
                          <a:pt x="0" y="667"/>
                        </a:lnTo>
                        <a:moveTo>
                          <a:pt x="0" y="667"/>
                        </a:moveTo>
                        <a:lnTo>
                          <a:pt x="0" y="667"/>
                        </a:lnTo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" name="Freeform: Shape 50"/>
                  <p:cNvSpPr/>
                  <p:nvPr>
                    <p:custDataLst>
                      <p:tags r:id="rId10"/>
                    </p:custDataLst>
                  </p:nvPr>
                </p:nvSpPr>
                <p:spPr bwMode="auto">
                  <a:xfrm>
                    <a:off x="-187325" y="954088"/>
                    <a:ext cx="801688" cy="1089025"/>
                  </a:xfrm>
                  <a:custGeom>
                    <a:avLst/>
                    <a:gdLst/>
                    <a:ahLst/>
                    <a:cxnLst>
                      <a:cxn ang="0">
                        <a:pos x="134" y="39"/>
                      </a:cxn>
                      <a:cxn ang="0">
                        <a:pos x="167" y="45"/>
                      </a:cxn>
                      <a:cxn ang="0">
                        <a:pos x="197" y="56"/>
                      </a:cxn>
                      <a:cxn ang="0">
                        <a:pos x="213" y="18"/>
                      </a:cxn>
                      <a:cxn ang="0">
                        <a:pos x="134" y="0"/>
                      </a:cxn>
                      <a:cxn ang="0">
                        <a:pos x="63" y="18"/>
                      </a:cxn>
                      <a:cxn ang="0">
                        <a:pos x="16" y="68"/>
                      </a:cxn>
                      <a:cxn ang="0">
                        <a:pos x="0" y="145"/>
                      </a:cxn>
                      <a:cxn ang="0">
                        <a:pos x="33" y="251"/>
                      </a:cxn>
                      <a:cxn ang="0">
                        <a:pos x="128" y="289"/>
                      </a:cxn>
                      <a:cxn ang="0">
                        <a:pos x="203" y="276"/>
                      </a:cxn>
                      <a:cxn ang="0">
                        <a:pos x="203" y="237"/>
                      </a:cxn>
                      <a:cxn ang="0">
                        <a:pos x="168" y="246"/>
                      </a:cxn>
                      <a:cxn ang="0">
                        <a:pos x="134" y="250"/>
                      </a:cxn>
                      <a:cxn ang="0">
                        <a:pos x="71" y="223"/>
                      </a:cxn>
                      <a:cxn ang="0">
                        <a:pos x="49" y="145"/>
                      </a:cxn>
                      <a:cxn ang="0">
                        <a:pos x="71" y="67"/>
                      </a:cxn>
                      <a:cxn ang="0">
                        <a:pos x="134" y="39"/>
                      </a:cxn>
                      <a:cxn ang="0">
                        <a:pos x="134" y="39"/>
                      </a:cxn>
                      <a:cxn ang="0">
                        <a:pos x="134" y="39"/>
                      </a:cxn>
                    </a:cxnLst>
                    <a:rect l="0" t="0" r="r" b="b"/>
                    <a:pathLst>
                      <a:path w="213" h="289">
                        <a:moveTo>
                          <a:pt x="134" y="39"/>
                        </a:moveTo>
                        <a:cubicBezTo>
                          <a:pt x="145" y="39"/>
                          <a:pt x="156" y="41"/>
                          <a:pt x="167" y="45"/>
                        </a:cubicBezTo>
                        <a:cubicBezTo>
                          <a:pt x="177" y="48"/>
                          <a:pt x="188" y="52"/>
                          <a:pt x="197" y="56"/>
                        </a:cubicBezTo>
                        <a:cubicBezTo>
                          <a:pt x="213" y="18"/>
                          <a:pt x="213" y="18"/>
                          <a:pt x="213" y="18"/>
                        </a:cubicBezTo>
                        <a:cubicBezTo>
                          <a:pt x="189" y="6"/>
                          <a:pt x="163" y="0"/>
                          <a:pt x="134" y="0"/>
                        </a:cubicBezTo>
                        <a:cubicBezTo>
                          <a:pt x="107" y="0"/>
                          <a:pt x="83" y="6"/>
                          <a:pt x="63" y="18"/>
                        </a:cubicBezTo>
                        <a:cubicBezTo>
                          <a:pt x="43" y="29"/>
                          <a:pt x="27" y="46"/>
                          <a:pt x="16" y="68"/>
                        </a:cubicBezTo>
                        <a:cubicBezTo>
                          <a:pt x="6" y="90"/>
                          <a:pt x="0" y="115"/>
                          <a:pt x="0" y="145"/>
                        </a:cubicBezTo>
                        <a:cubicBezTo>
                          <a:pt x="0" y="191"/>
                          <a:pt x="11" y="226"/>
                          <a:pt x="33" y="251"/>
                        </a:cubicBezTo>
                        <a:cubicBezTo>
                          <a:pt x="55" y="276"/>
                          <a:pt x="87" y="289"/>
                          <a:pt x="128" y="289"/>
                        </a:cubicBezTo>
                        <a:cubicBezTo>
                          <a:pt x="156" y="289"/>
                          <a:pt x="181" y="285"/>
                          <a:pt x="203" y="276"/>
                        </a:cubicBezTo>
                        <a:cubicBezTo>
                          <a:pt x="203" y="237"/>
                          <a:pt x="203" y="237"/>
                          <a:pt x="203" y="237"/>
                        </a:cubicBezTo>
                        <a:cubicBezTo>
                          <a:pt x="191" y="241"/>
                          <a:pt x="179" y="244"/>
                          <a:pt x="168" y="246"/>
                        </a:cubicBezTo>
                        <a:cubicBezTo>
                          <a:pt x="157" y="248"/>
                          <a:pt x="145" y="250"/>
                          <a:pt x="134" y="250"/>
                        </a:cubicBezTo>
                        <a:cubicBezTo>
                          <a:pt x="106" y="250"/>
                          <a:pt x="85" y="241"/>
                          <a:pt x="71" y="223"/>
                        </a:cubicBezTo>
                        <a:cubicBezTo>
                          <a:pt x="56" y="205"/>
                          <a:pt x="49" y="179"/>
                          <a:pt x="49" y="145"/>
                        </a:cubicBezTo>
                        <a:cubicBezTo>
                          <a:pt x="49" y="112"/>
                          <a:pt x="56" y="86"/>
                          <a:pt x="71" y="67"/>
                        </a:cubicBezTo>
                        <a:cubicBezTo>
                          <a:pt x="86" y="49"/>
                          <a:pt x="107" y="39"/>
                          <a:pt x="134" y="39"/>
                        </a:cubicBezTo>
                        <a:close/>
                        <a:moveTo>
                          <a:pt x="134" y="39"/>
                        </a:moveTo>
                        <a:cubicBezTo>
                          <a:pt x="134" y="39"/>
                          <a:pt x="134" y="39"/>
                          <a:pt x="134" y="39"/>
                        </a:cubicBezTo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" name="Freeform: Shape 51"/>
                  <p:cNvSpPr/>
                  <p:nvPr>
                    <p:custDataLst>
                      <p:tags r:id="rId11"/>
                    </p:custDataLst>
                  </p:nvPr>
                </p:nvSpPr>
                <p:spPr bwMode="auto">
                  <a:xfrm>
                    <a:off x="752475" y="123825"/>
                    <a:ext cx="1490663" cy="1919288"/>
                  </a:xfrm>
                  <a:custGeom>
                    <a:avLst/>
                    <a:gdLst/>
                    <a:ahLst/>
                    <a:cxnLst>
                      <a:cxn ang="0">
                        <a:pos x="377" y="4"/>
                      </a:cxn>
                      <a:cxn ang="0">
                        <a:pos x="328" y="1"/>
                      </a:cxn>
                      <a:cxn ang="0">
                        <a:pos x="268" y="21"/>
                      </a:cxn>
                      <a:cxn ang="0">
                        <a:pos x="216" y="66"/>
                      </a:cxn>
                      <a:cxn ang="0">
                        <a:pos x="185" y="124"/>
                      </a:cxn>
                      <a:cxn ang="0">
                        <a:pos x="179" y="209"/>
                      </a:cxn>
                      <a:cxn ang="0">
                        <a:pos x="139" y="221"/>
                      </a:cxn>
                      <a:cxn ang="0">
                        <a:pos x="132" y="220"/>
                      </a:cxn>
                      <a:cxn ang="0">
                        <a:pos x="0" y="364"/>
                      </a:cxn>
                      <a:cxn ang="0">
                        <a:pos x="1" y="390"/>
                      </a:cxn>
                      <a:cxn ang="0">
                        <a:pos x="34" y="471"/>
                      </a:cxn>
                      <a:cxn ang="0">
                        <a:pos x="123" y="509"/>
                      </a:cxn>
                      <a:cxn ang="0">
                        <a:pos x="228" y="472"/>
                      </a:cxn>
                      <a:cxn ang="0">
                        <a:pos x="263" y="364"/>
                      </a:cxn>
                      <a:cxn ang="0">
                        <a:pos x="229" y="258"/>
                      </a:cxn>
                      <a:cxn ang="0">
                        <a:pos x="217" y="240"/>
                      </a:cxn>
                      <a:cxn ang="0">
                        <a:pos x="253" y="225"/>
                      </a:cxn>
                      <a:cxn ang="0">
                        <a:pos x="296" y="196"/>
                      </a:cxn>
                      <a:cxn ang="0">
                        <a:pos x="333" y="159"/>
                      </a:cxn>
                      <a:cxn ang="0">
                        <a:pos x="370" y="94"/>
                      </a:cxn>
                      <a:cxn ang="0">
                        <a:pos x="385" y="50"/>
                      </a:cxn>
                      <a:cxn ang="0">
                        <a:pos x="395" y="17"/>
                      </a:cxn>
                      <a:cxn ang="0">
                        <a:pos x="391" y="9"/>
                      </a:cxn>
                      <a:cxn ang="0">
                        <a:pos x="211" y="396"/>
                      </a:cxn>
                      <a:cxn ang="0">
                        <a:pos x="203" y="425"/>
                      </a:cxn>
                      <a:cxn ang="0">
                        <a:pos x="193" y="443"/>
                      </a:cxn>
                      <a:cxn ang="0">
                        <a:pos x="131" y="470"/>
                      </a:cxn>
                      <a:cxn ang="0">
                        <a:pos x="48" y="364"/>
                      </a:cxn>
                      <a:cxn ang="0">
                        <a:pos x="51" y="332"/>
                      </a:cxn>
                      <a:cxn ang="0">
                        <a:pos x="59" y="303"/>
                      </a:cxn>
                      <a:cxn ang="0">
                        <a:pos x="69" y="286"/>
                      </a:cxn>
                      <a:cxn ang="0">
                        <a:pos x="131" y="259"/>
                      </a:cxn>
                      <a:cxn ang="0">
                        <a:pos x="214" y="365"/>
                      </a:cxn>
                      <a:cxn ang="0">
                        <a:pos x="293" y="92"/>
                      </a:cxn>
                      <a:cxn ang="0">
                        <a:pos x="275" y="108"/>
                      </a:cxn>
                      <a:cxn ang="0">
                        <a:pos x="254" y="134"/>
                      </a:cxn>
                      <a:cxn ang="0">
                        <a:pos x="205" y="233"/>
                      </a:cxn>
                      <a:cxn ang="0">
                        <a:pos x="190" y="231"/>
                      </a:cxn>
                      <a:cxn ang="0">
                        <a:pos x="227" y="163"/>
                      </a:cxn>
                      <a:cxn ang="0">
                        <a:pos x="262" y="118"/>
                      </a:cxn>
                      <a:cxn ang="0">
                        <a:pos x="284" y="98"/>
                      </a:cxn>
                      <a:cxn ang="0">
                        <a:pos x="300" y="87"/>
                      </a:cxn>
                      <a:cxn ang="0">
                        <a:pos x="293" y="92"/>
                      </a:cxn>
                    </a:cxnLst>
                    <a:rect l="0" t="0" r="r" b="b"/>
                    <a:pathLst>
                      <a:path w="396" h="509">
                        <a:moveTo>
                          <a:pt x="391" y="9"/>
                        </a:moveTo>
                        <a:cubicBezTo>
                          <a:pt x="388" y="8"/>
                          <a:pt x="383" y="6"/>
                          <a:pt x="377" y="4"/>
                        </a:cubicBezTo>
                        <a:cubicBezTo>
                          <a:pt x="371" y="3"/>
                          <a:pt x="363" y="1"/>
                          <a:pt x="355" y="0"/>
                        </a:cubicBezTo>
                        <a:cubicBezTo>
                          <a:pt x="347" y="0"/>
                          <a:pt x="338" y="0"/>
                          <a:pt x="328" y="1"/>
                        </a:cubicBezTo>
                        <a:cubicBezTo>
                          <a:pt x="318" y="2"/>
                          <a:pt x="308" y="5"/>
                          <a:pt x="298" y="8"/>
                        </a:cubicBezTo>
                        <a:cubicBezTo>
                          <a:pt x="287" y="11"/>
                          <a:pt x="278" y="16"/>
                          <a:pt x="268" y="21"/>
                        </a:cubicBezTo>
                        <a:cubicBezTo>
                          <a:pt x="258" y="27"/>
                          <a:pt x="249" y="34"/>
                          <a:pt x="240" y="41"/>
                        </a:cubicBezTo>
                        <a:cubicBezTo>
                          <a:pt x="231" y="49"/>
                          <a:pt x="223" y="57"/>
                          <a:pt x="216" y="66"/>
                        </a:cubicBezTo>
                        <a:cubicBezTo>
                          <a:pt x="209" y="75"/>
                          <a:pt x="203" y="84"/>
                          <a:pt x="198" y="94"/>
                        </a:cubicBezTo>
                        <a:cubicBezTo>
                          <a:pt x="193" y="104"/>
                          <a:pt x="188" y="114"/>
                          <a:pt x="185" y="124"/>
                        </a:cubicBezTo>
                        <a:cubicBezTo>
                          <a:pt x="178" y="144"/>
                          <a:pt x="176" y="165"/>
                          <a:pt x="177" y="183"/>
                        </a:cubicBezTo>
                        <a:cubicBezTo>
                          <a:pt x="177" y="193"/>
                          <a:pt x="178" y="201"/>
                          <a:pt x="179" y="209"/>
                        </a:cubicBezTo>
                        <a:cubicBezTo>
                          <a:pt x="181" y="217"/>
                          <a:pt x="183" y="224"/>
                          <a:pt x="185" y="229"/>
                        </a:cubicBezTo>
                        <a:cubicBezTo>
                          <a:pt x="171" y="225"/>
                          <a:pt x="156" y="221"/>
                          <a:pt x="139" y="221"/>
                        </a:cubicBezTo>
                        <a:cubicBezTo>
                          <a:pt x="139" y="220"/>
                          <a:pt x="139" y="220"/>
                          <a:pt x="139" y="220"/>
                        </a:cubicBezTo>
                        <a:cubicBezTo>
                          <a:pt x="137" y="220"/>
                          <a:pt x="134" y="220"/>
                          <a:pt x="132" y="220"/>
                        </a:cubicBezTo>
                        <a:cubicBezTo>
                          <a:pt x="89" y="220"/>
                          <a:pt x="57" y="232"/>
                          <a:pt x="34" y="257"/>
                        </a:cubicBezTo>
                        <a:cubicBezTo>
                          <a:pt x="11" y="282"/>
                          <a:pt x="0" y="317"/>
                          <a:pt x="0" y="364"/>
                        </a:cubicBezTo>
                        <a:cubicBezTo>
                          <a:pt x="0" y="365"/>
                          <a:pt x="0" y="365"/>
                          <a:pt x="0" y="365"/>
                        </a:cubicBezTo>
                        <a:cubicBezTo>
                          <a:pt x="0" y="374"/>
                          <a:pt x="0" y="382"/>
                          <a:pt x="1" y="390"/>
                        </a:cubicBezTo>
                        <a:cubicBezTo>
                          <a:pt x="1" y="390"/>
                          <a:pt x="1" y="390"/>
                          <a:pt x="1" y="390"/>
                        </a:cubicBezTo>
                        <a:cubicBezTo>
                          <a:pt x="5" y="424"/>
                          <a:pt x="16" y="451"/>
                          <a:pt x="34" y="471"/>
                        </a:cubicBezTo>
                        <a:cubicBezTo>
                          <a:pt x="55" y="495"/>
                          <a:pt x="85" y="507"/>
                          <a:pt x="124" y="508"/>
                        </a:cubicBezTo>
                        <a:cubicBezTo>
                          <a:pt x="123" y="509"/>
                          <a:pt x="123" y="509"/>
                          <a:pt x="123" y="509"/>
                        </a:cubicBezTo>
                        <a:cubicBezTo>
                          <a:pt x="126" y="509"/>
                          <a:pt x="128" y="509"/>
                          <a:pt x="131" y="509"/>
                        </a:cubicBezTo>
                        <a:cubicBezTo>
                          <a:pt x="173" y="509"/>
                          <a:pt x="206" y="497"/>
                          <a:pt x="228" y="472"/>
                        </a:cubicBezTo>
                        <a:cubicBezTo>
                          <a:pt x="251" y="447"/>
                          <a:pt x="263" y="411"/>
                          <a:pt x="263" y="365"/>
                        </a:cubicBezTo>
                        <a:cubicBezTo>
                          <a:pt x="263" y="364"/>
                          <a:pt x="263" y="364"/>
                          <a:pt x="263" y="364"/>
                        </a:cubicBezTo>
                        <a:cubicBezTo>
                          <a:pt x="263" y="355"/>
                          <a:pt x="262" y="347"/>
                          <a:pt x="261" y="338"/>
                        </a:cubicBezTo>
                        <a:cubicBezTo>
                          <a:pt x="257" y="305"/>
                          <a:pt x="247" y="278"/>
                          <a:pt x="229" y="258"/>
                        </a:cubicBezTo>
                        <a:cubicBezTo>
                          <a:pt x="222" y="251"/>
                          <a:pt x="215" y="245"/>
                          <a:pt x="207" y="240"/>
                        </a:cubicBezTo>
                        <a:cubicBezTo>
                          <a:pt x="217" y="240"/>
                          <a:pt x="217" y="240"/>
                          <a:pt x="217" y="240"/>
                        </a:cubicBezTo>
                        <a:cubicBezTo>
                          <a:pt x="221" y="239"/>
                          <a:pt x="226" y="237"/>
                          <a:pt x="231" y="235"/>
                        </a:cubicBezTo>
                        <a:cubicBezTo>
                          <a:pt x="238" y="232"/>
                          <a:pt x="245" y="228"/>
                          <a:pt x="253" y="225"/>
                        </a:cubicBezTo>
                        <a:cubicBezTo>
                          <a:pt x="260" y="221"/>
                          <a:pt x="267" y="216"/>
                          <a:pt x="275" y="211"/>
                        </a:cubicBezTo>
                        <a:cubicBezTo>
                          <a:pt x="282" y="207"/>
                          <a:pt x="290" y="201"/>
                          <a:pt x="296" y="196"/>
                        </a:cubicBezTo>
                        <a:cubicBezTo>
                          <a:pt x="303" y="190"/>
                          <a:pt x="310" y="184"/>
                          <a:pt x="316" y="178"/>
                        </a:cubicBezTo>
                        <a:cubicBezTo>
                          <a:pt x="322" y="172"/>
                          <a:pt x="328" y="166"/>
                          <a:pt x="333" y="159"/>
                        </a:cubicBezTo>
                        <a:cubicBezTo>
                          <a:pt x="344" y="145"/>
                          <a:pt x="353" y="131"/>
                          <a:pt x="360" y="117"/>
                        </a:cubicBezTo>
                        <a:cubicBezTo>
                          <a:pt x="364" y="110"/>
                          <a:pt x="367" y="102"/>
                          <a:pt x="370" y="94"/>
                        </a:cubicBezTo>
                        <a:cubicBezTo>
                          <a:pt x="373" y="87"/>
                          <a:pt x="375" y="79"/>
                          <a:pt x="378" y="72"/>
                        </a:cubicBezTo>
                        <a:cubicBezTo>
                          <a:pt x="380" y="64"/>
                          <a:pt x="383" y="57"/>
                          <a:pt x="385" y="50"/>
                        </a:cubicBezTo>
                        <a:cubicBezTo>
                          <a:pt x="387" y="42"/>
                          <a:pt x="389" y="36"/>
                          <a:pt x="391" y="31"/>
                        </a:cubicBezTo>
                        <a:cubicBezTo>
                          <a:pt x="393" y="26"/>
                          <a:pt x="394" y="20"/>
                          <a:pt x="395" y="17"/>
                        </a:cubicBezTo>
                        <a:cubicBezTo>
                          <a:pt x="396" y="13"/>
                          <a:pt x="396" y="11"/>
                          <a:pt x="396" y="11"/>
                        </a:cubicBezTo>
                        <a:cubicBezTo>
                          <a:pt x="396" y="11"/>
                          <a:pt x="394" y="11"/>
                          <a:pt x="391" y="9"/>
                        </a:cubicBezTo>
                        <a:close/>
                        <a:moveTo>
                          <a:pt x="211" y="396"/>
                        </a:moveTo>
                        <a:cubicBezTo>
                          <a:pt x="211" y="396"/>
                          <a:pt x="211" y="396"/>
                          <a:pt x="211" y="396"/>
                        </a:cubicBezTo>
                        <a:cubicBezTo>
                          <a:pt x="210" y="404"/>
                          <a:pt x="208" y="410"/>
                          <a:pt x="206" y="417"/>
                        </a:cubicBezTo>
                        <a:cubicBezTo>
                          <a:pt x="205" y="420"/>
                          <a:pt x="204" y="423"/>
                          <a:pt x="203" y="425"/>
                        </a:cubicBezTo>
                        <a:cubicBezTo>
                          <a:pt x="202" y="427"/>
                          <a:pt x="202" y="428"/>
                          <a:pt x="201" y="430"/>
                        </a:cubicBezTo>
                        <a:cubicBezTo>
                          <a:pt x="199" y="435"/>
                          <a:pt x="196" y="439"/>
                          <a:pt x="193" y="443"/>
                        </a:cubicBezTo>
                        <a:cubicBezTo>
                          <a:pt x="186" y="452"/>
                          <a:pt x="176" y="459"/>
                          <a:pt x="165" y="463"/>
                        </a:cubicBezTo>
                        <a:cubicBezTo>
                          <a:pt x="155" y="467"/>
                          <a:pt x="144" y="470"/>
                          <a:pt x="131" y="470"/>
                        </a:cubicBezTo>
                        <a:cubicBezTo>
                          <a:pt x="104" y="470"/>
                          <a:pt x="83" y="461"/>
                          <a:pt x="69" y="443"/>
                        </a:cubicBezTo>
                        <a:cubicBezTo>
                          <a:pt x="55" y="425"/>
                          <a:pt x="48" y="399"/>
                          <a:pt x="48" y="364"/>
                        </a:cubicBezTo>
                        <a:cubicBezTo>
                          <a:pt x="48" y="353"/>
                          <a:pt x="49" y="342"/>
                          <a:pt x="51" y="332"/>
                        </a:cubicBezTo>
                        <a:cubicBezTo>
                          <a:pt x="51" y="332"/>
                          <a:pt x="51" y="332"/>
                          <a:pt x="51" y="332"/>
                        </a:cubicBezTo>
                        <a:cubicBezTo>
                          <a:pt x="52" y="325"/>
                          <a:pt x="54" y="318"/>
                          <a:pt x="56" y="312"/>
                        </a:cubicBezTo>
                        <a:cubicBezTo>
                          <a:pt x="57" y="309"/>
                          <a:pt x="58" y="306"/>
                          <a:pt x="59" y="303"/>
                        </a:cubicBezTo>
                        <a:cubicBezTo>
                          <a:pt x="60" y="302"/>
                          <a:pt x="61" y="300"/>
                          <a:pt x="61" y="299"/>
                        </a:cubicBezTo>
                        <a:cubicBezTo>
                          <a:pt x="64" y="294"/>
                          <a:pt x="66" y="290"/>
                          <a:pt x="69" y="286"/>
                        </a:cubicBezTo>
                        <a:cubicBezTo>
                          <a:pt x="77" y="276"/>
                          <a:pt x="86" y="270"/>
                          <a:pt x="97" y="265"/>
                        </a:cubicBezTo>
                        <a:cubicBezTo>
                          <a:pt x="107" y="261"/>
                          <a:pt x="118" y="259"/>
                          <a:pt x="131" y="259"/>
                        </a:cubicBezTo>
                        <a:cubicBezTo>
                          <a:pt x="158" y="259"/>
                          <a:pt x="179" y="268"/>
                          <a:pt x="193" y="286"/>
                        </a:cubicBezTo>
                        <a:cubicBezTo>
                          <a:pt x="207" y="304"/>
                          <a:pt x="214" y="330"/>
                          <a:pt x="214" y="365"/>
                        </a:cubicBezTo>
                        <a:cubicBezTo>
                          <a:pt x="214" y="376"/>
                          <a:pt x="213" y="387"/>
                          <a:pt x="211" y="396"/>
                        </a:cubicBezTo>
                        <a:close/>
                        <a:moveTo>
                          <a:pt x="293" y="92"/>
                        </a:moveTo>
                        <a:cubicBezTo>
                          <a:pt x="290" y="94"/>
                          <a:pt x="287" y="96"/>
                          <a:pt x="285" y="99"/>
                        </a:cubicBezTo>
                        <a:cubicBezTo>
                          <a:pt x="282" y="102"/>
                          <a:pt x="279" y="105"/>
                          <a:pt x="275" y="108"/>
                        </a:cubicBezTo>
                        <a:cubicBezTo>
                          <a:pt x="272" y="112"/>
                          <a:pt x="268" y="116"/>
                          <a:pt x="265" y="120"/>
                        </a:cubicBezTo>
                        <a:cubicBezTo>
                          <a:pt x="261" y="125"/>
                          <a:pt x="258" y="130"/>
                          <a:pt x="254" y="134"/>
                        </a:cubicBezTo>
                        <a:cubicBezTo>
                          <a:pt x="247" y="144"/>
                          <a:pt x="240" y="156"/>
                          <a:pt x="234" y="167"/>
                        </a:cubicBezTo>
                        <a:cubicBezTo>
                          <a:pt x="222" y="190"/>
                          <a:pt x="212" y="214"/>
                          <a:pt x="205" y="233"/>
                        </a:cubicBezTo>
                        <a:cubicBezTo>
                          <a:pt x="204" y="234"/>
                          <a:pt x="204" y="236"/>
                          <a:pt x="203" y="238"/>
                        </a:cubicBezTo>
                        <a:cubicBezTo>
                          <a:pt x="199" y="236"/>
                          <a:pt x="195" y="233"/>
                          <a:pt x="190" y="231"/>
                        </a:cubicBezTo>
                        <a:cubicBezTo>
                          <a:pt x="191" y="230"/>
                          <a:pt x="191" y="229"/>
                          <a:pt x="192" y="227"/>
                        </a:cubicBezTo>
                        <a:cubicBezTo>
                          <a:pt x="200" y="209"/>
                          <a:pt x="212" y="185"/>
                          <a:pt x="227" y="163"/>
                        </a:cubicBezTo>
                        <a:cubicBezTo>
                          <a:pt x="234" y="152"/>
                          <a:pt x="242" y="141"/>
                          <a:pt x="250" y="131"/>
                        </a:cubicBezTo>
                        <a:cubicBezTo>
                          <a:pt x="254" y="127"/>
                          <a:pt x="258" y="122"/>
                          <a:pt x="262" y="118"/>
                        </a:cubicBezTo>
                        <a:cubicBezTo>
                          <a:pt x="266" y="114"/>
                          <a:pt x="270" y="110"/>
                          <a:pt x="273" y="106"/>
                        </a:cubicBezTo>
                        <a:cubicBezTo>
                          <a:pt x="277" y="103"/>
                          <a:pt x="281" y="100"/>
                          <a:pt x="284" y="98"/>
                        </a:cubicBezTo>
                        <a:cubicBezTo>
                          <a:pt x="287" y="95"/>
                          <a:pt x="290" y="94"/>
                          <a:pt x="292" y="92"/>
                        </a:cubicBezTo>
                        <a:cubicBezTo>
                          <a:pt x="297" y="89"/>
                          <a:pt x="300" y="87"/>
                          <a:pt x="300" y="87"/>
                        </a:cubicBezTo>
                        <a:cubicBezTo>
                          <a:pt x="300" y="87"/>
                          <a:pt x="297" y="89"/>
                          <a:pt x="293" y="92"/>
                        </a:cubicBezTo>
                        <a:close/>
                        <a:moveTo>
                          <a:pt x="293" y="92"/>
                        </a:moveTo>
                        <a:cubicBezTo>
                          <a:pt x="293" y="92"/>
                          <a:pt x="293" y="92"/>
                          <a:pt x="293" y="92"/>
                        </a:cubicBezTo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29" name="Freeform: Shape 48"/>
                <p:cNvSpPr/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-958850" y="968375"/>
                  <a:ext cx="598488" cy="1058863"/>
                </a:xfrm>
                <a:custGeom>
                  <a:avLst/>
                  <a:gdLst/>
                  <a:ahLst/>
                  <a:cxnLst>
                    <a:cxn ang="0">
                      <a:pos x="0" y="667"/>
                    </a:cxn>
                    <a:cxn ang="0">
                      <a:pos x="377" y="667"/>
                    </a:cxn>
                    <a:cxn ang="0">
                      <a:pos x="377" y="575"/>
                    </a:cxn>
                    <a:cxn ang="0">
                      <a:pos x="109" y="575"/>
                    </a:cxn>
                    <a:cxn ang="0">
                      <a:pos x="109" y="366"/>
                    </a:cxn>
                    <a:cxn ang="0">
                      <a:pos x="358" y="366"/>
                    </a:cxn>
                    <a:cxn ang="0">
                      <a:pos x="358" y="273"/>
                    </a:cxn>
                    <a:cxn ang="0">
                      <a:pos x="109" y="273"/>
                    </a:cxn>
                    <a:cxn ang="0">
                      <a:pos x="109" y="93"/>
                    </a:cxn>
                    <a:cxn ang="0">
                      <a:pos x="377" y="93"/>
                    </a:cxn>
                    <a:cxn ang="0">
                      <a:pos x="377" y="0"/>
                    </a:cxn>
                    <a:cxn ang="0">
                      <a:pos x="0" y="0"/>
                    </a:cxn>
                    <a:cxn ang="0">
                      <a:pos x="0" y="667"/>
                    </a:cxn>
                    <a:cxn ang="0">
                      <a:pos x="0" y="667"/>
                    </a:cxn>
                    <a:cxn ang="0">
                      <a:pos x="0" y="667"/>
                    </a:cxn>
                  </a:cxnLst>
                  <a:rect l="0" t="0" r="r" b="b"/>
                  <a:pathLst>
                    <a:path w="377" h="667">
                      <a:moveTo>
                        <a:pt x="0" y="667"/>
                      </a:moveTo>
                      <a:lnTo>
                        <a:pt x="377" y="667"/>
                      </a:lnTo>
                      <a:lnTo>
                        <a:pt x="377" y="575"/>
                      </a:lnTo>
                      <a:lnTo>
                        <a:pt x="109" y="575"/>
                      </a:lnTo>
                      <a:lnTo>
                        <a:pt x="109" y="366"/>
                      </a:lnTo>
                      <a:lnTo>
                        <a:pt x="358" y="366"/>
                      </a:lnTo>
                      <a:lnTo>
                        <a:pt x="358" y="273"/>
                      </a:lnTo>
                      <a:lnTo>
                        <a:pt x="109" y="273"/>
                      </a:lnTo>
                      <a:lnTo>
                        <a:pt x="109" y="93"/>
                      </a:lnTo>
                      <a:lnTo>
                        <a:pt x="377" y="93"/>
                      </a:lnTo>
                      <a:lnTo>
                        <a:pt x="377" y="0"/>
                      </a:lnTo>
                      <a:lnTo>
                        <a:pt x="0" y="0"/>
                      </a:lnTo>
                      <a:lnTo>
                        <a:pt x="0" y="667"/>
                      </a:lnTo>
                      <a:close/>
                      <a:moveTo>
                        <a:pt x="0" y="667"/>
                      </a:moveTo>
                      <a:lnTo>
                        <a:pt x="0" y="66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0" name="Oval 52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3059832" y="927308"/>
              <a:ext cx="1147479" cy="1147479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1" name="Group 53"/>
            <p:cNvGrpSpPr/>
            <p:nvPr/>
          </p:nvGrpSpPr>
          <p:grpSpPr>
            <a:xfrm>
              <a:off x="3474725" y="1253024"/>
              <a:ext cx="317693" cy="496046"/>
              <a:chOff x="582613" y="280988"/>
              <a:chExt cx="1085850" cy="1695450"/>
            </a:xfrm>
            <a:solidFill>
              <a:schemeClr val="bg1"/>
            </a:solidFill>
          </p:grpSpPr>
          <p:sp>
            <p:nvSpPr>
              <p:cNvPr id="24" name="Freeform: Shape 54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582613" y="280988"/>
                <a:ext cx="1085850" cy="1695450"/>
              </a:xfrm>
              <a:custGeom>
                <a:avLst/>
                <a:gdLst/>
                <a:ahLst/>
                <a:cxnLst>
                  <a:cxn ang="0">
                    <a:pos x="255" y="40"/>
                  </a:cxn>
                  <a:cxn ang="0">
                    <a:pos x="214" y="40"/>
                  </a:cxn>
                  <a:cxn ang="0">
                    <a:pos x="214" y="20"/>
                  </a:cxn>
                  <a:cxn ang="0">
                    <a:pos x="194" y="0"/>
                  </a:cxn>
                  <a:cxn ang="0">
                    <a:pos x="92" y="0"/>
                  </a:cxn>
                  <a:cxn ang="0">
                    <a:pos x="71" y="20"/>
                  </a:cxn>
                  <a:cxn ang="0">
                    <a:pos x="71" y="40"/>
                  </a:cxn>
                  <a:cxn ang="0">
                    <a:pos x="30" y="40"/>
                  </a:cxn>
                  <a:cxn ang="0">
                    <a:pos x="0" y="71"/>
                  </a:cxn>
                  <a:cxn ang="0">
                    <a:pos x="0" y="419"/>
                  </a:cxn>
                  <a:cxn ang="0">
                    <a:pos x="30" y="449"/>
                  </a:cxn>
                  <a:cxn ang="0">
                    <a:pos x="255" y="449"/>
                  </a:cxn>
                  <a:cxn ang="0">
                    <a:pos x="286" y="419"/>
                  </a:cxn>
                  <a:cxn ang="0">
                    <a:pos x="286" y="71"/>
                  </a:cxn>
                  <a:cxn ang="0">
                    <a:pos x="255" y="40"/>
                  </a:cxn>
                  <a:cxn ang="0">
                    <a:pos x="265" y="419"/>
                  </a:cxn>
                  <a:cxn ang="0">
                    <a:pos x="255" y="429"/>
                  </a:cxn>
                  <a:cxn ang="0">
                    <a:pos x="30" y="429"/>
                  </a:cxn>
                  <a:cxn ang="0">
                    <a:pos x="20" y="419"/>
                  </a:cxn>
                  <a:cxn ang="0">
                    <a:pos x="20" y="71"/>
                  </a:cxn>
                  <a:cxn ang="0">
                    <a:pos x="30" y="61"/>
                  </a:cxn>
                  <a:cxn ang="0">
                    <a:pos x="255" y="61"/>
                  </a:cxn>
                  <a:cxn ang="0">
                    <a:pos x="265" y="71"/>
                  </a:cxn>
                  <a:cxn ang="0">
                    <a:pos x="265" y="419"/>
                  </a:cxn>
                  <a:cxn ang="0">
                    <a:pos x="265" y="419"/>
                  </a:cxn>
                  <a:cxn ang="0">
                    <a:pos x="265" y="419"/>
                  </a:cxn>
                </a:cxnLst>
                <a:rect l="0" t="0" r="r" b="b"/>
                <a:pathLst>
                  <a:path w="286" h="449">
                    <a:moveTo>
                      <a:pt x="255" y="40"/>
                    </a:moveTo>
                    <a:cubicBezTo>
                      <a:pt x="214" y="40"/>
                      <a:pt x="214" y="40"/>
                      <a:pt x="214" y="40"/>
                    </a:cubicBezTo>
                    <a:cubicBezTo>
                      <a:pt x="214" y="20"/>
                      <a:pt x="214" y="20"/>
                      <a:pt x="214" y="20"/>
                    </a:cubicBezTo>
                    <a:cubicBezTo>
                      <a:pt x="214" y="9"/>
                      <a:pt x="205" y="0"/>
                      <a:pt x="194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80" y="0"/>
                      <a:pt x="71" y="9"/>
                      <a:pt x="71" y="2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30" y="40"/>
                      <a:pt x="30" y="40"/>
                      <a:pt x="30" y="40"/>
                    </a:cubicBezTo>
                    <a:cubicBezTo>
                      <a:pt x="13" y="40"/>
                      <a:pt x="0" y="54"/>
                      <a:pt x="0" y="71"/>
                    </a:cubicBezTo>
                    <a:cubicBezTo>
                      <a:pt x="0" y="419"/>
                      <a:pt x="0" y="419"/>
                      <a:pt x="0" y="419"/>
                    </a:cubicBezTo>
                    <a:cubicBezTo>
                      <a:pt x="0" y="436"/>
                      <a:pt x="13" y="449"/>
                      <a:pt x="30" y="449"/>
                    </a:cubicBezTo>
                    <a:cubicBezTo>
                      <a:pt x="255" y="449"/>
                      <a:pt x="255" y="449"/>
                      <a:pt x="255" y="449"/>
                    </a:cubicBezTo>
                    <a:cubicBezTo>
                      <a:pt x="272" y="449"/>
                      <a:pt x="286" y="436"/>
                      <a:pt x="286" y="419"/>
                    </a:cubicBezTo>
                    <a:cubicBezTo>
                      <a:pt x="286" y="71"/>
                      <a:pt x="286" y="71"/>
                      <a:pt x="286" y="71"/>
                    </a:cubicBezTo>
                    <a:cubicBezTo>
                      <a:pt x="286" y="54"/>
                      <a:pt x="272" y="40"/>
                      <a:pt x="255" y="40"/>
                    </a:cubicBezTo>
                    <a:close/>
                    <a:moveTo>
                      <a:pt x="265" y="419"/>
                    </a:moveTo>
                    <a:cubicBezTo>
                      <a:pt x="265" y="424"/>
                      <a:pt x="261" y="429"/>
                      <a:pt x="255" y="429"/>
                    </a:cubicBezTo>
                    <a:cubicBezTo>
                      <a:pt x="30" y="429"/>
                      <a:pt x="30" y="429"/>
                      <a:pt x="30" y="429"/>
                    </a:cubicBezTo>
                    <a:cubicBezTo>
                      <a:pt x="25" y="429"/>
                      <a:pt x="20" y="424"/>
                      <a:pt x="20" y="419"/>
                    </a:cubicBezTo>
                    <a:cubicBezTo>
                      <a:pt x="20" y="71"/>
                      <a:pt x="20" y="71"/>
                      <a:pt x="20" y="71"/>
                    </a:cubicBezTo>
                    <a:cubicBezTo>
                      <a:pt x="20" y="65"/>
                      <a:pt x="25" y="61"/>
                      <a:pt x="30" y="61"/>
                    </a:cubicBezTo>
                    <a:cubicBezTo>
                      <a:pt x="255" y="61"/>
                      <a:pt x="255" y="61"/>
                      <a:pt x="255" y="61"/>
                    </a:cubicBezTo>
                    <a:cubicBezTo>
                      <a:pt x="261" y="61"/>
                      <a:pt x="265" y="65"/>
                      <a:pt x="265" y="71"/>
                    </a:cubicBezTo>
                    <a:lnTo>
                      <a:pt x="265" y="419"/>
                    </a:lnTo>
                    <a:close/>
                    <a:moveTo>
                      <a:pt x="265" y="419"/>
                    </a:moveTo>
                    <a:cubicBezTo>
                      <a:pt x="265" y="419"/>
                      <a:pt x="265" y="419"/>
                      <a:pt x="265" y="419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Rectangle 55"/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738188" y="587376"/>
                <a:ext cx="774700" cy="38893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Rectangle 56"/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738188" y="1014413"/>
                <a:ext cx="774700" cy="38417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Rectangle 57"/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738188" y="1436688"/>
                <a:ext cx="774700" cy="38576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2" name="Group 72"/>
          <p:cNvGrpSpPr/>
          <p:nvPr/>
        </p:nvGrpSpPr>
        <p:grpSpPr>
          <a:xfrm>
            <a:off x="4328505" y="1101460"/>
            <a:ext cx="1975090" cy="552363"/>
            <a:chOff x="5619031" y="1468614"/>
            <a:chExt cx="2633453" cy="736484"/>
          </a:xfrm>
        </p:grpSpPr>
        <p:sp>
          <p:nvSpPr>
            <p:cNvPr id="22" name="TextBox 59"/>
            <p:cNvSpPr txBox="1"/>
            <p:nvPr>
              <p:custDataLst>
                <p:tags r:id="rId18"/>
              </p:custDataLst>
            </p:nvPr>
          </p:nvSpPr>
          <p:spPr>
            <a:xfrm>
              <a:off x="5619031" y="1684058"/>
              <a:ext cx="2633453" cy="521040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lnSpcReduction="20000"/>
            </a:bodyPr>
            <a:lstStyle/>
            <a:p>
              <a:pPr defTabSz="12192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2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配置文件指定</a:t>
              </a:r>
              <a:r>
                <a:rPr lang="en-US" altLang="zh-CN" sz="12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nacos</a:t>
              </a:r>
              <a:r>
                <a:rPr lang="zh-CN" altLang="en-US" sz="12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服务器地址（开发、测试、生产环境）</a:t>
              </a:r>
              <a:endParaRPr lang="zh-CN" altLang="en-US" sz="120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Rectangle 60"/>
            <p:cNvSpPr/>
            <p:nvPr>
              <p:custDataLst>
                <p:tags r:id="rId19"/>
              </p:custDataLst>
            </p:nvPr>
          </p:nvSpPr>
          <p:spPr>
            <a:xfrm>
              <a:off x="5619031" y="1468614"/>
              <a:ext cx="2633453" cy="215444"/>
            </a:xfrm>
            <a:prstGeom prst="rect">
              <a:avLst/>
            </a:prstGeom>
          </p:spPr>
          <p:txBody>
            <a:bodyPr wrap="none" lIns="0" tIns="0" rIns="0" bIns="0" anchor="ctr">
              <a:normAutofit fontScale="62500"/>
            </a:bodyPr>
            <a:lstStyle/>
            <a:p>
              <a:r>
                <a:rPr lang="zh-CN" altLang="en-US" sz="1400" b="1">
                  <a:solidFill>
                    <a:schemeClr val="accent4"/>
                  </a:solidFill>
                  <a:cs typeface="+mn-ea"/>
                  <a:sym typeface="+mn-lt"/>
                </a:rPr>
                <a:t>注册</a:t>
              </a:r>
              <a:r>
                <a:rPr lang="en-US" altLang="zh-CN" sz="1400" b="1">
                  <a:solidFill>
                    <a:schemeClr val="accent4"/>
                  </a:solidFill>
                  <a:cs typeface="+mn-ea"/>
                  <a:sym typeface="+mn-lt"/>
                </a:rPr>
                <a:t>/</a:t>
              </a:r>
              <a:r>
                <a:rPr lang="zh-CN" altLang="en-US" sz="1400" b="1">
                  <a:solidFill>
                    <a:schemeClr val="accent4"/>
                  </a:solidFill>
                  <a:cs typeface="+mn-ea"/>
                  <a:sym typeface="+mn-lt"/>
                </a:rPr>
                <a:t>配置中心  </a:t>
              </a:r>
              <a:r>
                <a:rPr lang="en-US" altLang="zh-CN" sz="1400" b="1">
                  <a:solidFill>
                    <a:schemeClr val="accent4"/>
                  </a:solidFill>
                  <a:cs typeface="+mn-ea"/>
                  <a:sym typeface="+mn-lt"/>
                </a:rPr>
                <a:t>nacos</a:t>
              </a:r>
              <a:endParaRPr lang="en-US" altLang="zh-CN" sz="1400" b="1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Group 73"/>
          <p:cNvGrpSpPr/>
          <p:nvPr/>
        </p:nvGrpSpPr>
        <p:grpSpPr>
          <a:xfrm>
            <a:off x="4191638" y="1956882"/>
            <a:ext cx="1975090" cy="552363"/>
            <a:chOff x="5619031" y="2609176"/>
            <a:chExt cx="2633453" cy="736484"/>
          </a:xfrm>
        </p:grpSpPr>
        <p:sp>
          <p:nvSpPr>
            <p:cNvPr id="20" name="TextBox 62"/>
            <p:cNvSpPr txBox="1"/>
            <p:nvPr>
              <p:custDataLst>
                <p:tags r:id="rId20"/>
              </p:custDataLst>
            </p:nvPr>
          </p:nvSpPr>
          <p:spPr>
            <a:xfrm>
              <a:off x="5619031" y="2824620"/>
              <a:ext cx="2633453" cy="521040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lnSpcReduction="20000"/>
            </a:bodyPr>
            <a:lstStyle/>
            <a:p>
              <a:pPr defTabSz="12192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接入网关，提供验签、请求数据解密、流控等功能</a:t>
              </a:r>
              <a:endParaRPr lang="en-US" altLang="zh-CN" sz="12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Rectangle 63"/>
            <p:cNvSpPr/>
            <p:nvPr>
              <p:custDataLst>
                <p:tags r:id="rId21"/>
              </p:custDataLst>
            </p:nvPr>
          </p:nvSpPr>
          <p:spPr>
            <a:xfrm>
              <a:off x="5619031" y="2609176"/>
              <a:ext cx="2633453" cy="215444"/>
            </a:xfrm>
            <a:prstGeom prst="rect">
              <a:avLst/>
            </a:prstGeom>
          </p:spPr>
          <p:txBody>
            <a:bodyPr wrap="none" lIns="0" tIns="0" rIns="0" bIns="0" anchor="ctr">
              <a:normAutofit fontScale="62500"/>
            </a:bodyPr>
            <a:lstStyle/>
            <a:p>
              <a:r>
                <a:rPr lang="en-US" altLang="zh-CN" sz="1400" b="1">
                  <a:solidFill>
                    <a:schemeClr val="accent2"/>
                  </a:solidFill>
                  <a:cs typeface="+mn-ea"/>
                  <a:sym typeface="+mn-lt"/>
                </a:rPr>
                <a:t>api</a:t>
              </a:r>
              <a:r>
                <a:rPr lang="zh-CN" altLang="en-US" sz="1400" b="1">
                  <a:solidFill>
                    <a:schemeClr val="accent2"/>
                  </a:solidFill>
                  <a:cs typeface="+mn-ea"/>
                  <a:sym typeface="+mn-lt"/>
                </a:rPr>
                <a:t>网关</a:t>
              </a:r>
              <a:endParaRPr lang="zh-CN" altLang="en-US" sz="1400" b="1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Group 71"/>
          <p:cNvGrpSpPr/>
          <p:nvPr/>
        </p:nvGrpSpPr>
        <p:grpSpPr>
          <a:xfrm>
            <a:off x="1536068" y="3818651"/>
            <a:ext cx="1975090" cy="552363"/>
            <a:chOff x="1847203" y="5091535"/>
            <a:chExt cx="2633453" cy="736484"/>
          </a:xfrm>
        </p:grpSpPr>
        <p:sp>
          <p:nvSpPr>
            <p:cNvPr id="18" name="TextBox 65"/>
            <p:cNvSpPr txBox="1"/>
            <p:nvPr>
              <p:custDataLst>
                <p:tags r:id="rId22"/>
              </p:custDataLst>
            </p:nvPr>
          </p:nvSpPr>
          <p:spPr>
            <a:xfrm>
              <a:off x="1847203" y="5306979"/>
              <a:ext cx="2633453" cy="521040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r" defTabSz="12192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2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基于</a:t>
              </a:r>
              <a:r>
                <a:rPr lang="en-US" altLang="zh-CN" sz="12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spring cloud</a:t>
              </a:r>
              <a:r>
                <a:rPr lang="zh-CN" altLang="en-US" sz="12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的微服务</a:t>
              </a:r>
              <a:endParaRPr lang="zh-CN" altLang="en-US" sz="120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Rectangle 66"/>
            <p:cNvSpPr/>
            <p:nvPr>
              <p:custDataLst>
                <p:tags r:id="rId23"/>
              </p:custDataLst>
            </p:nvPr>
          </p:nvSpPr>
          <p:spPr>
            <a:xfrm>
              <a:off x="1847203" y="5091535"/>
              <a:ext cx="2633453" cy="215444"/>
            </a:xfrm>
            <a:prstGeom prst="rect">
              <a:avLst/>
            </a:prstGeom>
          </p:spPr>
          <p:txBody>
            <a:bodyPr wrap="none" lIns="0" tIns="0" rIns="0" bIns="0" anchor="ctr">
              <a:normAutofit fontScale="62500"/>
            </a:bodyPr>
            <a:lstStyle/>
            <a:p>
              <a:pPr algn="r"/>
              <a:r>
                <a:rPr lang="en-US" altLang="zh-CN" sz="1400" b="1" dirty="0">
                  <a:solidFill>
                    <a:srgbClr val="0070C0"/>
                  </a:solidFill>
                  <a:cs typeface="+mn-ea"/>
                  <a:sym typeface="+mn-lt"/>
                </a:rPr>
                <a:t>Spring Cloud</a:t>
              </a:r>
              <a:endParaRPr lang="en-US" altLang="zh-CN" sz="1400" b="1" dirty="0">
                <a:solidFill>
                  <a:srgbClr val="0070C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Group 1"/>
          <p:cNvGrpSpPr/>
          <p:nvPr/>
        </p:nvGrpSpPr>
        <p:grpSpPr>
          <a:xfrm>
            <a:off x="5786957" y="3187519"/>
            <a:ext cx="1975090" cy="552363"/>
            <a:chOff x="872966" y="1468614"/>
            <a:chExt cx="2633453" cy="736484"/>
          </a:xfrm>
        </p:grpSpPr>
        <p:sp>
          <p:nvSpPr>
            <p:cNvPr id="16" name="TextBox 68"/>
            <p:cNvSpPr txBox="1"/>
            <p:nvPr>
              <p:custDataLst>
                <p:tags r:id="rId24"/>
              </p:custDataLst>
            </p:nvPr>
          </p:nvSpPr>
          <p:spPr>
            <a:xfrm>
              <a:off x="872966" y="1684058"/>
              <a:ext cx="2633453" cy="521040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defTabSz="12192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部署环境</a:t>
              </a:r>
              <a:endParaRPr lang="zh-CN" altLang="en-US" sz="12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Rectangle 69"/>
            <p:cNvSpPr/>
            <p:nvPr>
              <p:custDataLst>
                <p:tags r:id="rId25"/>
              </p:custDataLst>
            </p:nvPr>
          </p:nvSpPr>
          <p:spPr>
            <a:xfrm>
              <a:off x="872966" y="1468614"/>
              <a:ext cx="2633453" cy="215444"/>
            </a:xfrm>
            <a:prstGeom prst="rect">
              <a:avLst/>
            </a:prstGeom>
          </p:spPr>
          <p:txBody>
            <a:bodyPr wrap="none" lIns="0" tIns="0" rIns="0" bIns="0" anchor="ctr">
              <a:normAutofit fontScale="62500"/>
            </a:bodyPr>
            <a:lstStyle/>
            <a:p>
              <a:r>
                <a:rPr lang="en-US" altLang="zh-CN" sz="1400" b="1">
                  <a:solidFill>
                    <a:srgbClr val="0070C0"/>
                  </a:solidFill>
                  <a:cs typeface="+mn-ea"/>
                  <a:sym typeface="+mn-lt"/>
                </a:rPr>
                <a:t>k8s</a:t>
              </a:r>
              <a:endParaRPr lang="en-US" altLang="zh-CN" sz="1400" b="1">
                <a:solidFill>
                  <a:srgbClr val="0070C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Title 1"/>
          <p:cNvSpPr txBox="1"/>
          <p:nvPr>
            <p:custDataLst>
              <p:tags r:id="rId26"/>
            </p:custDataLst>
          </p:nvPr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服务治理</a:t>
            </a:r>
            <a:endParaRPr lang="zh-CN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42" name="任意多边形: 形状 41"/>
            <p:cNvSpPr/>
            <p:nvPr>
              <p:custDataLst>
                <p:tags r:id="rId27"/>
              </p:custDataLst>
            </p:nvPr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3" name="任意多边形: 形状 42"/>
            <p:cNvSpPr/>
            <p:nvPr>
              <p:custDataLst>
                <p:tags r:id="rId28"/>
              </p:custDataLst>
            </p:nvPr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: 形状 48"/>
          <p:cNvSpPr/>
          <p:nvPr>
            <p:custDataLst>
              <p:tags r:id="rId1"/>
            </p:custDataLst>
          </p:nvPr>
        </p:nvSpPr>
        <p:spPr>
          <a:xfrm rot="17230580">
            <a:off x="-1249017" y="87640"/>
            <a:ext cx="2763018" cy="2763018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任意多边形: 形状 49"/>
          <p:cNvSpPr/>
          <p:nvPr>
            <p:custDataLst>
              <p:tags r:id="rId3"/>
            </p:custDataLst>
          </p:nvPr>
        </p:nvSpPr>
        <p:spPr>
          <a:xfrm rot="18958199">
            <a:off x="6105857" y="3029999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任意多边形: 形状 50"/>
          <p:cNvSpPr/>
          <p:nvPr>
            <p:custDataLst>
              <p:tags r:id="rId4"/>
            </p:custDataLst>
          </p:nvPr>
        </p:nvSpPr>
        <p:spPr>
          <a:xfrm rot="18932100">
            <a:off x="2119255" y="3266285"/>
            <a:ext cx="1159449" cy="115944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任意多边形: 形状 51"/>
          <p:cNvSpPr/>
          <p:nvPr>
            <p:custDataLst>
              <p:tags r:id="rId5"/>
            </p:custDataLst>
          </p:nvPr>
        </p:nvSpPr>
        <p:spPr>
          <a:xfrm rot="18958199">
            <a:off x="6023820" y="1564981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TextBox 48"/>
          <p:cNvSpPr txBox="1"/>
          <p:nvPr>
            <p:custDataLst>
              <p:tags r:id="rId6"/>
            </p:custDataLst>
          </p:nvPr>
        </p:nvSpPr>
        <p:spPr>
          <a:xfrm>
            <a:off x="2988747" y="2224879"/>
            <a:ext cx="4176464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GB" sz="4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常用启动器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TextBox 49"/>
          <p:cNvSpPr txBox="1"/>
          <p:nvPr>
            <p:custDataLst>
              <p:tags r:id="rId7"/>
            </p:custDataLst>
          </p:nvPr>
        </p:nvSpPr>
        <p:spPr>
          <a:xfrm>
            <a:off x="3707904" y="2903079"/>
            <a:ext cx="2780138" cy="122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自动引入功能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TextBox 48"/>
          <p:cNvSpPr txBox="1"/>
          <p:nvPr>
            <p:custDataLst>
              <p:tags r:id="rId8"/>
            </p:custDataLst>
          </p:nvPr>
        </p:nvSpPr>
        <p:spPr>
          <a:xfrm>
            <a:off x="3924851" y="1086534"/>
            <a:ext cx="148458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03</a:t>
            </a:r>
            <a:endParaRPr lang="en-GB" altLang="zh-CN" sz="8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任意多边形: 形状 55"/>
          <p:cNvSpPr/>
          <p:nvPr>
            <p:custDataLst>
              <p:tags r:id="rId9"/>
            </p:custDataLst>
          </p:nvPr>
        </p:nvSpPr>
        <p:spPr>
          <a:xfrm rot="17471221">
            <a:off x="8114789" y="2408223"/>
            <a:ext cx="2875571" cy="287557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9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2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  <p:bldP spid="52" grpId="0" animBg="1"/>
          <p:bldP spid="53" grpId="0"/>
          <p:bldP spid="54" grpId="0"/>
          <p:bldP spid="55" grpId="0"/>
          <p:bldP spid="5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9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2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  <p:bldP spid="52" grpId="0" animBg="1"/>
          <p:bldP spid="53" grpId="0"/>
          <p:bldP spid="54" grpId="0"/>
          <p:bldP spid="55" grpId="0"/>
          <p:bldP spid="56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69121" y="986278"/>
            <a:ext cx="3595541" cy="3095206"/>
            <a:chOff x="2769121" y="986278"/>
            <a:chExt cx="3595541" cy="3095206"/>
          </a:xfrm>
        </p:grpSpPr>
        <p:sp>
          <p:nvSpPr>
            <p:cNvPr id="4" name="Freeform: Shape 2"/>
            <p:cNvSpPr/>
            <p:nvPr>
              <p:custDataLst>
                <p:tags r:id="rId1"/>
              </p:custDataLst>
            </p:nvPr>
          </p:nvSpPr>
          <p:spPr>
            <a:xfrm>
              <a:off x="3364221" y="986278"/>
              <a:ext cx="1181395" cy="1292015"/>
            </a:xfrm>
            <a:custGeom>
              <a:avLst/>
              <a:gdLst>
                <a:gd name="connsiteX0" fmla="*/ 1287192 w 2574384"/>
                <a:gd name="connsiteY0" fmla="*/ 0 h 2815436"/>
                <a:gd name="connsiteX1" fmla="*/ 2574383 w 2574384"/>
                <a:gd name="connsiteY1" fmla="*/ 693056 h 2815436"/>
                <a:gd name="connsiteX2" fmla="*/ 2574384 w 2574384"/>
                <a:gd name="connsiteY2" fmla="*/ 693056 h 2815436"/>
                <a:gd name="connsiteX3" fmla="*/ 2574384 w 2574384"/>
                <a:gd name="connsiteY3" fmla="*/ 1961860 h 2815436"/>
                <a:gd name="connsiteX4" fmla="*/ 2574383 w 2574384"/>
                <a:gd name="connsiteY4" fmla="*/ 1961860 h 2815436"/>
                <a:gd name="connsiteX5" fmla="*/ 2306886 w 2574384"/>
                <a:gd name="connsiteY5" fmla="*/ 2105887 h 2815436"/>
                <a:gd name="connsiteX6" fmla="*/ 2347261 w 2574384"/>
                <a:gd name="connsiteY6" fmla="*/ 2180273 h 2815436"/>
                <a:gd name="connsiteX7" fmla="*/ 2383190 w 2574384"/>
                <a:gd name="connsiteY7" fmla="*/ 2358236 h 2815436"/>
                <a:gd name="connsiteX8" fmla="*/ 1925990 w 2574384"/>
                <a:gd name="connsiteY8" fmla="*/ 2815436 h 2815436"/>
                <a:gd name="connsiteX9" fmla="*/ 1546872 w 2574384"/>
                <a:gd name="connsiteY9" fmla="*/ 2613861 h 2815436"/>
                <a:gd name="connsiteX10" fmla="*/ 1505389 w 2574384"/>
                <a:gd name="connsiteY10" fmla="*/ 2537433 h 2815436"/>
                <a:gd name="connsiteX11" fmla="*/ 1287192 w 2574384"/>
                <a:gd name="connsiteY11" fmla="*/ 2654916 h 2815436"/>
                <a:gd name="connsiteX12" fmla="*/ 0 w 2574384"/>
                <a:gd name="connsiteY12" fmla="*/ 1961860 h 2815436"/>
                <a:gd name="connsiteX13" fmla="*/ 1 w 2574384"/>
                <a:gd name="connsiteY13" fmla="*/ 1961860 h 2815436"/>
                <a:gd name="connsiteX14" fmla="*/ 1 w 2574384"/>
                <a:gd name="connsiteY14" fmla="*/ 693056 h 2815436"/>
                <a:gd name="connsiteX15" fmla="*/ 0 w 2574384"/>
                <a:gd name="connsiteY15" fmla="*/ 693056 h 281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4384" h="2815436">
                  <a:moveTo>
                    <a:pt x="1287192" y="0"/>
                  </a:moveTo>
                  <a:lnTo>
                    <a:pt x="2574383" y="693056"/>
                  </a:lnTo>
                  <a:lnTo>
                    <a:pt x="2574384" y="693056"/>
                  </a:lnTo>
                  <a:lnTo>
                    <a:pt x="2574384" y="1961860"/>
                  </a:lnTo>
                  <a:lnTo>
                    <a:pt x="2574383" y="1961860"/>
                  </a:lnTo>
                  <a:lnTo>
                    <a:pt x="2306886" y="2105887"/>
                  </a:lnTo>
                  <a:lnTo>
                    <a:pt x="2347261" y="2180273"/>
                  </a:lnTo>
                  <a:cubicBezTo>
                    <a:pt x="2370397" y="2234972"/>
                    <a:pt x="2383190" y="2295110"/>
                    <a:pt x="2383190" y="2358236"/>
                  </a:cubicBezTo>
                  <a:cubicBezTo>
                    <a:pt x="2383190" y="2610741"/>
                    <a:pt x="2178495" y="2815436"/>
                    <a:pt x="1925990" y="2815436"/>
                  </a:cubicBezTo>
                  <a:cubicBezTo>
                    <a:pt x="1768174" y="2815436"/>
                    <a:pt x="1629035" y="2735477"/>
                    <a:pt x="1546872" y="2613861"/>
                  </a:cubicBezTo>
                  <a:lnTo>
                    <a:pt x="1505389" y="2537433"/>
                  </a:lnTo>
                  <a:lnTo>
                    <a:pt x="1287192" y="2654916"/>
                  </a:lnTo>
                  <a:lnTo>
                    <a:pt x="0" y="1961860"/>
                  </a:lnTo>
                  <a:lnTo>
                    <a:pt x="1" y="1961860"/>
                  </a:lnTo>
                  <a:lnTo>
                    <a:pt x="1" y="693056"/>
                  </a:lnTo>
                  <a:lnTo>
                    <a:pt x="0" y="6930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" name="Freeform: Shape 3"/>
            <p:cNvSpPr/>
            <p:nvPr>
              <p:custDataLst>
                <p:tags r:id="rId2"/>
              </p:custDataLst>
            </p:nvPr>
          </p:nvSpPr>
          <p:spPr>
            <a:xfrm>
              <a:off x="4584940" y="986278"/>
              <a:ext cx="1181395" cy="1292015"/>
            </a:xfrm>
            <a:custGeom>
              <a:avLst/>
              <a:gdLst>
                <a:gd name="connsiteX0" fmla="*/ 1287192 w 2574384"/>
                <a:gd name="connsiteY0" fmla="*/ 0 h 2815436"/>
                <a:gd name="connsiteX1" fmla="*/ 2574383 w 2574384"/>
                <a:gd name="connsiteY1" fmla="*/ 693056 h 2815436"/>
                <a:gd name="connsiteX2" fmla="*/ 2574384 w 2574384"/>
                <a:gd name="connsiteY2" fmla="*/ 693056 h 2815436"/>
                <a:gd name="connsiteX3" fmla="*/ 2574384 w 2574384"/>
                <a:gd name="connsiteY3" fmla="*/ 1961860 h 2815436"/>
                <a:gd name="connsiteX4" fmla="*/ 2574383 w 2574384"/>
                <a:gd name="connsiteY4" fmla="*/ 1961860 h 2815436"/>
                <a:gd name="connsiteX5" fmla="*/ 1287192 w 2574384"/>
                <a:gd name="connsiteY5" fmla="*/ 2654916 h 2815436"/>
                <a:gd name="connsiteX6" fmla="*/ 1071715 w 2574384"/>
                <a:gd name="connsiteY6" fmla="*/ 2538898 h 2815436"/>
                <a:gd name="connsiteX7" fmla="*/ 1031027 w 2574384"/>
                <a:gd name="connsiteY7" fmla="*/ 2613861 h 2815436"/>
                <a:gd name="connsiteX8" fmla="*/ 651909 w 2574384"/>
                <a:gd name="connsiteY8" fmla="*/ 2815436 h 2815436"/>
                <a:gd name="connsiteX9" fmla="*/ 194709 w 2574384"/>
                <a:gd name="connsiteY9" fmla="*/ 2358236 h 2815436"/>
                <a:gd name="connsiteX10" fmla="*/ 230638 w 2574384"/>
                <a:gd name="connsiteY10" fmla="*/ 2180273 h 2815436"/>
                <a:gd name="connsiteX11" fmla="*/ 270218 w 2574384"/>
                <a:gd name="connsiteY11" fmla="*/ 2107352 h 2815436"/>
                <a:gd name="connsiteX12" fmla="*/ 0 w 2574384"/>
                <a:gd name="connsiteY12" fmla="*/ 1961860 h 2815436"/>
                <a:gd name="connsiteX13" fmla="*/ 1 w 2574384"/>
                <a:gd name="connsiteY13" fmla="*/ 1961860 h 2815436"/>
                <a:gd name="connsiteX14" fmla="*/ 1 w 2574384"/>
                <a:gd name="connsiteY14" fmla="*/ 693056 h 2815436"/>
                <a:gd name="connsiteX15" fmla="*/ 0 w 2574384"/>
                <a:gd name="connsiteY15" fmla="*/ 693056 h 281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4384" h="2815436">
                  <a:moveTo>
                    <a:pt x="1287192" y="0"/>
                  </a:moveTo>
                  <a:lnTo>
                    <a:pt x="2574383" y="693056"/>
                  </a:lnTo>
                  <a:lnTo>
                    <a:pt x="2574384" y="693056"/>
                  </a:lnTo>
                  <a:lnTo>
                    <a:pt x="2574384" y="1961860"/>
                  </a:lnTo>
                  <a:lnTo>
                    <a:pt x="2574383" y="1961860"/>
                  </a:lnTo>
                  <a:lnTo>
                    <a:pt x="1287192" y="2654916"/>
                  </a:lnTo>
                  <a:lnTo>
                    <a:pt x="1071715" y="2538898"/>
                  </a:lnTo>
                  <a:lnTo>
                    <a:pt x="1031027" y="2613861"/>
                  </a:lnTo>
                  <a:cubicBezTo>
                    <a:pt x="948865" y="2735477"/>
                    <a:pt x="809725" y="2815436"/>
                    <a:pt x="651909" y="2815436"/>
                  </a:cubicBezTo>
                  <a:cubicBezTo>
                    <a:pt x="399404" y="2815436"/>
                    <a:pt x="194709" y="2610741"/>
                    <a:pt x="194709" y="2358236"/>
                  </a:cubicBezTo>
                  <a:cubicBezTo>
                    <a:pt x="194709" y="2295110"/>
                    <a:pt x="207502" y="2234972"/>
                    <a:pt x="230638" y="2180273"/>
                  </a:cubicBezTo>
                  <a:lnTo>
                    <a:pt x="270218" y="2107352"/>
                  </a:lnTo>
                  <a:lnTo>
                    <a:pt x="0" y="1961860"/>
                  </a:lnTo>
                  <a:lnTo>
                    <a:pt x="1" y="1961860"/>
                  </a:lnTo>
                  <a:lnTo>
                    <a:pt x="1" y="693056"/>
                  </a:lnTo>
                  <a:lnTo>
                    <a:pt x="0" y="69305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Freeform: Shape 4"/>
            <p:cNvSpPr/>
            <p:nvPr>
              <p:custDataLst>
                <p:tags r:id="rId3"/>
              </p:custDataLst>
            </p:nvPr>
          </p:nvSpPr>
          <p:spPr>
            <a:xfrm>
              <a:off x="4973456" y="1924705"/>
              <a:ext cx="1391206" cy="1218352"/>
            </a:xfrm>
            <a:custGeom>
              <a:avLst/>
              <a:gdLst>
                <a:gd name="connsiteX0" fmla="*/ 1744392 w 3031584"/>
                <a:gd name="connsiteY0" fmla="*/ 0 h 2654916"/>
                <a:gd name="connsiteX1" fmla="*/ 3031583 w 3031584"/>
                <a:gd name="connsiteY1" fmla="*/ 693056 h 2654916"/>
                <a:gd name="connsiteX2" fmla="*/ 3031584 w 3031584"/>
                <a:gd name="connsiteY2" fmla="*/ 693056 h 2654916"/>
                <a:gd name="connsiteX3" fmla="*/ 3031584 w 3031584"/>
                <a:gd name="connsiteY3" fmla="*/ 1961860 h 2654916"/>
                <a:gd name="connsiteX4" fmla="*/ 3031583 w 3031584"/>
                <a:gd name="connsiteY4" fmla="*/ 1961860 h 2654916"/>
                <a:gd name="connsiteX5" fmla="*/ 1744392 w 3031584"/>
                <a:gd name="connsiteY5" fmla="*/ 2654916 h 2654916"/>
                <a:gd name="connsiteX6" fmla="*/ 457200 w 3031584"/>
                <a:gd name="connsiteY6" fmla="*/ 1961860 h 2654916"/>
                <a:gd name="connsiteX7" fmla="*/ 457201 w 3031584"/>
                <a:gd name="connsiteY7" fmla="*/ 1961860 h 2654916"/>
                <a:gd name="connsiteX8" fmla="*/ 457201 w 3031584"/>
                <a:gd name="connsiteY8" fmla="*/ 1784658 h 2654916"/>
                <a:gd name="connsiteX9" fmla="*/ 457200 w 3031584"/>
                <a:gd name="connsiteY9" fmla="*/ 1784658 h 2654916"/>
                <a:gd name="connsiteX10" fmla="*/ 0 w 3031584"/>
                <a:gd name="connsiteY10" fmla="*/ 1327458 h 2654916"/>
                <a:gd name="connsiteX11" fmla="*/ 457200 w 3031584"/>
                <a:gd name="connsiteY11" fmla="*/ 870258 h 2654916"/>
                <a:gd name="connsiteX12" fmla="*/ 457201 w 3031584"/>
                <a:gd name="connsiteY12" fmla="*/ 870258 h 2654916"/>
                <a:gd name="connsiteX13" fmla="*/ 457201 w 3031584"/>
                <a:gd name="connsiteY13" fmla="*/ 693056 h 2654916"/>
                <a:gd name="connsiteX14" fmla="*/ 457200 w 3031584"/>
                <a:gd name="connsiteY14" fmla="*/ 693056 h 2654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31584" h="2654916">
                  <a:moveTo>
                    <a:pt x="1744392" y="0"/>
                  </a:moveTo>
                  <a:lnTo>
                    <a:pt x="3031583" y="693056"/>
                  </a:lnTo>
                  <a:lnTo>
                    <a:pt x="3031584" y="693056"/>
                  </a:lnTo>
                  <a:lnTo>
                    <a:pt x="3031584" y="1961860"/>
                  </a:lnTo>
                  <a:lnTo>
                    <a:pt x="3031583" y="1961860"/>
                  </a:lnTo>
                  <a:lnTo>
                    <a:pt x="1744392" y="2654916"/>
                  </a:lnTo>
                  <a:lnTo>
                    <a:pt x="457200" y="1961860"/>
                  </a:lnTo>
                  <a:lnTo>
                    <a:pt x="457201" y="1961860"/>
                  </a:lnTo>
                  <a:lnTo>
                    <a:pt x="457201" y="1784658"/>
                  </a:lnTo>
                  <a:lnTo>
                    <a:pt x="457200" y="1784658"/>
                  </a:lnTo>
                  <a:cubicBezTo>
                    <a:pt x="204695" y="1784658"/>
                    <a:pt x="0" y="1579963"/>
                    <a:pt x="0" y="1327458"/>
                  </a:cubicBezTo>
                  <a:cubicBezTo>
                    <a:pt x="0" y="1074953"/>
                    <a:pt x="204695" y="870258"/>
                    <a:pt x="457200" y="870258"/>
                  </a:cubicBezTo>
                  <a:lnTo>
                    <a:pt x="457201" y="870258"/>
                  </a:lnTo>
                  <a:lnTo>
                    <a:pt x="457201" y="693056"/>
                  </a:lnTo>
                  <a:lnTo>
                    <a:pt x="457200" y="6930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Freeform: Shape 5"/>
            <p:cNvSpPr/>
            <p:nvPr>
              <p:custDataLst>
                <p:tags r:id="rId4"/>
              </p:custDataLst>
            </p:nvPr>
          </p:nvSpPr>
          <p:spPr>
            <a:xfrm>
              <a:off x="2769121" y="1924705"/>
              <a:ext cx="1378149" cy="1218352"/>
            </a:xfrm>
            <a:custGeom>
              <a:avLst/>
              <a:gdLst>
                <a:gd name="connsiteX0" fmla="*/ 1287192 w 3003132"/>
                <a:gd name="connsiteY0" fmla="*/ 0 h 2654916"/>
                <a:gd name="connsiteX1" fmla="*/ 2574383 w 3003132"/>
                <a:gd name="connsiteY1" fmla="*/ 693056 h 2654916"/>
                <a:gd name="connsiteX2" fmla="*/ 2574384 w 3003132"/>
                <a:gd name="connsiteY2" fmla="*/ 693056 h 2654916"/>
                <a:gd name="connsiteX3" fmla="*/ 2574384 w 3003132"/>
                <a:gd name="connsiteY3" fmla="*/ 853922 h 2654916"/>
                <a:gd name="connsiteX4" fmla="*/ 2638074 w 3003132"/>
                <a:gd name="connsiteY4" fmla="*/ 860343 h 2654916"/>
                <a:gd name="connsiteX5" fmla="*/ 3003132 w 3003132"/>
                <a:gd name="connsiteY5" fmla="*/ 1308254 h 2654916"/>
                <a:gd name="connsiteX6" fmla="*/ 2638074 w 3003132"/>
                <a:gd name="connsiteY6" fmla="*/ 1756166 h 2654916"/>
                <a:gd name="connsiteX7" fmla="*/ 2574384 w 3003132"/>
                <a:gd name="connsiteY7" fmla="*/ 1762586 h 2654916"/>
                <a:gd name="connsiteX8" fmla="*/ 2574384 w 3003132"/>
                <a:gd name="connsiteY8" fmla="*/ 1961860 h 2654916"/>
                <a:gd name="connsiteX9" fmla="*/ 2574383 w 3003132"/>
                <a:gd name="connsiteY9" fmla="*/ 1961860 h 2654916"/>
                <a:gd name="connsiteX10" fmla="*/ 1287192 w 3003132"/>
                <a:gd name="connsiteY10" fmla="*/ 2654916 h 2654916"/>
                <a:gd name="connsiteX11" fmla="*/ 0 w 3003132"/>
                <a:gd name="connsiteY11" fmla="*/ 1961860 h 2654916"/>
                <a:gd name="connsiteX12" fmla="*/ 1 w 3003132"/>
                <a:gd name="connsiteY12" fmla="*/ 1961860 h 2654916"/>
                <a:gd name="connsiteX13" fmla="*/ 1 w 3003132"/>
                <a:gd name="connsiteY13" fmla="*/ 693056 h 2654916"/>
                <a:gd name="connsiteX14" fmla="*/ 0 w 3003132"/>
                <a:gd name="connsiteY14" fmla="*/ 693056 h 2654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03132" h="2654916">
                  <a:moveTo>
                    <a:pt x="1287192" y="0"/>
                  </a:moveTo>
                  <a:lnTo>
                    <a:pt x="2574383" y="693056"/>
                  </a:lnTo>
                  <a:lnTo>
                    <a:pt x="2574384" y="693056"/>
                  </a:lnTo>
                  <a:lnTo>
                    <a:pt x="2574384" y="853922"/>
                  </a:lnTo>
                  <a:lnTo>
                    <a:pt x="2638074" y="860343"/>
                  </a:lnTo>
                  <a:cubicBezTo>
                    <a:pt x="2846412" y="902975"/>
                    <a:pt x="3003132" y="1087312"/>
                    <a:pt x="3003132" y="1308254"/>
                  </a:cubicBezTo>
                  <a:cubicBezTo>
                    <a:pt x="3003132" y="1529196"/>
                    <a:pt x="2846412" y="1713533"/>
                    <a:pt x="2638074" y="1756166"/>
                  </a:cubicBezTo>
                  <a:lnTo>
                    <a:pt x="2574384" y="1762586"/>
                  </a:lnTo>
                  <a:lnTo>
                    <a:pt x="2574384" y="1961860"/>
                  </a:lnTo>
                  <a:lnTo>
                    <a:pt x="2574383" y="1961860"/>
                  </a:lnTo>
                  <a:lnTo>
                    <a:pt x="1287192" y="2654916"/>
                  </a:lnTo>
                  <a:lnTo>
                    <a:pt x="0" y="1961860"/>
                  </a:lnTo>
                  <a:lnTo>
                    <a:pt x="1" y="1961860"/>
                  </a:lnTo>
                  <a:lnTo>
                    <a:pt x="1" y="693056"/>
                  </a:lnTo>
                  <a:lnTo>
                    <a:pt x="0" y="69305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Freeform: Shape 6"/>
            <p:cNvSpPr/>
            <p:nvPr>
              <p:custDataLst>
                <p:tags r:id="rId5"/>
              </p:custDataLst>
            </p:nvPr>
          </p:nvSpPr>
          <p:spPr>
            <a:xfrm>
              <a:off x="3364221" y="2771844"/>
              <a:ext cx="1181395" cy="1309640"/>
            </a:xfrm>
            <a:custGeom>
              <a:avLst/>
              <a:gdLst>
                <a:gd name="connsiteX0" fmla="*/ 1920719 w 2574384"/>
                <a:gd name="connsiteY0" fmla="*/ 0 h 2853844"/>
                <a:gd name="connsiteX1" fmla="*/ 2377919 w 2574384"/>
                <a:gd name="connsiteY1" fmla="*/ 457200 h 2853844"/>
                <a:gd name="connsiteX2" fmla="*/ 2299837 w 2574384"/>
                <a:gd name="connsiteY2" fmla="*/ 712825 h 2853844"/>
                <a:gd name="connsiteX3" fmla="*/ 2281934 w 2574384"/>
                <a:gd name="connsiteY3" fmla="*/ 734523 h 2853844"/>
                <a:gd name="connsiteX4" fmla="*/ 2574383 w 2574384"/>
                <a:gd name="connsiteY4" fmla="*/ 891985 h 2853844"/>
                <a:gd name="connsiteX5" fmla="*/ 2574384 w 2574384"/>
                <a:gd name="connsiteY5" fmla="*/ 891985 h 2853844"/>
                <a:gd name="connsiteX6" fmla="*/ 2574384 w 2574384"/>
                <a:gd name="connsiteY6" fmla="*/ 2160788 h 2853844"/>
                <a:gd name="connsiteX7" fmla="*/ 2574383 w 2574384"/>
                <a:gd name="connsiteY7" fmla="*/ 2160788 h 2853844"/>
                <a:gd name="connsiteX8" fmla="*/ 1287192 w 2574384"/>
                <a:gd name="connsiteY8" fmla="*/ 2853844 h 2853844"/>
                <a:gd name="connsiteX9" fmla="*/ 0 w 2574384"/>
                <a:gd name="connsiteY9" fmla="*/ 2160788 h 2853844"/>
                <a:gd name="connsiteX10" fmla="*/ 1 w 2574384"/>
                <a:gd name="connsiteY10" fmla="*/ 2160788 h 2853844"/>
                <a:gd name="connsiteX11" fmla="*/ 1 w 2574384"/>
                <a:gd name="connsiteY11" fmla="*/ 891985 h 2853844"/>
                <a:gd name="connsiteX12" fmla="*/ 0 w 2574384"/>
                <a:gd name="connsiteY12" fmla="*/ 891985 h 2853844"/>
                <a:gd name="connsiteX13" fmla="*/ 1287192 w 2574384"/>
                <a:gd name="connsiteY13" fmla="*/ 198928 h 2853844"/>
                <a:gd name="connsiteX14" fmla="*/ 1490412 w 2574384"/>
                <a:gd name="connsiteY14" fmla="*/ 308347 h 2853844"/>
                <a:gd name="connsiteX15" fmla="*/ 1499448 w 2574384"/>
                <a:gd name="connsiteY15" fmla="*/ 279237 h 2853844"/>
                <a:gd name="connsiteX16" fmla="*/ 1920719 w 2574384"/>
                <a:gd name="connsiteY16" fmla="*/ 0 h 285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4384" h="2853844">
                  <a:moveTo>
                    <a:pt x="1920719" y="0"/>
                  </a:moveTo>
                  <a:cubicBezTo>
                    <a:pt x="2173224" y="0"/>
                    <a:pt x="2377919" y="204695"/>
                    <a:pt x="2377919" y="457200"/>
                  </a:cubicBezTo>
                  <a:cubicBezTo>
                    <a:pt x="2377919" y="551890"/>
                    <a:pt x="2349134" y="639856"/>
                    <a:pt x="2299837" y="712825"/>
                  </a:cubicBezTo>
                  <a:lnTo>
                    <a:pt x="2281934" y="734523"/>
                  </a:lnTo>
                  <a:lnTo>
                    <a:pt x="2574383" y="891985"/>
                  </a:lnTo>
                  <a:lnTo>
                    <a:pt x="2574384" y="891985"/>
                  </a:lnTo>
                  <a:lnTo>
                    <a:pt x="2574384" y="2160788"/>
                  </a:lnTo>
                  <a:lnTo>
                    <a:pt x="2574383" y="2160788"/>
                  </a:lnTo>
                  <a:lnTo>
                    <a:pt x="1287192" y="2853844"/>
                  </a:lnTo>
                  <a:lnTo>
                    <a:pt x="0" y="2160788"/>
                  </a:lnTo>
                  <a:lnTo>
                    <a:pt x="1" y="2160788"/>
                  </a:lnTo>
                  <a:lnTo>
                    <a:pt x="1" y="891985"/>
                  </a:lnTo>
                  <a:lnTo>
                    <a:pt x="0" y="891985"/>
                  </a:lnTo>
                  <a:lnTo>
                    <a:pt x="1287192" y="198928"/>
                  </a:lnTo>
                  <a:lnTo>
                    <a:pt x="1490412" y="308347"/>
                  </a:lnTo>
                  <a:lnTo>
                    <a:pt x="1499448" y="279237"/>
                  </a:lnTo>
                  <a:cubicBezTo>
                    <a:pt x="1568855" y="115141"/>
                    <a:pt x="1731340" y="0"/>
                    <a:pt x="19207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Freeform: Shape 7"/>
            <p:cNvSpPr/>
            <p:nvPr>
              <p:custDataLst>
                <p:tags r:id="rId6"/>
              </p:custDataLst>
            </p:nvPr>
          </p:nvSpPr>
          <p:spPr>
            <a:xfrm>
              <a:off x="4584940" y="2771844"/>
              <a:ext cx="1181395" cy="1309640"/>
            </a:xfrm>
            <a:custGeom>
              <a:avLst/>
              <a:gdLst>
                <a:gd name="connsiteX0" fmla="*/ 651909 w 2574384"/>
                <a:gd name="connsiteY0" fmla="*/ 0 h 2853844"/>
                <a:gd name="connsiteX1" fmla="*/ 1073180 w 2574384"/>
                <a:gd name="connsiteY1" fmla="*/ 279237 h 2853844"/>
                <a:gd name="connsiteX2" fmla="*/ 1082468 w 2574384"/>
                <a:gd name="connsiteY2" fmla="*/ 309157 h 2853844"/>
                <a:gd name="connsiteX3" fmla="*/ 1287192 w 2574384"/>
                <a:gd name="connsiteY3" fmla="*/ 198928 h 2853844"/>
                <a:gd name="connsiteX4" fmla="*/ 2574383 w 2574384"/>
                <a:gd name="connsiteY4" fmla="*/ 891985 h 2853844"/>
                <a:gd name="connsiteX5" fmla="*/ 2574384 w 2574384"/>
                <a:gd name="connsiteY5" fmla="*/ 891985 h 2853844"/>
                <a:gd name="connsiteX6" fmla="*/ 2574384 w 2574384"/>
                <a:gd name="connsiteY6" fmla="*/ 2160788 h 2853844"/>
                <a:gd name="connsiteX7" fmla="*/ 2574383 w 2574384"/>
                <a:gd name="connsiteY7" fmla="*/ 2160788 h 2853844"/>
                <a:gd name="connsiteX8" fmla="*/ 1287192 w 2574384"/>
                <a:gd name="connsiteY8" fmla="*/ 2853844 h 2853844"/>
                <a:gd name="connsiteX9" fmla="*/ 0 w 2574384"/>
                <a:gd name="connsiteY9" fmla="*/ 2160788 h 2853844"/>
                <a:gd name="connsiteX10" fmla="*/ 1 w 2574384"/>
                <a:gd name="connsiteY10" fmla="*/ 2160788 h 2853844"/>
                <a:gd name="connsiteX11" fmla="*/ 1 w 2574384"/>
                <a:gd name="connsiteY11" fmla="*/ 891985 h 2853844"/>
                <a:gd name="connsiteX12" fmla="*/ 0 w 2574384"/>
                <a:gd name="connsiteY12" fmla="*/ 891985 h 2853844"/>
                <a:gd name="connsiteX13" fmla="*/ 291234 w 2574384"/>
                <a:gd name="connsiteY13" fmla="*/ 735177 h 2853844"/>
                <a:gd name="connsiteX14" fmla="*/ 272791 w 2574384"/>
                <a:gd name="connsiteY14" fmla="*/ 712825 h 2853844"/>
                <a:gd name="connsiteX15" fmla="*/ 194709 w 2574384"/>
                <a:gd name="connsiteY15" fmla="*/ 457200 h 2853844"/>
                <a:gd name="connsiteX16" fmla="*/ 651909 w 2574384"/>
                <a:gd name="connsiteY16" fmla="*/ 0 h 285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4384" h="2853844">
                  <a:moveTo>
                    <a:pt x="651909" y="0"/>
                  </a:moveTo>
                  <a:cubicBezTo>
                    <a:pt x="841288" y="0"/>
                    <a:pt x="1003773" y="115141"/>
                    <a:pt x="1073180" y="279237"/>
                  </a:cubicBezTo>
                  <a:lnTo>
                    <a:pt x="1082468" y="309157"/>
                  </a:lnTo>
                  <a:lnTo>
                    <a:pt x="1287192" y="198928"/>
                  </a:lnTo>
                  <a:lnTo>
                    <a:pt x="2574383" y="891985"/>
                  </a:lnTo>
                  <a:lnTo>
                    <a:pt x="2574384" y="891985"/>
                  </a:lnTo>
                  <a:lnTo>
                    <a:pt x="2574384" y="2160788"/>
                  </a:lnTo>
                  <a:lnTo>
                    <a:pt x="2574383" y="2160788"/>
                  </a:lnTo>
                  <a:lnTo>
                    <a:pt x="1287192" y="2853844"/>
                  </a:lnTo>
                  <a:lnTo>
                    <a:pt x="0" y="2160788"/>
                  </a:lnTo>
                  <a:lnTo>
                    <a:pt x="1" y="2160788"/>
                  </a:lnTo>
                  <a:lnTo>
                    <a:pt x="1" y="891985"/>
                  </a:lnTo>
                  <a:lnTo>
                    <a:pt x="0" y="891985"/>
                  </a:lnTo>
                  <a:lnTo>
                    <a:pt x="291234" y="735177"/>
                  </a:lnTo>
                  <a:lnTo>
                    <a:pt x="272791" y="712825"/>
                  </a:lnTo>
                  <a:cubicBezTo>
                    <a:pt x="223494" y="639856"/>
                    <a:pt x="194709" y="551890"/>
                    <a:pt x="194709" y="457200"/>
                  </a:cubicBezTo>
                  <a:cubicBezTo>
                    <a:pt x="194709" y="204695"/>
                    <a:pt x="399404" y="0"/>
                    <a:pt x="6519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Freeform: Shape 8"/>
            <p:cNvSpPr/>
            <p:nvPr>
              <p:custDataLst>
                <p:tags r:id="rId7"/>
              </p:custDataLst>
            </p:nvPr>
          </p:nvSpPr>
          <p:spPr>
            <a:xfrm>
              <a:off x="3630788" y="1471958"/>
              <a:ext cx="914828" cy="806335"/>
            </a:xfrm>
            <a:custGeom>
              <a:avLst/>
              <a:gdLst>
                <a:gd name="connsiteX0" fmla="*/ 1993508 w 1993508"/>
                <a:gd name="connsiteY0" fmla="*/ 0 h 1757088"/>
                <a:gd name="connsiteX1" fmla="*/ 1993508 w 1993508"/>
                <a:gd name="connsiteY1" fmla="*/ 903512 h 1757088"/>
                <a:gd name="connsiteX2" fmla="*/ 1993507 w 1993508"/>
                <a:gd name="connsiteY2" fmla="*/ 903512 h 1757088"/>
                <a:gd name="connsiteX3" fmla="*/ 1726010 w 1993508"/>
                <a:gd name="connsiteY3" fmla="*/ 1047539 h 1757088"/>
                <a:gd name="connsiteX4" fmla="*/ 1766385 w 1993508"/>
                <a:gd name="connsiteY4" fmla="*/ 1121925 h 1757088"/>
                <a:gd name="connsiteX5" fmla="*/ 1802314 w 1993508"/>
                <a:gd name="connsiteY5" fmla="*/ 1299888 h 1757088"/>
                <a:gd name="connsiteX6" fmla="*/ 1345114 w 1993508"/>
                <a:gd name="connsiteY6" fmla="*/ 1757088 h 1757088"/>
                <a:gd name="connsiteX7" fmla="*/ 965996 w 1993508"/>
                <a:gd name="connsiteY7" fmla="*/ 1555513 h 1757088"/>
                <a:gd name="connsiteX8" fmla="*/ 924513 w 1993508"/>
                <a:gd name="connsiteY8" fmla="*/ 1479085 h 1757088"/>
                <a:gd name="connsiteX9" fmla="*/ 706316 w 1993508"/>
                <a:gd name="connsiteY9" fmla="*/ 1596568 h 1757088"/>
                <a:gd name="connsiteX10" fmla="*/ 0 w 1993508"/>
                <a:gd name="connsiteY10" fmla="*/ 1216270 h 1757088"/>
                <a:gd name="connsiteX11" fmla="*/ 3060 w 1993508"/>
                <a:gd name="connsiteY11" fmla="*/ 1209917 h 1757088"/>
                <a:gd name="connsiteX12" fmla="*/ 1803031 w 1993508"/>
                <a:gd name="connsiteY12" fmla="*/ 9618 h 175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93508" h="1757088">
                  <a:moveTo>
                    <a:pt x="1993508" y="0"/>
                  </a:moveTo>
                  <a:lnTo>
                    <a:pt x="1993508" y="903512"/>
                  </a:lnTo>
                  <a:lnTo>
                    <a:pt x="1993507" y="903512"/>
                  </a:lnTo>
                  <a:lnTo>
                    <a:pt x="1726010" y="1047539"/>
                  </a:lnTo>
                  <a:lnTo>
                    <a:pt x="1766385" y="1121925"/>
                  </a:lnTo>
                  <a:cubicBezTo>
                    <a:pt x="1789521" y="1176624"/>
                    <a:pt x="1802314" y="1236762"/>
                    <a:pt x="1802314" y="1299888"/>
                  </a:cubicBezTo>
                  <a:cubicBezTo>
                    <a:pt x="1802314" y="1552393"/>
                    <a:pt x="1597619" y="1757088"/>
                    <a:pt x="1345114" y="1757088"/>
                  </a:cubicBezTo>
                  <a:cubicBezTo>
                    <a:pt x="1187298" y="1757088"/>
                    <a:pt x="1048159" y="1677129"/>
                    <a:pt x="965996" y="1555513"/>
                  </a:cubicBezTo>
                  <a:lnTo>
                    <a:pt x="924513" y="1479085"/>
                  </a:lnTo>
                  <a:lnTo>
                    <a:pt x="706316" y="1596568"/>
                  </a:lnTo>
                  <a:lnTo>
                    <a:pt x="0" y="1216270"/>
                  </a:lnTo>
                  <a:lnTo>
                    <a:pt x="3060" y="1209917"/>
                  </a:lnTo>
                  <a:cubicBezTo>
                    <a:pt x="359655" y="553485"/>
                    <a:pt x="1024331" y="88700"/>
                    <a:pt x="1803031" y="9618"/>
                  </a:cubicBez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Freeform: Shape 9"/>
            <p:cNvSpPr/>
            <p:nvPr>
              <p:custDataLst>
                <p:tags r:id="rId8"/>
              </p:custDataLst>
            </p:nvPr>
          </p:nvSpPr>
          <p:spPr>
            <a:xfrm>
              <a:off x="4584940" y="1471796"/>
              <a:ext cx="917390" cy="806498"/>
            </a:xfrm>
            <a:custGeom>
              <a:avLst/>
              <a:gdLst>
                <a:gd name="connsiteX0" fmla="*/ 1 w 1999090"/>
                <a:gd name="connsiteY0" fmla="*/ 0 h 1757443"/>
                <a:gd name="connsiteX1" fmla="*/ 197506 w 1999090"/>
                <a:gd name="connsiteY1" fmla="*/ 9973 h 1757443"/>
                <a:gd name="connsiteX2" fmla="*/ 1997477 w 1999090"/>
                <a:gd name="connsiteY2" fmla="*/ 1210272 h 1757443"/>
                <a:gd name="connsiteX3" fmla="*/ 1999090 w 1999090"/>
                <a:gd name="connsiteY3" fmla="*/ 1213620 h 1757443"/>
                <a:gd name="connsiteX4" fmla="*/ 1287192 w 1999090"/>
                <a:gd name="connsiteY4" fmla="*/ 1596923 h 1757443"/>
                <a:gd name="connsiteX5" fmla="*/ 1071715 w 1999090"/>
                <a:gd name="connsiteY5" fmla="*/ 1480905 h 1757443"/>
                <a:gd name="connsiteX6" fmla="*/ 1031027 w 1999090"/>
                <a:gd name="connsiteY6" fmla="*/ 1555868 h 1757443"/>
                <a:gd name="connsiteX7" fmla="*/ 651909 w 1999090"/>
                <a:gd name="connsiteY7" fmla="*/ 1757443 h 1757443"/>
                <a:gd name="connsiteX8" fmla="*/ 194709 w 1999090"/>
                <a:gd name="connsiteY8" fmla="*/ 1300243 h 1757443"/>
                <a:gd name="connsiteX9" fmla="*/ 230638 w 1999090"/>
                <a:gd name="connsiteY9" fmla="*/ 1122280 h 1757443"/>
                <a:gd name="connsiteX10" fmla="*/ 270218 w 1999090"/>
                <a:gd name="connsiteY10" fmla="*/ 1049359 h 1757443"/>
                <a:gd name="connsiteX11" fmla="*/ 0 w 1999090"/>
                <a:gd name="connsiteY11" fmla="*/ 903867 h 1757443"/>
                <a:gd name="connsiteX12" fmla="*/ 1 w 1999090"/>
                <a:gd name="connsiteY12" fmla="*/ 903867 h 1757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99090" h="1757443">
                  <a:moveTo>
                    <a:pt x="1" y="0"/>
                  </a:moveTo>
                  <a:lnTo>
                    <a:pt x="197506" y="9973"/>
                  </a:lnTo>
                  <a:cubicBezTo>
                    <a:pt x="976206" y="89055"/>
                    <a:pt x="1640882" y="553840"/>
                    <a:pt x="1997477" y="1210272"/>
                  </a:cubicBezTo>
                  <a:lnTo>
                    <a:pt x="1999090" y="1213620"/>
                  </a:lnTo>
                  <a:lnTo>
                    <a:pt x="1287192" y="1596923"/>
                  </a:lnTo>
                  <a:lnTo>
                    <a:pt x="1071715" y="1480905"/>
                  </a:lnTo>
                  <a:lnTo>
                    <a:pt x="1031027" y="1555868"/>
                  </a:lnTo>
                  <a:cubicBezTo>
                    <a:pt x="948865" y="1677484"/>
                    <a:pt x="809725" y="1757443"/>
                    <a:pt x="651909" y="1757443"/>
                  </a:cubicBezTo>
                  <a:cubicBezTo>
                    <a:pt x="399404" y="1757443"/>
                    <a:pt x="194709" y="1552748"/>
                    <a:pt x="194709" y="1300243"/>
                  </a:cubicBezTo>
                  <a:cubicBezTo>
                    <a:pt x="194709" y="1237117"/>
                    <a:pt x="207502" y="1176979"/>
                    <a:pt x="230638" y="1122280"/>
                  </a:cubicBezTo>
                  <a:lnTo>
                    <a:pt x="270218" y="1049359"/>
                  </a:lnTo>
                  <a:lnTo>
                    <a:pt x="0" y="903867"/>
                  </a:lnTo>
                  <a:lnTo>
                    <a:pt x="1" y="903867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Freeform: Shape 10"/>
            <p:cNvSpPr/>
            <p:nvPr>
              <p:custDataLst>
                <p:tags r:id="rId9"/>
              </p:custDataLst>
            </p:nvPr>
          </p:nvSpPr>
          <p:spPr>
            <a:xfrm>
              <a:off x="4973457" y="2062263"/>
              <a:ext cx="656432" cy="943237"/>
            </a:xfrm>
            <a:custGeom>
              <a:avLst/>
              <a:gdLst>
                <a:gd name="connsiteX0" fmla="*/ 1187673 w 1430435"/>
                <a:gd name="connsiteY0" fmla="*/ 0 h 2055413"/>
                <a:gd name="connsiteX1" fmla="*/ 1248402 w 1430435"/>
                <a:gd name="connsiteY1" fmla="*/ 126065 h 2055413"/>
                <a:gd name="connsiteX2" fmla="*/ 1430435 w 1430435"/>
                <a:gd name="connsiteY2" fmla="*/ 1027706 h 2055413"/>
                <a:gd name="connsiteX3" fmla="*/ 1248402 w 1430435"/>
                <a:gd name="connsiteY3" fmla="*/ 1929347 h 2055413"/>
                <a:gd name="connsiteX4" fmla="*/ 1187673 w 1430435"/>
                <a:gd name="connsiteY4" fmla="*/ 2055413 h 2055413"/>
                <a:gd name="connsiteX5" fmla="*/ 457200 w 1430435"/>
                <a:gd name="connsiteY5" fmla="*/ 1662108 h 2055413"/>
                <a:gd name="connsiteX6" fmla="*/ 457201 w 1430435"/>
                <a:gd name="connsiteY6" fmla="*/ 1662108 h 2055413"/>
                <a:gd name="connsiteX7" fmla="*/ 457201 w 1430435"/>
                <a:gd name="connsiteY7" fmla="*/ 1484906 h 2055413"/>
                <a:gd name="connsiteX8" fmla="*/ 457200 w 1430435"/>
                <a:gd name="connsiteY8" fmla="*/ 1484906 h 2055413"/>
                <a:gd name="connsiteX9" fmla="*/ 0 w 1430435"/>
                <a:gd name="connsiteY9" fmla="*/ 1027706 h 2055413"/>
                <a:gd name="connsiteX10" fmla="*/ 457200 w 1430435"/>
                <a:gd name="connsiteY10" fmla="*/ 570506 h 2055413"/>
                <a:gd name="connsiteX11" fmla="*/ 457201 w 1430435"/>
                <a:gd name="connsiteY11" fmla="*/ 570506 h 2055413"/>
                <a:gd name="connsiteX12" fmla="*/ 457201 w 1430435"/>
                <a:gd name="connsiteY12" fmla="*/ 393304 h 2055413"/>
                <a:gd name="connsiteX13" fmla="*/ 457200 w 1430435"/>
                <a:gd name="connsiteY13" fmla="*/ 393304 h 2055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30435" h="2055413">
                  <a:moveTo>
                    <a:pt x="1187673" y="0"/>
                  </a:moveTo>
                  <a:lnTo>
                    <a:pt x="1248402" y="126065"/>
                  </a:lnTo>
                  <a:cubicBezTo>
                    <a:pt x="1365618" y="403194"/>
                    <a:pt x="1430435" y="707881"/>
                    <a:pt x="1430435" y="1027706"/>
                  </a:cubicBezTo>
                  <a:cubicBezTo>
                    <a:pt x="1430435" y="1347532"/>
                    <a:pt x="1365618" y="1652219"/>
                    <a:pt x="1248402" y="1929347"/>
                  </a:cubicBezTo>
                  <a:lnTo>
                    <a:pt x="1187673" y="2055413"/>
                  </a:lnTo>
                  <a:lnTo>
                    <a:pt x="457200" y="1662108"/>
                  </a:lnTo>
                  <a:lnTo>
                    <a:pt x="457201" y="1662108"/>
                  </a:lnTo>
                  <a:lnTo>
                    <a:pt x="457201" y="1484906"/>
                  </a:lnTo>
                  <a:lnTo>
                    <a:pt x="457200" y="1484906"/>
                  </a:lnTo>
                  <a:cubicBezTo>
                    <a:pt x="204695" y="1484906"/>
                    <a:pt x="0" y="1280211"/>
                    <a:pt x="0" y="1027706"/>
                  </a:cubicBezTo>
                  <a:cubicBezTo>
                    <a:pt x="0" y="775201"/>
                    <a:pt x="204695" y="570506"/>
                    <a:pt x="457200" y="570506"/>
                  </a:cubicBezTo>
                  <a:lnTo>
                    <a:pt x="457201" y="570506"/>
                  </a:lnTo>
                  <a:lnTo>
                    <a:pt x="457201" y="393304"/>
                  </a:lnTo>
                  <a:lnTo>
                    <a:pt x="457200" y="393304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Freeform: Shape 11"/>
            <p:cNvSpPr/>
            <p:nvPr>
              <p:custDataLst>
                <p:tags r:id="rId10"/>
              </p:custDataLst>
            </p:nvPr>
          </p:nvSpPr>
          <p:spPr>
            <a:xfrm>
              <a:off x="4584940" y="2771844"/>
              <a:ext cx="917390" cy="824123"/>
            </a:xfrm>
            <a:custGeom>
              <a:avLst/>
              <a:gdLst>
                <a:gd name="connsiteX0" fmla="*/ 651909 w 1999090"/>
                <a:gd name="connsiteY0" fmla="*/ 0 h 1795851"/>
                <a:gd name="connsiteX1" fmla="*/ 1073180 w 1999090"/>
                <a:gd name="connsiteY1" fmla="*/ 279237 h 1795851"/>
                <a:gd name="connsiteX2" fmla="*/ 1082468 w 1999090"/>
                <a:gd name="connsiteY2" fmla="*/ 309157 h 1795851"/>
                <a:gd name="connsiteX3" fmla="*/ 1287192 w 1999090"/>
                <a:gd name="connsiteY3" fmla="*/ 198928 h 1795851"/>
                <a:gd name="connsiteX4" fmla="*/ 1999090 w 1999090"/>
                <a:gd name="connsiteY4" fmla="*/ 582232 h 1795851"/>
                <a:gd name="connsiteX5" fmla="*/ 1997477 w 1999090"/>
                <a:gd name="connsiteY5" fmla="*/ 585580 h 1795851"/>
                <a:gd name="connsiteX6" fmla="*/ 197506 w 1999090"/>
                <a:gd name="connsiteY6" fmla="*/ 1785878 h 1795851"/>
                <a:gd name="connsiteX7" fmla="*/ 1 w 1999090"/>
                <a:gd name="connsiteY7" fmla="*/ 1795851 h 1795851"/>
                <a:gd name="connsiteX8" fmla="*/ 1 w 1999090"/>
                <a:gd name="connsiteY8" fmla="*/ 891985 h 1795851"/>
                <a:gd name="connsiteX9" fmla="*/ 0 w 1999090"/>
                <a:gd name="connsiteY9" fmla="*/ 891985 h 1795851"/>
                <a:gd name="connsiteX10" fmla="*/ 291234 w 1999090"/>
                <a:gd name="connsiteY10" fmla="*/ 735177 h 1795851"/>
                <a:gd name="connsiteX11" fmla="*/ 272791 w 1999090"/>
                <a:gd name="connsiteY11" fmla="*/ 712825 h 1795851"/>
                <a:gd name="connsiteX12" fmla="*/ 194709 w 1999090"/>
                <a:gd name="connsiteY12" fmla="*/ 457200 h 1795851"/>
                <a:gd name="connsiteX13" fmla="*/ 651909 w 1999090"/>
                <a:gd name="connsiteY13" fmla="*/ 0 h 1795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9090" h="1795851">
                  <a:moveTo>
                    <a:pt x="651909" y="0"/>
                  </a:moveTo>
                  <a:cubicBezTo>
                    <a:pt x="841288" y="0"/>
                    <a:pt x="1003773" y="115141"/>
                    <a:pt x="1073180" y="279237"/>
                  </a:cubicBezTo>
                  <a:lnTo>
                    <a:pt x="1082468" y="309157"/>
                  </a:lnTo>
                  <a:lnTo>
                    <a:pt x="1287192" y="198928"/>
                  </a:lnTo>
                  <a:lnTo>
                    <a:pt x="1999090" y="582232"/>
                  </a:lnTo>
                  <a:lnTo>
                    <a:pt x="1997477" y="585580"/>
                  </a:lnTo>
                  <a:cubicBezTo>
                    <a:pt x="1640882" y="1242012"/>
                    <a:pt x="976206" y="1706797"/>
                    <a:pt x="197506" y="1785878"/>
                  </a:cubicBezTo>
                  <a:lnTo>
                    <a:pt x="1" y="1795851"/>
                  </a:lnTo>
                  <a:lnTo>
                    <a:pt x="1" y="891985"/>
                  </a:lnTo>
                  <a:lnTo>
                    <a:pt x="0" y="891985"/>
                  </a:lnTo>
                  <a:lnTo>
                    <a:pt x="291234" y="735177"/>
                  </a:lnTo>
                  <a:lnTo>
                    <a:pt x="272791" y="712825"/>
                  </a:lnTo>
                  <a:cubicBezTo>
                    <a:pt x="223494" y="639856"/>
                    <a:pt x="194709" y="551890"/>
                    <a:pt x="194709" y="457200"/>
                  </a:cubicBezTo>
                  <a:cubicBezTo>
                    <a:pt x="194709" y="204695"/>
                    <a:pt x="399404" y="0"/>
                    <a:pt x="651909" y="0"/>
                  </a:cubicBez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Freeform: Shape 12"/>
            <p:cNvSpPr/>
            <p:nvPr>
              <p:custDataLst>
                <p:tags r:id="rId11"/>
              </p:custDataLst>
            </p:nvPr>
          </p:nvSpPr>
          <p:spPr>
            <a:xfrm>
              <a:off x="3503894" y="2062263"/>
              <a:ext cx="643375" cy="943238"/>
            </a:xfrm>
            <a:custGeom>
              <a:avLst/>
              <a:gdLst>
                <a:gd name="connsiteX0" fmla="*/ 242762 w 1401984"/>
                <a:gd name="connsiteY0" fmla="*/ 0 h 2055414"/>
                <a:gd name="connsiteX1" fmla="*/ 973235 w 1401984"/>
                <a:gd name="connsiteY1" fmla="*/ 393305 h 2055414"/>
                <a:gd name="connsiteX2" fmla="*/ 973236 w 1401984"/>
                <a:gd name="connsiteY2" fmla="*/ 393305 h 2055414"/>
                <a:gd name="connsiteX3" fmla="*/ 973236 w 1401984"/>
                <a:gd name="connsiteY3" fmla="*/ 554171 h 2055414"/>
                <a:gd name="connsiteX4" fmla="*/ 1036926 w 1401984"/>
                <a:gd name="connsiteY4" fmla="*/ 560592 h 2055414"/>
                <a:gd name="connsiteX5" fmla="*/ 1401984 w 1401984"/>
                <a:gd name="connsiteY5" fmla="*/ 1008503 h 2055414"/>
                <a:gd name="connsiteX6" fmla="*/ 1036926 w 1401984"/>
                <a:gd name="connsiteY6" fmla="*/ 1456415 h 2055414"/>
                <a:gd name="connsiteX7" fmla="*/ 973236 w 1401984"/>
                <a:gd name="connsiteY7" fmla="*/ 1462835 h 2055414"/>
                <a:gd name="connsiteX8" fmla="*/ 973236 w 1401984"/>
                <a:gd name="connsiteY8" fmla="*/ 1662109 h 2055414"/>
                <a:gd name="connsiteX9" fmla="*/ 973235 w 1401984"/>
                <a:gd name="connsiteY9" fmla="*/ 1662109 h 2055414"/>
                <a:gd name="connsiteX10" fmla="*/ 242762 w 1401984"/>
                <a:gd name="connsiteY10" fmla="*/ 2055414 h 2055414"/>
                <a:gd name="connsiteX11" fmla="*/ 182033 w 1401984"/>
                <a:gd name="connsiteY11" fmla="*/ 1929348 h 2055414"/>
                <a:gd name="connsiteX12" fmla="*/ 0 w 1401984"/>
                <a:gd name="connsiteY12" fmla="*/ 1027707 h 2055414"/>
                <a:gd name="connsiteX13" fmla="*/ 182033 w 1401984"/>
                <a:gd name="connsiteY13" fmla="*/ 126066 h 205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01984" h="2055414">
                  <a:moveTo>
                    <a:pt x="242762" y="0"/>
                  </a:moveTo>
                  <a:lnTo>
                    <a:pt x="973235" y="393305"/>
                  </a:lnTo>
                  <a:lnTo>
                    <a:pt x="973236" y="393305"/>
                  </a:lnTo>
                  <a:lnTo>
                    <a:pt x="973236" y="554171"/>
                  </a:lnTo>
                  <a:lnTo>
                    <a:pt x="1036926" y="560592"/>
                  </a:lnTo>
                  <a:cubicBezTo>
                    <a:pt x="1245264" y="603224"/>
                    <a:pt x="1401984" y="787561"/>
                    <a:pt x="1401984" y="1008503"/>
                  </a:cubicBezTo>
                  <a:cubicBezTo>
                    <a:pt x="1401984" y="1229445"/>
                    <a:pt x="1245264" y="1413782"/>
                    <a:pt x="1036926" y="1456415"/>
                  </a:cubicBezTo>
                  <a:lnTo>
                    <a:pt x="973236" y="1462835"/>
                  </a:lnTo>
                  <a:lnTo>
                    <a:pt x="973236" y="1662109"/>
                  </a:lnTo>
                  <a:lnTo>
                    <a:pt x="973235" y="1662109"/>
                  </a:lnTo>
                  <a:lnTo>
                    <a:pt x="242762" y="2055414"/>
                  </a:lnTo>
                  <a:lnTo>
                    <a:pt x="182033" y="1929348"/>
                  </a:lnTo>
                  <a:cubicBezTo>
                    <a:pt x="64818" y="1652220"/>
                    <a:pt x="0" y="1347533"/>
                    <a:pt x="0" y="1027707"/>
                  </a:cubicBezTo>
                  <a:cubicBezTo>
                    <a:pt x="0" y="707882"/>
                    <a:pt x="64818" y="403195"/>
                    <a:pt x="182033" y="126066"/>
                  </a:cubicBez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Freeform: Shape 13"/>
            <p:cNvSpPr/>
            <p:nvPr>
              <p:custDataLst>
                <p:tags r:id="rId12"/>
              </p:custDataLst>
            </p:nvPr>
          </p:nvSpPr>
          <p:spPr>
            <a:xfrm>
              <a:off x="3630788" y="2771844"/>
              <a:ext cx="914828" cy="823961"/>
            </a:xfrm>
            <a:custGeom>
              <a:avLst/>
              <a:gdLst>
                <a:gd name="connsiteX0" fmla="*/ 1339843 w 1993508"/>
                <a:gd name="connsiteY0" fmla="*/ 0 h 1795496"/>
                <a:gd name="connsiteX1" fmla="*/ 1797043 w 1993508"/>
                <a:gd name="connsiteY1" fmla="*/ 457200 h 1795496"/>
                <a:gd name="connsiteX2" fmla="*/ 1718961 w 1993508"/>
                <a:gd name="connsiteY2" fmla="*/ 712825 h 1795496"/>
                <a:gd name="connsiteX3" fmla="*/ 1701058 w 1993508"/>
                <a:gd name="connsiteY3" fmla="*/ 734523 h 1795496"/>
                <a:gd name="connsiteX4" fmla="*/ 1993507 w 1993508"/>
                <a:gd name="connsiteY4" fmla="*/ 891985 h 1795496"/>
                <a:gd name="connsiteX5" fmla="*/ 1993508 w 1993508"/>
                <a:gd name="connsiteY5" fmla="*/ 891985 h 1795496"/>
                <a:gd name="connsiteX6" fmla="*/ 1993508 w 1993508"/>
                <a:gd name="connsiteY6" fmla="*/ 1795496 h 1795496"/>
                <a:gd name="connsiteX7" fmla="*/ 1803031 w 1993508"/>
                <a:gd name="connsiteY7" fmla="*/ 1785878 h 1795496"/>
                <a:gd name="connsiteX8" fmla="*/ 3060 w 1993508"/>
                <a:gd name="connsiteY8" fmla="*/ 585580 h 1795496"/>
                <a:gd name="connsiteX9" fmla="*/ 0 w 1993508"/>
                <a:gd name="connsiteY9" fmla="*/ 579227 h 1795496"/>
                <a:gd name="connsiteX10" fmla="*/ 706316 w 1993508"/>
                <a:gd name="connsiteY10" fmla="*/ 198928 h 1795496"/>
                <a:gd name="connsiteX11" fmla="*/ 909536 w 1993508"/>
                <a:gd name="connsiteY11" fmla="*/ 308347 h 1795496"/>
                <a:gd name="connsiteX12" fmla="*/ 918572 w 1993508"/>
                <a:gd name="connsiteY12" fmla="*/ 279237 h 1795496"/>
                <a:gd name="connsiteX13" fmla="*/ 1339843 w 1993508"/>
                <a:gd name="connsiteY13" fmla="*/ 0 h 179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3508" h="1795496">
                  <a:moveTo>
                    <a:pt x="1339843" y="0"/>
                  </a:moveTo>
                  <a:cubicBezTo>
                    <a:pt x="1592348" y="0"/>
                    <a:pt x="1797043" y="204695"/>
                    <a:pt x="1797043" y="457200"/>
                  </a:cubicBezTo>
                  <a:cubicBezTo>
                    <a:pt x="1797043" y="551890"/>
                    <a:pt x="1768258" y="639856"/>
                    <a:pt x="1718961" y="712825"/>
                  </a:cubicBezTo>
                  <a:lnTo>
                    <a:pt x="1701058" y="734523"/>
                  </a:lnTo>
                  <a:lnTo>
                    <a:pt x="1993507" y="891985"/>
                  </a:lnTo>
                  <a:lnTo>
                    <a:pt x="1993508" y="891985"/>
                  </a:lnTo>
                  <a:lnTo>
                    <a:pt x="1993508" y="1795496"/>
                  </a:lnTo>
                  <a:lnTo>
                    <a:pt x="1803031" y="1785878"/>
                  </a:lnTo>
                  <a:cubicBezTo>
                    <a:pt x="1024331" y="1706797"/>
                    <a:pt x="359655" y="1242012"/>
                    <a:pt x="3060" y="585580"/>
                  </a:cubicBezTo>
                  <a:lnTo>
                    <a:pt x="0" y="579227"/>
                  </a:lnTo>
                  <a:lnTo>
                    <a:pt x="706316" y="198928"/>
                  </a:lnTo>
                  <a:lnTo>
                    <a:pt x="909536" y="308347"/>
                  </a:lnTo>
                  <a:lnTo>
                    <a:pt x="918572" y="279237"/>
                  </a:lnTo>
                  <a:cubicBezTo>
                    <a:pt x="987979" y="115141"/>
                    <a:pt x="1150464" y="0"/>
                    <a:pt x="1339843" y="0"/>
                  </a:cubicBez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Freeform: Shape 14"/>
            <p:cNvSpPr/>
            <p:nvPr>
              <p:custDataLst>
                <p:tags r:id="rId13"/>
              </p:custDataLst>
            </p:nvPr>
          </p:nvSpPr>
          <p:spPr>
            <a:xfrm>
              <a:off x="3655133" y="2395170"/>
              <a:ext cx="265857" cy="259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extrusionOk="0">
                  <a:moveTo>
                    <a:pt x="7530" y="4197"/>
                  </a:moveTo>
                  <a:lnTo>
                    <a:pt x="6680" y="3701"/>
                  </a:lnTo>
                  <a:lnTo>
                    <a:pt x="6189" y="4560"/>
                  </a:lnTo>
                  <a:lnTo>
                    <a:pt x="7040" y="5056"/>
                  </a:lnTo>
                  <a:cubicBezTo>
                    <a:pt x="7040" y="5056"/>
                    <a:pt x="7530" y="4197"/>
                    <a:pt x="7530" y="4197"/>
                  </a:cubicBezTo>
                  <a:close/>
                  <a:moveTo>
                    <a:pt x="8512" y="2479"/>
                  </a:moveTo>
                  <a:lnTo>
                    <a:pt x="7662" y="1984"/>
                  </a:lnTo>
                  <a:lnTo>
                    <a:pt x="7171" y="2843"/>
                  </a:lnTo>
                  <a:lnTo>
                    <a:pt x="8021" y="3339"/>
                  </a:lnTo>
                  <a:cubicBezTo>
                    <a:pt x="8021" y="3339"/>
                    <a:pt x="8512" y="2479"/>
                    <a:pt x="8512" y="2479"/>
                  </a:cubicBezTo>
                  <a:close/>
                  <a:moveTo>
                    <a:pt x="20618" y="8428"/>
                  </a:moveTo>
                  <a:lnTo>
                    <a:pt x="982" y="8428"/>
                  </a:lnTo>
                  <a:lnTo>
                    <a:pt x="982" y="6445"/>
                  </a:lnTo>
                  <a:lnTo>
                    <a:pt x="20618" y="6445"/>
                  </a:lnTo>
                  <a:cubicBezTo>
                    <a:pt x="20618" y="6445"/>
                    <a:pt x="20618" y="8428"/>
                    <a:pt x="20618" y="8428"/>
                  </a:cubicBezTo>
                  <a:close/>
                  <a:moveTo>
                    <a:pt x="18655" y="20327"/>
                  </a:moveTo>
                  <a:lnTo>
                    <a:pt x="2945" y="20327"/>
                  </a:lnTo>
                  <a:lnTo>
                    <a:pt x="2945" y="9420"/>
                  </a:lnTo>
                  <a:lnTo>
                    <a:pt x="18655" y="9420"/>
                  </a:lnTo>
                  <a:cubicBezTo>
                    <a:pt x="18655" y="9420"/>
                    <a:pt x="18655" y="20327"/>
                    <a:pt x="18655" y="20327"/>
                  </a:cubicBezTo>
                  <a:close/>
                  <a:moveTo>
                    <a:pt x="6811" y="1488"/>
                  </a:moveTo>
                  <a:cubicBezTo>
                    <a:pt x="7083" y="1014"/>
                    <a:pt x="7683" y="851"/>
                    <a:pt x="8153" y="1125"/>
                  </a:cubicBezTo>
                  <a:lnTo>
                    <a:pt x="9854" y="2117"/>
                  </a:lnTo>
                  <a:lnTo>
                    <a:pt x="7946" y="5454"/>
                  </a:lnTo>
                  <a:lnTo>
                    <a:pt x="5759" y="5454"/>
                  </a:lnTo>
                  <a:lnTo>
                    <a:pt x="5698" y="5419"/>
                  </a:lnTo>
                  <a:lnTo>
                    <a:pt x="5678" y="5454"/>
                  </a:lnTo>
                  <a:lnTo>
                    <a:pt x="4545" y="5454"/>
                  </a:lnTo>
                  <a:cubicBezTo>
                    <a:pt x="4545" y="5454"/>
                    <a:pt x="6811" y="1488"/>
                    <a:pt x="6811" y="1488"/>
                  </a:cubicBezTo>
                  <a:close/>
                  <a:moveTo>
                    <a:pt x="15577" y="5454"/>
                  </a:moveTo>
                  <a:lnTo>
                    <a:pt x="9079" y="5454"/>
                  </a:lnTo>
                  <a:lnTo>
                    <a:pt x="10704" y="2612"/>
                  </a:lnTo>
                  <a:cubicBezTo>
                    <a:pt x="10704" y="2612"/>
                    <a:pt x="15577" y="5454"/>
                    <a:pt x="15577" y="5454"/>
                  </a:cubicBezTo>
                  <a:close/>
                  <a:moveTo>
                    <a:pt x="15930" y="2759"/>
                  </a:moveTo>
                  <a:cubicBezTo>
                    <a:pt x="16454" y="2617"/>
                    <a:pt x="16991" y="2931"/>
                    <a:pt x="17132" y="3460"/>
                  </a:cubicBezTo>
                  <a:lnTo>
                    <a:pt x="17661" y="5454"/>
                  </a:lnTo>
                  <a:lnTo>
                    <a:pt x="17540" y="5454"/>
                  </a:lnTo>
                  <a:lnTo>
                    <a:pt x="16279" y="4718"/>
                  </a:lnTo>
                  <a:lnTo>
                    <a:pt x="16438" y="4674"/>
                  </a:lnTo>
                  <a:lnTo>
                    <a:pt x="16184" y="3716"/>
                  </a:lnTo>
                  <a:lnTo>
                    <a:pt x="15236" y="3973"/>
                  </a:lnTo>
                  <a:lnTo>
                    <a:pt x="15279" y="4135"/>
                  </a:lnTo>
                  <a:lnTo>
                    <a:pt x="14076" y="3434"/>
                  </a:lnTo>
                  <a:lnTo>
                    <a:pt x="14033" y="3272"/>
                  </a:lnTo>
                  <a:cubicBezTo>
                    <a:pt x="14033" y="3272"/>
                    <a:pt x="15930" y="2759"/>
                    <a:pt x="15930" y="2759"/>
                  </a:cubicBezTo>
                  <a:close/>
                  <a:moveTo>
                    <a:pt x="20618" y="5454"/>
                  </a:moveTo>
                  <a:lnTo>
                    <a:pt x="18678" y="5454"/>
                  </a:lnTo>
                  <a:lnTo>
                    <a:pt x="18081" y="3203"/>
                  </a:lnTo>
                  <a:cubicBezTo>
                    <a:pt x="17800" y="2145"/>
                    <a:pt x="16724" y="1518"/>
                    <a:pt x="15676" y="1801"/>
                  </a:cubicBezTo>
                  <a:lnTo>
                    <a:pt x="12671" y="2615"/>
                  </a:lnTo>
                  <a:lnTo>
                    <a:pt x="8644" y="266"/>
                  </a:lnTo>
                  <a:cubicBezTo>
                    <a:pt x="7704" y="-281"/>
                    <a:pt x="6504" y="44"/>
                    <a:pt x="5961" y="992"/>
                  </a:cubicBezTo>
                  <a:lnTo>
                    <a:pt x="3410" y="5454"/>
                  </a:lnTo>
                  <a:lnTo>
                    <a:pt x="982" y="5454"/>
                  </a:lnTo>
                  <a:cubicBezTo>
                    <a:pt x="440" y="5454"/>
                    <a:pt x="0" y="5898"/>
                    <a:pt x="0" y="6445"/>
                  </a:cubicBezTo>
                  <a:lnTo>
                    <a:pt x="0" y="8428"/>
                  </a:lnTo>
                  <a:cubicBezTo>
                    <a:pt x="0" y="8977"/>
                    <a:pt x="440" y="9420"/>
                    <a:pt x="982" y="9420"/>
                  </a:cubicBezTo>
                  <a:lnTo>
                    <a:pt x="1964" y="9420"/>
                  </a:lnTo>
                  <a:lnTo>
                    <a:pt x="1964" y="20327"/>
                  </a:lnTo>
                  <a:cubicBezTo>
                    <a:pt x="1964" y="20875"/>
                    <a:pt x="2403" y="21319"/>
                    <a:pt x="2945" y="21319"/>
                  </a:cubicBezTo>
                  <a:lnTo>
                    <a:pt x="18655" y="21319"/>
                  </a:lnTo>
                  <a:cubicBezTo>
                    <a:pt x="19197" y="21319"/>
                    <a:pt x="19636" y="20875"/>
                    <a:pt x="19636" y="20327"/>
                  </a:cubicBezTo>
                  <a:lnTo>
                    <a:pt x="19636" y="9420"/>
                  </a:lnTo>
                  <a:lnTo>
                    <a:pt x="20618" y="9420"/>
                  </a:lnTo>
                  <a:cubicBezTo>
                    <a:pt x="21160" y="9420"/>
                    <a:pt x="21600" y="8977"/>
                    <a:pt x="21600" y="8428"/>
                  </a:cubicBezTo>
                  <a:lnTo>
                    <a:pt x="21600" y="6445"/>
                  </a:lnTo>
                  <a:cubicBezTo>
                    <a:pt x="21600" y="5898"/>
                    <a:pt x="21160" y="5454"/>
                    <a:pt x="20618" y="5454"/>
                  </a:cubicBezTo>
                  <a:moveTo>
                    <a:pt x="7855" y="12395"/>
                  </a:moveTo>
                  <a:lnTo>
                    <a:pt x="13745" y="12395"/>
                  </a:lnTo>
                  <a:lnTo>
                    <a:pt x="13745" y="13386"/>
                  </a:lnTo>
                  <a:lnTo>
                    <a:pt x="7855" y="13386"/>
                  </a:lnTo>
                  <a:cubicBezTo>
                    <a:pt x="7855" y="13386"/>
                    <a:pt x="7855" y="12395"/>
                    <a:pt x="7855" y="12395"/>
                  </a:cubicBezTo>
                  <a:close/>
                  <a:moveTo>
                    <a:pt x="7855" y="14378"/>
                  </a:moveTo>
                  <a:lnTo>
                    <a:pt x="13745" y="14378"/>
                  </a:lnTo>
                  <a:cubicBezTo>
                    <a:pt x="14288" y="14378"/>
                    <a:pt x="14727" y="13934"/>
                    <a:pt x="14727" y="13386"/>
                  </a:cubicBezTo>
                  <a:lnTo>
                    <a:pt x="14727" y="12395"/>
                  </a:lnTo>
                  <a:cubicBezTo>
                    <a:pt x="14727" y="11847"/>
                    <a:pt x="14288" y="11403"/>
                    <a:pt x="13745" y="11403"/>
                  </a:cubicBezTo>
                  <a:lnTo>
                    <a:pt x="7855" y="11403"/>
                  </a:lnTo>
                  <a:cubicBezTo>
                    <a:pt x="7312" y="11403"/>
                    <a:pt x="6873" y="11847"/>
                    <a:pt x="6873" y="12395"/>
                  </a:cubicBezTo>
                  <a:lnTo>
                    <a:pt x="6873" y="13386"/>
                  </a:lnTo>
                  <a:cubicBezTo>
                    <a:pt x="6873" y="13934"/>
                    <a:pt x="7312" y="14378"/>
                    <a:pt x="7855" y="14378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Freeform: Shape 15"/>
            <p:cNvSpPr/>
            <p:nvPr>
              <p:custDataLst>
                <p:tags r:id="rId14"/>
              </p:custDataLst>
            </p:nvPr>
          </p:nvSpPr>
          <p:spPr>
            <a:xfrm>
              <a:off x="4850358" y="3078917"/>
              <a:ext cx="217519" cy="265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00" y="6076"/>
                  </a:moveTo>
                  <a:cubicBezTo>
                    <a:pt x="14428" y="7109"/>
                    <a:pt x="12685" y="7649"/>
                    <a:pt x="10071" y="7803"/>
                  </a:cubicBezTo>
                  <a:cubicBezTo>
                    <a:pt x="9806" y="7259"/>
                    <a:pt x="9160" y="6873"/>
                    <a:pt x="8400" y="6873"/>
                  </a:cubicBezTo>
                  <a:cubicBezTo>
                    <a:pt x="7640" y="6873"/>
                    <a:pt x="6994" y="7259"/>
                    <a:pt x="6729" y="7803"/>
                  </a:cubicBezTo>
                  <a:cubicBezTo>
                    <a:pt x="4115" y="7649"/>
                    <a:pt x="2372" y="7109"/>
                    <a:pt x="1200" y="6076"/>
                  </a:cubicBezTo>
                  <a:lnTo>
                    <a:pt x="1200" y="5891"/>
                  </a:lnTo>
                  <a:cubicBezTo>
                    <a:pt x="1200" y="5349"/>
                    <a:pt x="1738" y="4909"/>
                    <a:pt x="2400" y="4909"/>
                  </a:cubicBezTo>
                  <a:lnTo>
                    <a:pt x="14400" y="4909"/>
                  </a:lnTo>
                  <a:cubicBezTo>
                    <a:pt x="15062" y="4909"/>
                    <a:pt x="15600" y="5349"/>
                    <a:pt x="15600" y="5891"/>
                  </a:cubicBezTo>
                  <a:cubicBezTo>
                    <a:pt x="15600" y="5891"/>
                    <a:pt x="15600" y="6076"/>
                    <a:pt x="15600" y="6076"/>
                  </a:cubicBezTo>
                  <a:close/>
                  <a:moveTo>
                    <a:pt x="7800" y="8346"/>
                  </a:moveTo>
                  <a:cubicBezTo>
                    <a:pt x="7800" y="8074"/>
                    <a:pt x="8069" y="7855"/>
                    <a:pt x="8400" y="7855"/>
                  </a:cubicBezTo>
                  <a:cubicBezTo>
                    <a:pt x="8731" y="7855"/>
                    <a:pt x="9000" y="8074"/>
                    <a:pt x="9000" y="8346"/>
                  </a:cubicBezTo>
                  <a:cubicBezTo>
                    <a:pt x="9000" y="8617"/>
                    <a:pt x="8731" y="8836"/>
                    <a:pt x="8400" y="8836"/>
                  </a:cubicBezTo>
                  <a:cubicBezTo>
                    <a:pt x="8069" y="8836"/>
                    <a:pt x="7800" y="8617"/>
                    <a:pt x="7800" y="8346"/>
                  </a:cubicBezTo>
                  <a:moveTo>
                    <a:pt x="15600" y="19636"/>
                  </a:moveTo>
                  <a:cubicBezTo>
                    <a:pt x="15600" y="20179"/>
                    <a:pt x="15062" y="20619"/>
                    <a:pt x="14400" y="20619"/>
                  </a:cubicBezTo>
                  <a:lnTo>
                    <a:pt x="2400" y="20619"/>
                  </a:lnTo>
                  <a:cubicBezTo>
                    <a:pt x="1738" y="20619"/>
                    <a:pt x="1200" y="20179"/>
                    <a:pt x="1200" y="19636"/>
                  </a:cubicBezTo>
                  <a:lnTo>
                    <a:pt x="1200" y="7318"/>
                  </a:lnTo>
                  <a:cubicBezTo>
                    <a:pt x="2658" y="8244"/>
                    <a:pt x="4301" y="8666"/>
                    <a:pt x="6693" y="8790"/>
                  </a:cubicBezTo>
                  <a:cubicBezTo>
                    <a:pt x="6924" y="9385"/>
                    <a:pt x="7597" y="9819"/>
                    <a:pt x="8400" y="9819"/>
                  </a:cubicBezTo>
                  <a:cubicBezTo>
                    <a:pt x="9203" y="9819"/>
                    <a:pt x="9875" y="9385"/>
                    <a:pt x="10108" y="8790"/>
                  </a:cubicBezTo>
                  <a:cubicBezTo>
                    <a:pt x="12499" y="8666"/>
                    <a:pt x="14142" y="8244"/>
                    <a:pt x="15600" y="7318"/>
                  </a:cubicBezTo>
                  <a:cubicBezTo>
                    <a:pt x="15600" y="7318"/>
                    <a:pt x="15600" y="19636"/>
                    <a:pt x="15600" y="19636"/>
                  </a:cubicBezTo>
                  <a:close/>
                  <a:moveTo>
                    <a:pt x="14400" y="3927"/>
                  </a:moveTo>
                  <a:lnTo>
                    <a:pt x="2400" y="3927"/>
                  </a:lnTo>
                  <a:cubicBezTo>
                    <a:pt x="1075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4400" y="21600"/>
                  </a:lnTo>
                  <a:cubicBezTo>
                    <a:pt x="15725" y="21600"/>
                    <a:pt x="16800" y="20721"/>
                    <a:pt x="16800" y="19636"/>
                  </a:cubicBezTo>
                  <a:lnTo>
                    <a:pt x="16800" y="5891"/>
                  </a:lnTo>
                  <a:cubicBezTo>
                    <a:pt x="16800" y="4806"/>
                    <a:pt x="15725" y="3927"/>
                    <a:pt x="14400" y="3927"/>
                  </a:cubicBezTo>
                  <a:moveTo>
                    <a:pt x="5400" y="17673"/>
                  </a:moveTo>
                  <a:lnTo>
                    <a:pt x="4200" y="17673"/>
                  </a:lnTo>
                  <a:cubicBezTo>
                    <a:pt x="3869" y="17673"/>
                    <a:pt x="3600" y="17893"/>
                    <a:pt x="3600" y="18164"/>
                  </a:cubicBezTo>
                  <a:cubicBezTo>
                    <a:pt x="3600" y="18435"/>
                    <a:pt x="3869" y="18655"/>
                    <a:pt x="4200" y="18655"/>
                  </a:cubicBezTo>
                  <a:lnTo>
                    <a:pt x="5400" y="18655"/>
                  </a:lnTo>
                  <a:cubicBezTo>
                    <a:pt x="5731" y="18655"/>
                    <a:pt x="6000" y="18435"/>
                    <a:pt x="6000" y="18164"/>
                  </a:cubicBezTo>
                  <a:cubicBezTo>
                    <a:pt x="6000" y="17893"/>
                    <a:pt x="5731" y="17673"/>
                    <a:pt x="5400" y="17673"/>
                  </a:cubicBezTo>
                  <a:moveTo>
                    <a:pt x="6600" y="15709"/>
                  </a:moveTo>
                  <a:lnTo>
                    <a:pt x="4200" y="15709"/>
                  </a:lnTo>
                  <a:cubicBezTo>
                    <a:pt x="3869" y="15709"/>
                    <a:pt x="3600" y="15929"/>
                    <a:pt x="3600" y="16200"/>
                  </a:cubicBezTo>
                  <a:cubicBezTo>
                    <a:pt x="3600" y="16472"/>
                    <a:pt x="3869" y="16691"/>
                    <a:pt x="4200" y="16691"/>
                  </a:cubicBezTo>
                  <a:lnTo>
                    <a:pt x="6600" y="16691"/>
                  </a:lnTo>
                  <a:cubicBezTo>
                    <a:pt x="6931" y="16691"/>
                    <a:pt x="7200" y="16472"/>
                    <a:pt x="7200" y="16200"/>
                  </a:cubicBezTo>
                  <a:cubicBezTo>
                    <a:pt x="7200" y="15929"/>
                    <a:pt x="6931" y="15709"/>
                    <a:pt x="6600" y="15709"/>
                  </a:cubicBezTo>
                  <a:moveTo>
                    <a:pt x="19200" y="0"/>
                  </a:moveTo>
                  <a:lnTo>
                    <a:pt x="7200" y="0"/>
                  </a:lnTo>
                  <a:cubicBezTo>
                    <a:pt x="5875" y="0"/>
                    <a:pt x="4800" y="879"/>
                    <a:pt x="4800" y="1964"/>
                  </a:cubicBezTo>
                  <a:lnTo>
                    <a:pt x="4800" y="2455"/>
                  </a:lnTo>
                  <a:cubicBezTo>
                    <a:pt x="4800" y="2726"/>
                    <a:pt x="5069" y="2945"/>
                    <a:pt x="5400" y="2945"/>
                  </a:cubicBezTo>
                  <a:cubicBezTo>
                    <a:pt x="5731" y="2945"/>
                    <a:pt x="6000" y="2726"/>
                    <a:pt x="6000" y="2455"/>
                  </a:cubicBezTo>
                  <a:lnTo>
                    <a:pt x="6000" y="1964"/>
                  </a:lnTo>
                  <a:cubicBezTo>
                    <a:pt x="6000" y="1422"/>
                    <a:pt x="6538" y="982"/>
                    <a:pt x="7200" y="982"/>
                  </a:cubicBezTo>
                  <a:lnTo>
                    <a:pt x="19200" y="982"/>
                  </a:lnTo>
                  <a:cubicBezTo>
                    <a:pt x="19862" y="982"/>
                    <a:pt x="20400" y="1422"/>
                    <a:pt x="20400" y="1964"/>
                  </a:cubicBezTo>
                  <a:lnTo>
                    <a:pt x="20400" y="15709"/>
                  </a:lnTo>
                  <a:cubicBezTo>
                    <a:pt x="20400" y="16252"/>
                    <a:pt x="19862" y="16691"/>
                    <a:pt x="19200" y="16691"/>
                  </a:cubicBezTo>
                  <a:lnTo>
                    <a:pt x="18600" y="16691"/>
                  </a:lnTo>
                  <a:cubicBezTo>
                    <a:pt x="18269" y="16691"/>
                    <a:pt x="18000" y="16911"/>
                    <a:pt x="18000" y="17182"/>
                  </a:cubicBezTo>
                  <a:cubicBezTo>
                    <a:pt x="18000" y="17453"/>
                    <a:pt x="18269" y="17673"/>
                    <a:pt x="18600" y="17673"/>
                  </a:cubicBezTo>
                  <a:lnTo>
                    <a:pt x="19200" y="17673"/>
                  </a:lnTo>
                  <a:cubicBezTo>
                    <a:pt x="20525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525" y="0"/>
                    <a:pt x="19200" y="0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Freeform: Shape 16"/>
            <p:cNvSpPr/>
            <p:nvPr>
              <p:custDataLst>
                <p:tags r:id="rId15"/>
              </p:custDataLst>
            </p:nvPr>
          </p:nvSpPr>
          <p:spPr>
            <a:xfrm>
              <a:off x="4850358" y="1762062"/>
              <a:ext cx="265857" cy="265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0"/>
                  </a:lnTo>
                  <a:cubicBezTo>
                    <a:pt x="19655" y="2640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0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5"/>
                    <a:pt x="299" y="8876"/>
                    <a:pt x="297" y="8877"/>
                  </a:cubicBezTo>
                  <a:lnTo>
                    <a:pt x="280" y="8885"/>
                  </a:lnTo>
                  <a:lnTo>
                    <a:pt x="281" y="8887"/>
                  </a:lnTo>
                  <a:cubicBezTo>
                    <a:pt x="116" y="8967"/>
                    <a:pt x="0" y="9132"/>
                    <a:pt x="0" y="9327"/>
                  </a:cubicBezTo>
                  <a:cubicBezTo>
                    <a:pt x="0" y="9550"/>
                    <a:pt x="151" y="9731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699"/>
                  </a:lnTo>
                  <a:cubicBezTo>
                    <a:pt x="21578" y="636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5"/>
                    <a:pt x="7507" y="16344"/>
                  </a:cubicBezTo>
                  <a:lnTo>
                    <a:pt x="6035" y="17817"/>
                  </a:lnTo>
                  <a:cubicBezTo>
                    <a:pt x="5946" y="17905"/>
                    <a:pt x="5891" y="18029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0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1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2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1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9"/>
                    <a:pt x="3927" y="14101"/>
                    <a:pt x="3927" y="14237"/>
                  </a:cubicBezTo>
                  <a:cubicBezTo>
                    <a:pt x="3927" y="14507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Freeform: Shape 17"/>
            <p:cNvSpPr/>
            <p:nvPr>
              <p:custDataLst>
                <p:tags r:id="rId16"/>
              </p:custDataLst>
            </p:nvPr>
          </p:nvSpPr>
          <p:spPr>
            <a:xfrm>
              <a:off x="5221860" y="2406014"/>
              <a:ext cx="265857" cy="24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2161"/>
                  </a:moveTo>
                  <a:lnTo>
                    <a:pt x="13745" y="2161"/>
                  </a:lnTo>
                  <a:cubicBezTo>
                    <a:pt x="11782" y="2160"/>
                    <a:pt x="11782" y="0"/>
                    <a:pt x="9818" y="0"/>
                  </a:cubicBezTo>
                  <a:lnTo>
                    <a:pt x="5891" y="0"/>
                  </a:lnTo>
                  <a:cubicBezTo>
                    <a:pt x="4806" y="0"/>
                    <a:pt x="3927" y="967"/>
                    <a:pt x="3927" y="2161"/>
                  </a:cubicBezTo>
                  <a:lnTo>
                    <a:pt x="3927" y="2700"/>
                  </a:lnTo>
                  <a:cubicBezTo>
                    <a:pt x="3927" y="2999"/>
                    <a:pt x="4147" y="3240"/>
                    <a:pt x="4418" y="3240"/>
                  </a:cubicBezTo>
                  <a:cubicBezTo>
                    <a:pt x="4690" y="3240"/>
                    <a:pt x="4909" y="2999"/>
                    <a:pt x="4909" y="2700"/>
                  </a:cubicBezTo>
                  <a:lnTo>
                    <a:pt x="4909" y="2161"/>
                  </a:lnTo>
                  <a:cubicBezTo>
                    <a:pt x="4909" y="1564"/>
                    <a:pt x="5348" y="1080"/>
                    <a:pt x="5891" y="1080"/>
                  </a:cubicBezTo>
                  <a:lnTo>
                    <a:pt x="9818" y="1080"/>
                  </a:lnTo>
                  <a:cubicBezTo>
                    <a:pt x="11291" y="1080"/>
                    <a:pt x="11291" y="3239"/>
                    <a:pt x="13744" y="3240"/>
                  </a:cubicBezTo>
                  <a:lnTo>
                    <a:pt x="19636" y="3240"/>
                  </a:lnTo>
                  <a:cubicBezTo>
                    <a:pt x="20178" y="3240"/>
                    <a:pt x="20618" y="3724"/>
                    <a:pt x="20618" y="4321"/>
                  </a:cubicBezTo>
                  <a:lnTo>
                    <a:pt x="20618" y="15120"/>
                  </a:lnTo>
                  <a:cubicBezTo>
                    <a:pt x="20618" y="15717"/>
                    <a:pt x="20178" y="16200"/>
                    <a:pt x="19636" y="16200"/>
                  </a:cubicBezTo>
                  <a:lnTo>
                    <a:pt x="19145" y="16200"/>
                  </a:lnTo>
                  <a:cubicBezTo>
                    <a:pt x="18874" y="16200"/>
                    <a:pt x="18655" y="16442"/>
                    <a:pt x="18655" y="16740"/>
                  </a:cubicBezTo>
                  <a:cubicBezTo>
                    <a:pt x="18655" y="17039"/>
                    <a:pt x="18874" y="17280"/>
                    <a:pt x="19145" y="17280"/>
                  </a:cubicBezTo>
                  <a:lnTo>
                    <a:pt x="19636" y="17280"/>
                  </a:lnTo>
                  <a:cubicBezTo>
                    <a:pt x="20721" y="17280"/>
                    <a:pt x="21600" y="16314"/>
                    <a:pt x="21600" y="15120"/>
                  </a:cubicBezTo>
                  <a:lnTo>
                    <a:pt x="21600" y="4321"/>
                  </a:lnTo>
                  <a:cubicBezTo>
                    <a:pt x="21600" y="3127"/>
                    <a:pt x="20721" y="2161"/>
                    <a:pt x="19636" y="2161"/>
                  </a:cubicBezTo>
                  <a:moveTo>
                    <a:pt x="16691" y="9720"/>
                  </a:moveTo>
                  <a:lnTo>
                    <a:pt x="982" y="9720"/>
                  </a:lnTo>
                  <a:lnTo>
                    <a:pt x="982" y="6481"/>
                  </a:lnTo>
                  <a:cubicBezTo>
                    <a:pt x="982" y="5884"/>
                    <a:pt x="1421" y="5400"/>
                    <a:pt x="1964" y="5400"/>
                  </a:cubicBezTo>
                  <a:lnTo>
                    <a:pt x="5891" y="5400"/>
                  </a:lnTo>
                  <a:cubicBezTo>
                    <a:pt x="7364" y="5400"/>
                    <a:pt x="7364" y="7560"/>
                    <a:pt x="9818" y="7560"/>
                  </a:cubicBezTo>
                  <a:lnTo>
                    <a:pt x="15709" y="7560"/>
                  </a:lnTo>
                  <a:cubicBezTo>
                    <a:pt x="16251" y="7560"/>
                    <a:pt x="16691" y="8044"/>
                    <a:pt x="16691" y="8641"/>
                  </a:cubicBezTo>
                  <a:cubicBezTo>
                    <a:pt x="16691" y="8641"/>
                    <a:pt x="16691" y="9720"/>
                    <a:pt x="16691" y="9720"/>
                  </a:cubicBezTo>
                  <a:close/>
                  <a:moveTo>
                    <a:pt x="16691" y="19440"/>
                  </a:moveTo>
                  <a:cubicBezTo>
                    <a:pt x="16691" y="20037"/>
                    <a:pt x="16251" y="20520"/>
                    <a:pt x="15709" y="20520"/>
                  </a:cubicBezTo>
                  <a:lnTo>
                    <a:pt x="1964" y="20520"/>
                  </a:lnTo>
                  <a:cubicBezTo>
                    <a:pt x="1421" y="20520"/>
                    <a:pt x="982" y="20037"/>
                    <a:pt x="982" y="19440"/>
                  </a:cubicBezTo>
                  <a:lnTo>
                    <a:pt x="982" y="10801"/>
                  </a:lnTo>
                  <a:lnTo>
                    <a:pt x="16691" y="10801"/>
                  </a:lnTo>
                  <a:cubicBezTo>
                    <a:pt x="16691" y="10801"/>
                    <a:pt x="16691" y="19440"/>
                    <a:pt x="16691" y="19440"/>
                  </a:cubicBezTo>
                  <a:close/>
                  <a:moveTo>
                    <a:pt x="15709" y="6481"/>
                  </a:moveTo>
                  <a:lnTo>
                    <a:pt x="9818" y="6481"/>
                  </a:lnTo>
                  <a:cubicBezTo>
                    <a:pt x="7855" y="6480"/>
                    <a:pt x="7855" y="4320"/>
                    <a:pt x="5891" y="4320"/>
                  </a:cubicBezTo>
                  <a:lnTo>
                    <a:pt x="1964" y="4320"/>
                  </a:lnTo>
                  <a:cubicBezTo>
                    <a:pt x="879" y="4320"/>
                    <a:pt x="0" y="5287"/>
                    <a:pt x="0" y="6481"/>
                  </a:cubicBezTo>
                  <a:lnTo>
                    <a:pt x="0" y="19440"/>
                  </a:lnTo>
                  <a:cubicBezTo>
                    <a:pt x="0" y="20634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634"/>
                    <a:pt x="17673" y="19440"/>
                  </a:cubicBezTo>
                  <a:lnTo>
                    <a:pt x="17673" y="8641"/>
                  </a:lnTo>
                  <a:cubicBezTo>
                    <a:pt x="17673" y="7447"/>
                    <a:pt x="16794" y="6481"/>
                    <a:pt x="15709" y="6481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Freeform: Shape 18"/>
            <p:cNvSpPr/>
            <p:nvPr>
              <p:custDataLst>
                <p:tags r:id="rId17"/>
              </p:custDataLst>
            </p:nvPr>
          </p:nvSpPr>
          <p:spPr>
            <a:xfrm>
              <a:off x="4014342" y="1762062"/>
              <a:ext cx="265857" cy="241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extrusionOk="0">
                  <a:moveTo>
                    <a:pt x="20618" y="7406"/>
                  </a:moveTo>
                  <a:lnTo>
                    <a:pt x="13580" y="7406"/>
                  </a:lnTo>
                  <a:cubicBezTo>
                    <a:pt x="13156" y="6803"/>
                    <a:pt x="12718" y="6095"/>
                    <a:pt x="12319" y="5293"/>
                  </a:cubicBezTo>
                  <a:lnTo>
                    <a:pt x="20618" y="5293"/>
                  </a:lnTo>
                  <a:cubicBezTo>
                    <a:pt x="20618" y="5293"/>
                    <a:pt x="20618" y="7406"/>
                    <a:pt x="20618" y="7406"/>
                  </a:cubicBezTo>
                  <a:close/>
                  <a:moveTo>
                    <a:pt x="19636" y="13747"/>
                  </a:moveTo>
                  <a:lnTo>
                    <a:pt x="11291" y="13747"/>
                  </a:lnTo>
                  <a:lnTo>
                    <a:pt x="11291" y="8463"/>
                  </a:lnTo>
                  <a:lnTo>
                    <a:pt x="13090" y="8463"/>
                  </a:lnTo>
                  <a:cubicBezTo>
                    <a:pt x="14022" y="9712"/>
                    <a:pt x="14815" y="10437"/>
                    <a:pt x="14882" y="10497"/>
                  </a:cubicBezTo>
                  <a:cubicBezTo>
                    <a:pt x="15009" y="10610"/>
                    <a:pt x="15174" y="10644"/>
                    <a:pt x="15323" y="10601"/>
                  </a:cubicBezTo>
                  <a:cubicBezTo>
                    <a:pt x="15418" y="10574"/>
                    <a:pt x="15505" y="10516"/>
                    <a:pt x="15573" y="10429"/>
                  </a:cubicBezTo>
                  <a:cubicBezTo>
                    <a:pt x="15746" y="10205"/>
                    <a:pt x="15718" y="9871"/>
                    <a:pt x="15510" y="9684"/>
                  </a:cubicBezTo>
                  <a:cubicBezTo>
                    <a:pt x="15498" y="9674"/>
                    <a:pt x="15023" y="9238"/>
                    <a:pt x="14383" y="8463"/>
                  </a:cubicBezTo>
                  <a:lnTo>
                    <a:pt x="19636" y="8463"/>
                  </a:lnTo>
                  <a:cubicBezTo>
                    <a:pt x="19636" y="8463"/>
                    <a:pt x="19636" y="13747"/>
                    <a:pt x="19636" y="13747"/>
                  </a:cubicBezTo>
                  <a:close/>
                  <a:moveTo>
                    <a:pt x="19636" y="20087"/>
                  </a:moveTo>
                  <a:lnTo>
                    <a:pt x="11291" y="20087"/>
                  </a:lnTo>
                  <a:lnTo>
                    <a:pt x="11291" y="14803"/>
                  </a:lnTo>
                  <a:lnTo>
                    <a:pt x="19636" y="14803"/>
                  </a:lnTo>
                  <a:cubicBezTo>
                    <a:pt x="19636" y="14803"/>
                    <a:pt x="19636" y="20087"/>
                    <a:pt x="19636" y="20087"/>
                  </a:cubicBezTo>
                  <a:close/>
                  <a:moveTo>
                    <a:pt x="11291" y="5461"/>
                  </a:moveTo>
                  <a:cubicBezTo>
                    <a:pt x="11626" y="6178"/>
                    <a:pt x="11991" y="6828"/>
                    <a:pt x="12360" y="7406"/>
                  </a:cubicBezTo>
                  <a:lnTo>
                    <a:pt x="11291" y="7406"/>
                  </a:lnTo>
                  <a:cubicBezTo>
                    <a:pt x="11291" y="7406"/>
                    <a:pt x="11291" y="5461"/>
                    <a:pt x="11291" y="5461"/>
                  </a:cubicBezTo>
                  <a:close/>
                  <a:moveTo>
                    <a:pt x="12871" y="1481"/>
                  </a:moveTo>
                  <a:cubicBezTo>
                    <a:pt x="14045" y="751"/>
                    <a:pt x="15436" y="979"/>
                    <a:pt x="15979" y="1990"/>
                  </a:cubicBezTo>
                  <a:cubicBezTo>
                    <a:pt x="16343" y="2668"/>
                    <a:pt x="16223" y="3523"/>
                    <a:pt x="15755" y="4236"/>
                  </a:cubicBezTo>
                  <a:lnTo>
                    <a:pt x="11845" y="4236"/>
                  </a:lnTo>
                  <a:cubicBezTo>
                    <a:pt x="11740" y="3975"/>
                    <a:pt x="11641" y="3708"/>
                    <a:pt x="11550" y="3432"/>
                  </a:cubicBezTo>
                  <a:cubicBezTo>
                    <a:pt x="11653" y="2691"/>
                    <a:pt x="12120" y="1947"/>
                    <a:pt x="12871" y="1481"/>
                  </a:cubicBezTo>
                  <a:moveTo>
                    <a:pt x="10309" y="7406"/>
                  </a:moveTo>
                  <a:lnTo>
                    <a:pt x="9224" y="7406"/>
                  </a:lnTo>
                  <a:cubicBezTo>
                    <a:pt x="9600" y="6819"/>
                    <a:pt x="9970" y="6158"/>
                    <a:pt x="10309" y="5429"/>
                  </a:cubicBezTo>
                  <a:cubicBezTo>
                    <a:pt x="10309" y="5429"/>
                    <a:pt x="10309" y="7406"/>
                    <a:pt x="10309" y="7406"/>
                  </a:cubicBezTo>
                  <a:close/>
                  <a:moveTo>
                    <a:pt x="10309" y="13747"/>
                  </a:moveTo>
                  <a:lnTo>
                    <a:pt x="1964" y="13747"/>
                  </a:lnTo>
                  <a:lnTo>
                    <a:pt x="1964" y="8463"/>
                  </a:lnTo>
                  <a:lnTo>
                    <a:pt x="7202" y="8463"/>
                  </a:lnTo>
                  <a:cubicBezTo>
                    <a:pt x="6563" y="9238"/>
                    <a:pt x="6087" y="9674"/>
                    <a:pt x="6075" y="9684"/>
                  </a:cubicBezTo>
                  <a:cubicBezTo>
                    <a:pt x="5867" y="9871"/>
                    <a:pt x="5839" y="10205"/>
                    <a:pt x="6012" y="10429"/>
                  </a:cubicBezTo>
                  <a:cubicBezTo>
                    <a:pt x="6080" y="10516"/>
                    <a:pt x="6167" y="10574"/>
                    <a:pt x="6261" y="10601"/>
                  </a:cubicBezTo>
                  <a:cubicBezTo>
                    <a:pt x="6411" y="10644"/>
                    <a:pt x="6575" y="10610"/>
                    <a:pt x="6703" y="10497"/>
                  </a:cubicBezTo>
                  <a:cubicBezTo>
                    <a:pt x="6770" y="10437"/>
                    <a:pt x="7563" y="9712"/>
                    <a:pt x="8495" y="8463"/>
                  </a:cubicBezTo>
                  <a:lnTo>
                    <a:pt x="10309" y="8463"/>
                  </a:lnTo>
                  <a:cubicBezTo>
                    <a:pt x="10309" y="8463"/>
                    <a:pt x="10309" y="13747"/>
                    <a:pt x="10309" y="13747"/>
                  </a:cubicBezTo>
                  <a:close/>
                  <a:moveTo>
                    <a:pt x="10309" y="20087"/>
                  </a:moveTo>
                  <a:lnTo>
                    <a:pt x="1964" y="20087"/>
                  </a:lnTo>
                  <a:lnTo>
                    <a:pt x="1964" y="14803"/>
                  </a:lnTo>
                  <a:lnTo>
                    <a:pt x="10309" y="14803"/>
                  </a:lnTo>
                  <a:cubicBezTo>
                    <a:pt x="10309" y="14803"/>
                    <a:pt x="10309" y="20087"/>
                    <a:pt x="10309" y="20087"/>
                  </a:cubicBezTo>
                  <a:close/>
                  <a:moveTo>
                    <a:pt x="982" y="7406"/>
                  </a:moveTo>
                  <a:lnTo>
                    <a:pt x="982" y="5293"/>
                  </a:lnTo>
                  <a:lnTo>
                    <a:pt x="9266" y="5293"/>
                  </a:lnTo>
                  <a:cubicBezTo>
                    <a:pt x="8867" y="6095"/>
                    <a:pt x="8429" y="6803"/>
                    <a:pt x="8005" y="7406"/>
                  </a:cubicBezTo>
                  <a:cubicBezTo>
                    <a:pt x="8005" y="7406"/>
                    <a:pt x="982" y="7406"/>
                    <a:pt x="982" y="7406"/>
                  </a:cubicBezTo>
                  <a:close/>
                  <a:moveTo>
                    <a:pt x="5606" y="1990"/>
                  </a:moveTo>
                  <a:cubicBezTo>
                    <a:pt x="6148" y="980"/>
                    <a:pt x="7540" y="751"/>
                    <a:pt x="8714" y="1481"/>
                  </a:cubicBezTo>
                  <a:cubicBezTo>
                    <a:pt x="9465" y="1948"/>
                    <a:pt x="9931" y="2692"/>
                    <a:pt x="10035" y="3433"/>
                  </a:cubicBezTo>
                  <a:cubicBezTo>
                    <a:pt x="9944" y="3708"/>
                    <a:pt x="9845" y="3975"/>
                    <a:pt x="9740" y="4236"/>
                  </a:cubicBezTo>
                  <a:lnTo>
                    <a:pt x="5830" y="4236"/>
                  </a:lnTo>
                  <a:cubicBezTo>
                    <a:pt x="5362" y="3523"/>
                    <a:pt x="5242" y="2668"/>
                    <a:pt x="5606" y="1990"/>
                  </a:cubicBezTo>
                  <a:moveTo>
                    <a:pt x="20618" y="4236"/>
                  </a:moveTo>
                  <a:lnTo>
                    <a:pt x="16874" y="4236"/>
                  </a:lnTo>
                  <a:cubicBezTo>
                    <a:pt x="17259" y="3325"/>
                    <a:pt x="17284" y="2310"/>
                    <a:pt x="16829" y="1461"/>
                  </a:cubicBezTo>
                  <a:cubicBezTo>
                    <a:pt x="16015" y="-54"/>
                    <a:pt x="14024" y="-456"/>
                    <a:pt x="12380" y="565"/>
                  </a:cubicBezTo>
                  <a:cubicBezTo>
                    <a:pt x="11747" y="959"/>
                    <a:pt x="11277" y="1511"/>
                    <a:pt x="10965" y="2122"/>
                  </a:cubicBezTo>
                  <a:cubicBezTo>
                    <a:pt x="10949" y="2115"/>
                    <a:pt x="10937" y="2103"/>
                    <a:pt x="10920" y="2098"/>
                  </a:cubicBezTo>
                  <a:cubicBezTo>
                    <a:pt x="10909" y="2095"/>
                    <a:pt x="10899" y="2097"/>
                    <a:pt x="10888" y="2095"/>
                  </a:cubicBezTo>
                  <a:cubicBezTo>
                    <a:pt x="10861" y="2089"/>
                    <a:pt x="10834" y="2089"/>
                    <a:pt x="10806" y="2088"/>
                  </a:cubicBezTo>
                  <a:cubicBezTo>
                    <a:pt x="10782" y="2089"/>
                    <a:pt x="10759" y="2089"/>
                    <a:pt x="10735" y="2093"/>
                  </a:cubicBezTo>
                  <a:cubicBezTo>
                    <a:pt x="10712" y="2096"/>
                    <a:pt x="10689" y="2090"/>
                    <a:pt x="10665" y="2098"/>
                  </a:cubicBezTo>
                  <a:cubicBezTo>
                    <a:pt x="10648" y="2103"/>
                    <a:pt x="10636" y="2115"/>
                    <a:pt x="10620" y="2122"/>
                  </a:cubicBezTo>
                  <a:cubicBezTo>
                    <a:pt x="10307" y="1511"/>
                    <a:pt x="9837" y="959"/>
                    <a:pt x="9205" y="566"/>
                  </a:cubicBezTo>
                  <a:cubicBezTo>
                    <a:pt x="7561" y="-456"/>
                    <a:pt x="5569" y="-54"/>
                    <a:pt x="4755" y="1461"/>
                  </a:cubicBezTo>
                  <a:cubicBezTo>
                    <a:pt x="4301" y="2310"/>
                    <a:pt x="4325" y="3325"/>
                    <a:pt x="4711" y="4236"/>
                  </a:cubicBezTo>
                  <a:lnTo>
                    <a:pt x="982" y="4236"/>
                  </a:lnTo>
                  <a:cubicBezTo>
                    <a:pt x="440" y="4236"/>
                    <a:pt x="0" y="4709"/>
                    <a:pt x="0" y="5293"/>
                  </a:cubicBezTo>
                  <a:lnTo>
                    <a:pt x="0" y="7406"/>
                  </a:lnTo>
                  <a:cubicBezTo>
                    <a:pt x="0" y="7990"/>
                    <a:pt x="440" y="8463"/>
                    <a:pt x="982" y="8463"/>
                  </a:cubicBezTo>
                  <a:lnTo>
                    <a:pt x="982" y="20087"/>
                  </a:lnTo>
                  <a:cubicBezTo>
                    <a:pt x="982" y="20671"/>
                    <a:pt x="1422" y="21144"/>
                    <a:pt x="1964" y="21144"/>
                  </a:cubicBezTo>
                  <a:lnTo>
                    <a:pt x="19636" y="21144"/>
                  </a:lnTo>
                  <a:cubicBezTo>
                    <a:pt x="20178" y="21144"/>
                    <a:pt x="20618" y="20671"/>
                    <a:pt x="20618" y="20087"/>
                  </a:cubicBezTo>
                  <a:lnTo>
                    <a:pt x="20618" y="8463"/>
                  </a:lnTo>
                  <a:cubicBezTo>
                    <a:pt x="21160" y="8463"/>
                    <a:pt x="21600" y="7990"/>
                    <a:pt x="21600" y="7406"/>
                  </a:cubicBezTo>
                  <a:lnTo>
                    <a:pt x="21600" y="5293"/>
                  </a:lnTo>
                  <a:cubicBezTo>
                    <a:pt x="21600" y="4709"/>
                    <a:pt x="21160" y="4236"/>
                    <a:pt x="20618" y="4236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Freeform: Shape 19"/>
            <p:cNvSpPr/>
            <p:nvPr>
              <p:custDataLst>
                <p:tags r:id="rId18"/>
              </p:custDataLst>
            </p:nvPr>
          </p:nvSpPr>
          <p:spPr>
            <a:xfrm>
              <a:off x="4013415" y="3075072"/>
              <a:ext cx="265858" cy="217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3600"/>
                  </a:moveTo>
                  <a:lnTo>
                    <a:pt x="1964" y="3600"/>
                  </a:lnTo>
                  <a:lnTo>
                    <a:pt x="1964" y="1200"/>
                  </a:lnTo>
                  <a:lnTo>
                    <a:pt x="19636" y="1200"/>
                  </a:lnTo>
                  <a:cubicBezTo>
                    <a:pt x="19636" y="1200"/>
                    <a:pt x="19636" y="3600"/>
                    <a:pt x="19636" y="3600"/>
                  </a:cubicBezTo>
                  <a:close/>
                  <a:moveTo>
                    <a:pt x="17182" y="6000"/>
                  </a:moveTo>
                  <a:lnTo>
                    <a:pt x="17182" y="4800"/>
                  </a:lnTo>
                  <a:lnTo>
                    <a:pt x="19145" y="4800"/>
                  </a:lnTo>
                  <a:lnTo>
                    <a:pt x="19145" y="6000"/>
                  </a:lnTo>
                  <a:cubicBezTo>
                    <a:pt x="19145" y="6662"/>
                    <a:pt x="18705" y="7200"/>
                    <a:pt x="18164" y="7200"/>
                  </a:cubicBezTo>
                  <a:cubicBezTo>
                    <a:pt x="17621" y="7200"/>
                    <a:pt x="17182" y="6662"/>
                    <a:pt x="17182" y="6000"/>
                  </a:cubicBezTo>
                  <a:moveTo>
                    <a:pt x="14236" y="6000"/>
                  </a:moveTo>
                  <a:lnTo>
                    <a:pt x="14236" y="4800"/>
                  </a:lnTo>
                  <a:lnTo>
                    <a:pt x="16200" y="4800"/>
                  </a:lnTo>
                  <a:lnTo>
                    <a:pt x="16200" y="6000"/>
                  </a:lnTo>
                  <a:cubicBezTo>
                    <a:pt x="16200" y="6662"/>
                    <a:pt x="15760" y="7200"/>
                    <a:pt x="15218" y="7200"/>
                  </a:cubicBezTo>
                  <a:cubicBezTo>
                    <a:pt x="14675" y="7200"/>
                    <a:pt x="14236" y="6662"/>
                    <a:pt x="14236" y="6000"/>
                  </a:cubicBezTo>
                  <a:moveTo>
                    <a:pt x="11291" y="6000"/>
                  </a:moveTo>
                  <a:lnTo>
                    <a:pt x="11291" y="4800"/>
                  </a:lnTo>
                  <a:lnTo>
                    <a:pt x="13255" y="4800"/>
                  </a:lnTo>
                  <a:lnTo>
                    <a:pt x="13255" y="6000"/>
                  </a:lnTo>
                  <a:cubicBezTo>
                    <a:pt x="13255" y="6662"/>
                    <a:pt x="12814" y="7200"/>
                    <a:pt x="12273" y="7200"/>
                  </a:cubicBezTo>
                  <a:cubicBezTo>
                    <a:pt x="11730" y="7200"/>
                    <a:pt x="11291" y="6662"/>
                    <a:pt x="11291" y="6000"/>
                  </a:cubicBezTo>
                  <a:moveTo>
                    <a:pt x="8345" y="6000"/>
                  </a:moveTo>
                  <a:lnTo>
                    <a:pt x="8345" y="4800"/>
                  </a:lnTo>
                  <a:lnTo>
                    <a:pt x="10309" y="4800"/>
                  </a:lnTo>
                  <a:lnTo>
                    <a:pt x="10309" y="6000"/>
                  </a:lnTo>
                  <a:cubicBezTo>
                    <a:pt x="10309" y="6662"/>
                    <a:pt x="9869" y="7200"/>
                    <a:pt x="9327" y="7200"/>
                  </a:cubicBezTo>
                  <a:cubicBezTo>
                    <a:pt x="8785" y="7200"/>
                    <a:pt x="8345" y="6662"/>
                    <a:pt x="8345" y="6000"/>
                  </a:cubicBezTo>
                  <a:moveTo>
                    <a:pt x="5400" y="6000"/>
                  </a:moveTo>
                  <a:lnTo>
                    <a:pt x="5400" y="4800"/>
                  </a:lnTo>
                  <a:lnTo>
                    <a:pt x="7364" y="4800"/>
                  </a:lnTo>
                  <a:lnTo>
                    <a:pt x="7364" y="6000"/>
                  </a:lnTo>
                  <a:cubicBezTo>
                    <a:pt x="7364" y="6662"/>
                    <a:pt x="6924" y="7200"/>
                    <a:pt x="6382" y="7200"/>
                  </a:cubicBezTo>
                  <a:cubicBezTo>
                    <a:pt x="5839" y="7200"/>
                    <a:pt x="5400" y="6662"/>
                    <a:pt x="5400" y="6000"/>
                  </a:cubicBezTo>
                  <a:moveTo>
                    <a:pt x="2455" y="6000"/>
                  </a:moveTo>
                  <a:lnTo>
                    <a:pt x="2455" y="4800"/>
                  </a:lnTo>
                  <a:lnTo>
                    <a:pt x="4418" y="4800"/>
                  </a:lnTo>
                  <a:lnTo>
                    <a:pt x="4418" y="6000"/>
                  </a:lnTo>
                  <a:cubicBezTo>
                    <a:pt x="4418" y="6662"/>
                    <a:pt x="3978" y="7200"/>
                    <a:pt x="3436" y="7200"/>
                  </a:cubicBezTo>
                  <a:cubicBezTo>
                    <a:pt x="2894" y="7200"/>
                    <a:pt x="2455" y="6662"/>
                    <a:pt x="2455" y="6000"/>
                  </a:cubicBezTo>
                  <a:moveTo>
                    <a:pt x="19636" y="20400"/>
                  </a:moveTo>
                  <a:lnTo>
                    <a:pt x="12764" y="20400"/>
                  </a:lnTo>
                  <a:lnTo>
                    <a:pt x="12764" y="13800"/>
                  </a:lnTo>
                  <a:cubicBezTo>
                    <a:pt x="12764" y="13469"/>
                    <a:pt x="12544" y="13200"/>
                    <a:pt x="12273" y="13200"/>
                  </a:cubicBezTo>
                  <a:lnTo>
                    <a:pt x="9327" y="13200"/>
                  </a:lnTo>
                  <a:cubicBezTo>
                    <a:pt x="9056" y="13200"/>
                    <a:pt x="8836" y="13469"/>
                    <a:pt x="8836" y="13800"/>
                  </a:cubicBezTo>
                  <a:lnTo>
                    <a:pt x="8836" y="20400"/>
                  </a:lnTo>
                  <a:lnTo>
                    <a:pt x="1964" y="20400"/>
                  </a:lnTo>
                  <a:lnTo>
                    <a:pt x="1964" y="7573"/>
                  </a:lnTo>
                  <a:cubicBezTo>
                    <a:pt x="2324" y="8076"/>
                    <a:pt x="2847" y="8400"/>
                    <a:pt x="3436" y="8400"/>
                  </a:cubicBezTo>
                  <a:cubicBezTo>
                    <a:pt x="4026" y="8400"/>
                    <a:pt x="4549" y="8076"/>
                    <a:pt x="4909" y="7573"/>
                  </a:cubicBezTo>
                  <a:cubicBezTo>
                    <a:pt x="5269" y="8076"/>
                    <a:pt x="5792" y="8400"/>
                    <a:pt x="6382" y="8400"/>
                  </a:cubicBezTo>
                  <a:cubicBezTo>
                    <a:pt x="6971" y="8400"/>
                    <a:pt x="7495" y="8076"/>
                    <a:pt x="7855" y="7573"/>
                  </a:cubicBezTo>
                  <a:cubicBezTo>
                    <a:pt x="8215" y="8076"/>
                    <a:pt x="8738" y="8400"/>
                    <a:pt x="9327" y="8400"/>
                  </a:cubicBezTo>
                  <a:cubicBezTo>
                    <a:pt x="9917" y="8400"/>
                    <a:pt x="10440" y="8076"/>
                    <a:pt x="10800" y="7573"/>
                  </a:cubicBezTo>
                  <a:cubicBezTo>
                    <a:pt x="11160" y="8076"/>
                    <a:pt x="11683" y="8400"/>
                    <a:pt x="12273" y="8400"/>
                  </a:cubicBezTo>
                  <a:cubicBezTo>
                    <a:pt x="12862" y="8400"/>
                    <a:pt x="13385" y="8076"/>
                    <a:pt x="13745" y="7573"/>
                  </a:cubicBezTo>
                  <a:cubicBezTo>
                    <a:pt x="14105" y="8076"/>
                    <a:pt x="14629" y="8400"/>
                    <a:pt x="15218" y="8400"/>
                  </a:cubicBezTo>
                  <a:cubicBezTo>
                    <a:pt x="15808" y="8400"/>
                    <a:pt x="16331" y="8076"/>
                    <a:pt x="16691" y="7573"/>
                  </a:cubicBezTo>
                  <a:cubicBezTo>
                    <a:pt x="17051" y="8076"/>
                    <a:pt x="17574" y="8400"/>
                    <a:pt x="18164" y="8400"/>
                  </a:cubicBezTo>
                  <a:cubicBezTo>
                    <a:pt x="18753" y="8400"/>
                    <a:pt x="19276" y="8076"/>
                    <a:pt x="19636" y="7573"/>
                  </a:cubicBezTo>
                  <a:cubicBezTo>
                    <a:pt x="19636" y="7573"/>
                    <a:pt x="19636" y="20400"/>
                    <a:pt x="19636" y="20400"/>
                  </a:cubicBezTo>
                  <a:close/>
                  <a:moveTo>
                    <a:pt x="11782" y="20400"/>
                  </a:moveTo>
                  <a:lnTo>
                    <a:pt x="9818" y="20400"/>
                  </a:lnTo>
                  <a:lnTo>
                    <a:pt x="9818" y="14400"/>
                  </a:lnTo>
                  <a:lnTo>
                    <a:pt x="11782" y="14400"/>
                  </a:lnTo>
                  <a:cubicBezTo>
                    <a:pt x="11782" y="14400"/>
                    <a:pt x="11782" y="20400"/>
                    <a:pt x="11782" y="20400"/>
                  </a:cubicBezTo>
                  <a:close/>
                  <a:moveTo>
                    <a:pt x="21109" y="20400"/>
                  </a:moveTo>
                  <a:lnTo>
                    <a:pt x="20618" y="20400"/>
                  </a:lnTo>
                  <a:lnTo>
                    <a:pt x="20618" y="4800"/>
                  </a:lnTo>
                  <a:lnTo>
                    <a:pt x="21109" y="4800"/>
                  </a:lnTo>
                  <a:cubicBezTo>
                    <a:pt x="21380" y="4800"/>
                    <a:pt x="21600" y="4532"/>
                    <a:pt x="21600" y="4200"/>
                  </a:cubicBezTo>
                  <a:cubicBezTo>
                    <a:pt x="21600" y="3868"/>
                    <a:pt x="21380" y="3600"/>
                    <a:pt x="21109" y="3600"/>
                  </a:cubicBezTo>
                  <a:lnTo>
                    <a:pt x="20618" y="3600"/>
                  </a:lnTo>
                  <a:lnTo>
                    <a:pt x="20618" y="1200"/>
                  </a:lnTo>
                  <a:cubicBezTo>
                    <a:pt x="20618" y="538"/>
                    <a:pt x="20178" y="0"/>
                    <a:pt x="19636" y="0"/>
                  </a:cubicBezTo>
                  <a:lnTo>
                    <a:pt x="1964" y="0"/>
                  </a:lnTo>
                  <a:cubicBezTo>
                    <a:pt x="1421" y="0"/>
                    <a:pt x="982" y="538"/>
                    <a:pt x="982" y="1200"/>
                  </a:cubicBezTo>
                  <a:lnTo>
                    <a:pt x="982" y="3600"/>
                  </a:lnTo>
                  <a:lnTo>
                    <a:pt x="491" y="3600"/>
                  </a:lnTo>
                  <a:cubicBezTo>
                    <a:pt x="220" y="3600"/>
                    <a:pt x="0" y="3868"/>
                    <a:pt x="0" y="4200"/>
                  </a:cubicBezTo>
                  <a:cubicBezTo>
                    <a:pt x="0" y="4532"/>
                    <a:pt x="220" y="4800"/>
                    <a:pt x="491" y="4800"/>
                  </a:cubicBezTo>
                  <a:lnTo>
                    <a:pt x="982" y="4800"/>
                  </a:lnTo>
                  <a:lnTo>
                    <a:pt x="982" y="20400"/>
                  </a:lnTo>
                  <a:lnTo>
                    <a:pt x="491" y="20400"/>
                  </a:lnTo>
                  <a:cubicBezTo>
                    <a:pt x="220" y="20400"/>
                    <a:pt x="0" y="20669"/>
                    <a:pt x="0" y="21000"/>
                  </a:cubicBezTo>
                  <a:cubicBezTo>
                    <a:pt x="0" y="21332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332"/>
                    <a:pt x="21600" y="21000"/>
                  </a:cubicBezTo>
                  <a:cubicBezTo>
                    <a:pt x="21600" y="20669"/>
                    <a:pt x="21380" y="20400"/>
                    <a:pt x="21109" y="20400"/>
                  </a:cubicBezTo>
                  <a:moveTo>
                    <a:pt x="16691" y="16800"/>
                  </a:moveTo>
                  <a:lnTo>
                    <a:pt x="14727" y="16800"/>
                  </a:lnTo>
                  <a:lnTo>
                    <a:pt x="14727" y="14400"/>
                  </a:lnTo>
                  <a:lnTo>
                    <a:pt x="16691" y="14400"/>
                  </a:lnTo>
                  <a:cubicBezTo>
                    <a:pt x="16691" y="14400"/>
                    <a:pt x="16691" y="16800"/>
                    <a:pt x="16691" y="16800"/>
                  </a:cubicBezTo>
                  <a:close/>
                  <a:moveTo>
                    <a:pt x="17182" y="13200"/>
                  </a:moveTo>
                  <a:lnTo>
                    <a:pt x="14236" y="13200"/>
                  </a:lnTo>
                  <a:cubicBezTo>
                    <a:pt x="13965" y="13200"/>
                    <a:pt x="13745" y="13469"/>
                    <a:pt x="13745" y="13800"/>
                  </a:cubicBezTo>
                  <a:lnTo>
                    <a:pt x="13745" y="17400"/>
                  </a:lnTo>
                  <a:cubicBezTo>
                    <a:pt x="13745" y="17732"/>
                    <a:pt x="13965" y="18000"/>
                    <a:pt x="14236" y="18000"/>
                  </a:cubicBezTo>
                  <a:lnTo>
                    <a:pt x="17182" y="18000"/>
                  </a:lnTo>
                  <a:cubicBezTo>
                    <a:pt x="17453" y="18000"/>
                    <a:pt x="17673" y="17732"/>
                    <a:pt x="17673" y="17400"/>
                  </a:cubicBezTo>
                  <a:lnTo>
                    <a:pt x="17673" y="13800"/>
                  </a:lnTo>
                  <a:cubicBezTo>
                    <a:pt x="17673" y="13469"/>
                    <a:pt x="17453" y="13200"/>
                    <a:pt x="17182" y="13200"/>
                  </a:cubicBezTo>
                  <a:moveTo>
                    <a:pt x="6873" y="16800"/>
                  </a:moveTo>
                  <a:lnTo>
                    <a:pt x="4909" y="16800"/>
                  </a:lnTo>
                  <a:lnTo>
                    <a:pt x="4909" y="14400"/>
                  </a:lnTo>
                  <a:lnTo>
                    <a:pt x="6873" y="14400"/>
                  </a:lnTo>
                  <a:cubicBezTo>
                    <a:pt x="6873" y="14400"/>
                    <a:pt x="6873" y="16800"/>
                    <a:pt x="6873" y="16800"/>
                  </a:cubicBezTo>
                  <a:close/>
                  <a:moveTo>
                    <a:pt x="7364" y="13200"/>
                  </a:moveTo>
                  <a:lnTo>
                    <a:pt x="4418" y="13200"/>
                  </a:lnTo>
                  <a:cubicBezTo>
                    <a:pt x="4147" y="13200"/>
                    <a:pt x="3927" y="13469"/>
                    <a:pt x="3927" y="13800"/>
                  </a:cubicBezTo>
                  <a:lnTo>
                    <a:pt x="3927" y="17400"/>
                  </a:lnTo>
                  <a:cubicBezTo>
                    <a:pt x="3927" y="17732"/>
                    <a:pt x="4147" y="18000"/>
                    <a:pt x="4418" y="18000"/>
                  </a:cubicBezTo>
                  <a:lnTo>
                    <a:pt x="7364" y="18000"/>
                  </a:lnTo>
                  <a:cubicBezTo>
                    <a:pt x="7635" y="18000"/>
                    <a:pt x="7855" y="17732"/>
                    <a:pt x="7855" y="17400"/>
                  </a:cubicBezTo>
                  <a:lnTo>
                    <a:pt x="7855" y="13800"/>
                  </a:lnTo>
                  <a:cubicBezTo>
                    <a:pt x="7855" y="13469"/>
                    <a:pt x="7635" y="13200"/>
                    <a:pt x="7364" y="13200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TextBox 26"/>
            <p:cNvSpPr txBox="1"/>
            <p:nvPr>
              <p:custDataLst>
                <p:tags r:id="rId19"/>
              </p:custDataLst>
            </p:nvPr>
          </p:nvSpPr>
          <p:spPr>
            <a:xfrm>
              <a:off x="5116215" y="1238750"/>
              <a:ext cx="523220" cy="48474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3600" dirty="0">
                  <a:solidFill>
                    <a:schemeClr val="bg2"/>
                  </a:solidFill>
                  <a:cs typeface="+mn-ea"/>
                  <a:sym typeface="+mn-lt"/>
                </a:rPr>
                <a:t>02</a:t>
              </a:r>
              <a:endParaRPr lang="en-US" sz="3600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29" name="TextBox 27"/>
            <p:cNvSpPr txBox="1"/>
            <p:nvPr>
              <p:custDataLst>
                <p:tags r:id="rId20"/>
              </p:custDataLst>
            </p:nvPr>
          </p:nvSpPr>
          <p:spPr>
            <a:xfrm>
              <a:off x="3569665" y="1236180"/>
              <a:ext cx="523220" cy="48474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en-US" sz="3600">
                  <a:solidFill>
                    <a:schemeClr val="bg2"/>
                  </a:solidFill>
                  <a:cs typeface="+mn-ea"/>
                  <a:sym typeface="+mn-lt"/>
                </a:rPr>
                <a:t>01</a:t>
              </a:r>
              <a:endParaRPr lang="en-US" sz="36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30" name="TextBox 28"/>
            <p:cNvSpPr txBox="1"/>
            <p:nvPr>
              <p:custDataLst>
                <p:tags r:id="rId21"/>
              </p:custDataLst>
            </p:nvPr>
          </p:nvSpPr>
          <p:spPr>
            <a:xfrm>
              <a:off x="5766335" y="2292022"/>
              <a:ext cx="523220" cy="48474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3600" dirty="0">
                  <a:solidFill>
                    <a:schemeClr val="bg2"/>
                  </a:solidFill>
                  <a:cs typeface="+mn-ea"/>
                  <a:sym typeface="+mn-lt"/>
                </a:rPr>
                <a:t>03</a:t>
              </a:r>
              <a:endParaRPr lang="en-US" sz="3600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31" name="TextBox 29"/>
            <p:cNvSpPr txBox="1"/>
            <p:nvPr>
              <p:custDataLst>
                <p:tags r:id="rId22"/>
              </p:custDataLst>
            </p:nvPr>
          </p:nvSpPr>
          <p:spPr>
            <a:xfrm>
              <a:off x="3003167" y="2292021"/>
              <a:ext cx="523220" cy="48474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3600">
                  <a:solidFill>
                    <a:schemeClr val="bg2"/>
                  </a:solidFill>
                  <a:cs typeface="+mn-ea"/>
                  <a:sym typeface="+mn-lt"/>
                </a:rPr>
                <a:t>06</a:t>
              </a:r>
              <a:endParaRPr lang="en-US" sz="36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32" name="TextBox 30"/>
            <p:cNvSpPr txBox="1"/>
            <p:nvPr>
              <p:custDataLst>
                <p:tags r:id="rId23"/>
              </p:custDataLst>
            </p:nvPr>
          </p:nvSpPr>
          <p:spPr>
            <a:xfrm>
              <a:off x="3648653" y="3463038"/>
              <a:ext cx="523220" cy="48474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3600">
                  <a:solidFill>
                    <a:schemeClr val="bg2"/>
                  </a:solidFill>
                  <a:cs typeface="+mn-ea"/>
                  <a:sym typeface="+mn-lt"/>
                </a:rPr>
                <a:t>05</a:t>
              </a:r>
              <a:endParaRPr lang="en-US" sz="36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33" name="TextBox 31"/>
            <p:cNvSpPr txBox="1"/>
            <p:nvPr>
              <p:custDataLst>
                <p:tags r:id="rId24"/>
              </p:custDataLst>
            </p:nvPr>
          </p:nvSpPr>
          <p:spPr>
            <a:xfrm>
              <a:off x="5116215" y="3463038"/>
              <a:ext cx="523220" cy="48474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3600">
                  <a:solidFill>
                    <a:schemeClr val="bg2"/>
                  </a:solidFill>
                  <a:cs typeface="+mn-ea"/>
                  <a:sym typeface="+mn-lt"/>
                </a:rPr>
                <a:t>04</a:t>
              </a:r>
              <a:endParaRPr lang="en-US" sz="36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-6930" y="1138470"/>
            <a:ext cx="9157863" cy="3145675"/>
            <a:chOff x="-6930" y="1138470"/>
            <a:chExt cx="9157863" cy="3145675"/>
          </a:xfrm>
        </p:grpSpPr>
        <p:sp>
          <p:nvSpPr>
            <p:cNvPr id="22" name="Rectangle 20"/>
            <p:cNvSpPr/>
            <p:nvPr>
              <p:custDataLst>
                <p:tags r:id="rId25"/>
              </p:custDataLst>
            </p:nvPr>
          </p:nvSpPr>
          <p:spPr>
            <a:xfrm>
              <a:off x="6362819" y="1138470"/>
              <a:ext cx="2360864" cy="333326"/>
            </a:xfrm>
            <a:prstGeom prst="rect">
              <a:avLst/>
            </a:prstGeom>
          </p:spPr>
          <p:txBody>
            <a:bodyPr wrap="none" anchor="b">
              <a:normAutofit fontScale="90000"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cs typeface="+mn-ea"/>
                  <a:sym typeface="+mn-lt"/>
                </a:rPr>
                <a:t>mcps-doc-starter</a:t>
              </a:r>
              <a:endParaRPr lang="en-US" altLang="zh-CN" sz="160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23" name="Rectangle 21"/>
            <p:cNvSpPr/>
            <p:nvPr>
              <p:custDataLst>
                <p:tags r:id="rId26"/>
              </p:custDataLst>
            </p:nvPr>
          </p:nvSpPr>
          <p:spPr>
            <a:xfrm>
              <a:off x="6790069" y="2200555"/>
              <a:ext cx="2360864" cy="333326"/>
            </a:xfrm>
            <a:prstGeom prst="rect">
              <a:avLst/>
            </a:prstGeom>
          </p:spPr>
          <p:txBody>
            <a:bodyPr wrap="none" anchor="b">
              <a:normAutofit fontScale="90000"/>
            </a:bodyPr>
            <a:lstStyle/>
            <a:p>
              <a:r>
                <a:rPr lang="en-US" altLang="zh-CN" sz="1600">
                  <a:solidFill>
                    <a:schemeClr val="accent3"/>
                  </a:solidFill>
                  <a:cs typeface="+mn-ea"/>
                  <a:sym typeface="+mn-lt"/>
                </a:rPr>
                <a:t>mcps-oauth2-starter</a:t>
              </a:r>
              <a:endParaRPr lang="en-US" altLang="zh-CN" sz="160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sp>
          <p:nvSpPr>
            <p:cNvPr id="24" name="Rectangle 22"/>
            <p:cNvSpPr/>
            <p:nvPr>
              <p:custDataLst>
                <p:tags r:id="rId27"/>
              </p:custDataLst>
            </p:nvPr>
          </p:nvSpPr>
          <p:spPr>
            <a:xfrm>
              <a:off x="6362819" y="3262477"/>
              <a:ext cx="2360864" cy="333326"/>
            </a:xfrm>
            <a:prstGeom prst="rect">
              <a:avLst/>
            </a:prstGeom>
          </p:spPr>
          <p:txBody>
            <a:bodyPr wrap="none" anchor="b">
              <a:normAutofit fontScale="90000"/>
            </a:bodyPr>
            <a:lstStyle/>
            <a:p>
              <a:r>
                <a:rPr lang="en-US" altLang="zh-CN" sz="1600">
                  <a:solidFill>
                    <a:schemeClr val="accent5"/>
                  </a:solidFill>
                  <a:cs typeface="+mn-ea"/>
                  <a:sym typeface="+mn-lt"/>
                </a:rPr>
                <a:t>mcps-cache-starter</a:t>
              </a:r>
              <a:endParaRPr lang="en-US" altLang="zh-CN" sz="1600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  <p:sp>
          <p:nvSpPr>
            <p:cNvPr id="25" name="Rectangle 23"/>
            <p:cNvSpPr/>
            <p:nvPr>
              <p:custDataLst>
                <p:tags r:id="rId28"/>
              </p:custDataLst>
            </p:nvPr>
          </p:nvSpPr>
          <p:spPr>
            <a:xfrm>
              <a:off x="406873" y="1138470"/>
              <a:ext cx="2360864" cy="333326"/>
            </a:xfrm>
            <a:prstGeom prst="rect">
              <a:avLst/>
            </a:prstGeom>
          </p:spPr>
          <p:txBody>
            <a:bodyPr wrap="none" anchor="b">
              <a:normAutofit fontScale="90000"/>
            </a:bodyPr>
            <a:lstStyle/>
            <a:p>
              <a:pPr algn="r"/>
              <a:r>
                <a:rPr lang="en-US" altLang="zh-CN" sz="1600">
                  <a:solidFill>
                    <a:schemeClr val="accent1"/>
                  </a:solidFill>
                  <a:cs typeface="+mn-ea"/>
                  <a:sym typeface="+mn-lt"/>
                </a:rPr>
                <a:t>mcps-jpa-starter</a:t>
              </a:r>
              <a:endParaRPr lang="en-US" altLang="zh-CN" sz="160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26" name="Rectangle 24"/>
            <p:cNvSpPr/>
            <p:nvPr>
              <p:custDataLst>
                <p:tags r:id="rId29"/>
              </p:custDataLst>
            </p:nvPr>
          </p:nvSpPr>
          <p:spPr>
            <a:xfrm>
              <a:off x="-6930" y="2200555"/>
              <a:ext cx="2360864" cy="333326"/>
            </a:xfrm>
            <a:prstGeom prst="rect">
              <a:avLst/>
            </a:prstGeom>
          </p:spPr>
          <p:txBody>
            <a:bodyPr wrap="none" anchor="b">
              <a:normAutofit fontScale="90000"/>
            </a:bodyPr>
            <a:lstStyle/>
            <a:p>
              <a:pPr algn="r"/>
              <a:r>
                <a:rPr lang="en-US" altLang="zh-CN" sz="1600">
                  <a:solidFill>
                    <a:schemeClr val="accent6"/>
                  </a:solidFill>
                  <a:cs typeface="+mn-ea"/>
                  <a:sym typeface="+mn-lt"/>
                </a:rPr>
                <a:t>mcps-service-starter</a:t>
              </a:r>
              <a:endParaRPr lang="en-US" altLang="zh-CN" sz="160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  <p:sp>
          <p:nvSpPr>
            <p:cNvPr id="27" name="Rectangle 25"/>
            <p:cNvSpPr/>
            <p:nvPr>
              <p:custDataLst>
                <p:tags r:id="rId30"/>
              </p:custDataLst>
            </p:nvPr>
          </p:nvSpPr>
          <p:spPr>
            <a:xfrm>
              <a:off x="406874" y="3262479"/>
              <a:ext cx="2360863" cy="333326"/>
            </a:xfrm>
            <a:prstGeom prst="rect">
              <a:avLst/>
            </a:prstGeom>
          </p:spPr>
          <p:txBody>
            <a:bodyPr wrap="none" anchor="b">
              <a:normAutofit fontScale="90000"/>
            </a:bodyPr>
            <a:lstStyle/>
            <a:p>
              <a:pPr algn="r"/>
              <a:r>
                <a:rPr lang="en-US" altLang="zh-CN" sz="1600">
                  <a:solidFill>
                    <a:schemeClr val="accent4"/>
                  </a:solidFill>
                  <a:cs typeface="+mn-ea"/>
                  <a:sym typeface="+mn-lt"/>
                </a:rPr>
                <a:t>mcps-quere-start</a:t>
              </a:r>
              <a:endParaRPr lang="en-US" altLang="zh-CN" sz="160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sp>
          <p:nvSpPr>
            <p:cNvPr id="34" name="TextBox 36"/>
            <p:cNvSpPr txBox="1"/>
            <p:nvPr>
              <p:custDataLst>
                <p:tags r:id="rId31"/>
              </p:custDataLst>
            </p:nvPr>
          </p:nvSpPr>
          <p:spPr>
            <a:xfrm>
              <a:off x="6362819" y="1471794"/>
              <a:ext cx="2360864" cy="68834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>
                  <a:cs typeface="+mn-ea"/>
                  <a:sym typeface="+mn-lt"/>
                </a:rPr>
                <a:t>提供swagger封装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（</a:t>
              </a:r>
              <a:r>
                <a:rPr lang="en-US" altLang="zh-CN" sz="1200">
                  <a:cs typeface="+mn-ea"/>
                  <a:sym typeface="+mn-lt"/>
                </a:rPr>
                <a:t>API</a:t>
              </a:r>
              <a:r>
                <a:rPr lang="zh-CN" altLang="en-US" sz="1200">
                  <a:cs typeface="+mn-ea"/>
                  <a:sym typeface="+mn-lt"/>
                </a:rPr>
                <a:t>文档</a:t>
              </a:r>
              <a:r>
                <a:rPr lang="zh-CN" altLang="en-US" sz="1200">
                  <a:cs typeface="+mn-ea"/>
                  <a:sym typeface="+mn-lt"/>
                </a:rPr>
                <a:t>）</a:t>
              </a:r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35" name="TextBox 38"/>
            <p:cNvSpPr txBox="1"/>
            <p:nvPr>
              <p:custDataLst>
                <p:tags r:id="rId32"/>
              </p:custDataLst>
            </p:nvPr>
          </p:nvSpPr>
          <p:spPr>
            <a:xfrm>
              <a:off x="6790069" y="2533881"/>
              <a:ext cx="2360864" cy="68834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>
                  <a:cs typeface="+mn-ea"/>
                  <a:sym typeface="+mn-lt"/>
                </a:rPr>
                <a:t>聚合服务的</a:t>
              </a:r>
              <a:r>
                <a:rPr lang="en-US" altLang="zh-CN" sz="1200">
                  <a:cs typeface="+mn-ea"/>
                  <a:sym typeface="+mn-lt"/>
                </a:rPr>
                <a:t>API</a:t>
              </a:r>
              <a:r>
                <a:rPr lang="zh-CN" altLang="en-US" sz="1200">
                  <a:cs typeface="+mn-ea"/>
                  <a:sym typeface="+mn-lt"/>
                </a:rPr>
                <a:t>接口权限控制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（基于</a:t>
              </a:r>
              <a:r>
                <a:rPr lang="en-US" altLang="zh-CN" sz="1200">
                  <a:cs typeface="+mn-ea"/>
                  <a:sym typeface="+mn-lt"/>
                </a:rPr>
                <a:t>token</a:t>
              </a:r>
              <a:r>
                <a:rPr lang="zh-CN" altLang="en-US" sz="1200">
                  <a:cs typeface="+mn-ea"/>
                  <a:sym typeface="+mn-lt"/>
                </a:rPr>
                <a:t>的权限</a:t>
              </a:r>
              <a:r>
                <a:rPr lang="zh-CN" altLang="en-US" sz="1200">
                  <a:cs typeface="+mn-ea"/>
                  <a:sym typeface="+mn-lt"/>
                </a:rPr>
                <a:t>）</a:t>
              </a:r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36" name="TextBox 39"/>
            <p:cNvSpPr txBox="1"/>
            <p:nvPr>
              <p:custDataLst>
                <p:tags r:id="rId33"/>
              </p:custDataLst>
            </p:nvPr>
          </p:nvSpPr>
          <p:spPr>
            <a:xfrm>
              <a:off x="6362819" y="3595803"/>
              <a:ext cx="2360864" cy="68834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>
                  <a:cs typeface="+mn-ea"/>
                  <a:sym typeface="+mn-lt"/>
                </a:rPr>
                <a:t>提供缓存服务封装（目前实现</a:t>
              </a:r>
              <a:r>
                <a:rPr lang="en-US" altLang="zh-CN" sz="1200">
                  <a:cs typeface="+mn-ea"/>
                  <a:sym typeface="+mn-lt"/>
                </a:rPr>
                <a:t>redis</a:t>
              </a:r>
              <a:r>
                <a:rPr lang="zh-CN" altLang="en-US" sz="1200">
                  <a:cs typeface="+mn-ea"/>
                  <a:sym typeface="+mn-lt"/>
                </a:rPr>
                <a:t>和</a:t>
              </a:r>
              <a:r>
                <a:rPr lang="en-US" altLang="zh-CN" sz="1200">
                  <a:cs typeface="+mn-ea"/>
                  <a:sym typeface="+mn-lt"/>
                </a:rPr>
                <a:t>guava</a:t>
              </a:r>
              <a:r>
                <a:rPr lang="zh-CN" altLang="en-US" sz="1200">
                  <a:cs typeface="+mn-ea"/>
                  <a:sym typeface="+mn-lt"/>
                </a:rPr>
                <a:t>的封装）</a:t>
              </a:r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37" name="TextBox 40"/>
            <p:cNvSpPr txBox="1"/>
            <p:nvPr>
              <p:custDataLst>
                <p:tags r:id="rId34"/>
              </p:custDataLst>
            </p:nvPr>
          </p:nvSpPr>
          <p:spPr>
            <a:xfrm>
              <a:off x="406873" y="3595804"/>
              <a:ext cx="2360864" cy="68834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>
                  <a:cs typeface="+mn-ea"/>
                  <a:sym typeface="+mn-lt"/>
                </a:rPr>
                <a:t>提供队列服务封装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（</a:t>
              </a:r>
              <a:r>
                <a:rPr lang="en-US" altLang="zh-CN" sz="1200">
                  <a:cs typeface="+mn-ea"/>
                  <a:sym typeface="+mn-lt"/>
                </a:rPr>
                <a:t>kafka</a:t>
              </a:r>
              <a:r>
                <a:rPr lang="zh-CN" altLang="en-US" sz="1200">
                  <a:cs typeface="+mn-ea"/>
                  <a:sym typeface="+mn-lt"/>
                </a:rPr>
                <a:t>， </a:t>
              </a:r>
              <a:r>
                <a:rPr lang="en-US" altLang="zh-CN" sz="1200">
                  <a:cs typeface="+mn-ea"/>
                  <a:sym typeface="+mn-lt"/>
                </a:rPr>
                <a:t>rocket</a:t>
              </a:r>
              <a:r>
                <a:rPr lang="zh-CN" altLang="en-US" sz="1200">
                  <a:cs typeface="+mn-ea"/>
                  <a:sym typeface="+mn-lt"/>
                </a:rPr>
                <a:t>， </a:t>
              </a:r>
              <a:r>
                <a:rPr lang="en-US" altLang="zh-CN" sz="1200">
                  <a:cs typeface="+mn-ea"/>
                  <a:sym typeface="+mn-lt"/>
                </a:rPr>
                <a:t>redis</a:t>
              </a:r>
              <a:r>
                <a:rPr lang="zh-CN" altLang="en-US" sz="1200">
                  <a:cs typeface="+mn-ea"/>
                  <a:sym typeface="+mn-lt"/>
                </a:rPr>
                <a:t>）</a:t>
              </a:r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38" name="TextBox 41"/>
            <p:cNvSpPr txBox="1"/>
            <p:nvPr>
              <p:custDataLst>
                <p:tags r:id="rId35"/>
              </p:custDataLst>
            </p:nvPr>
          </p:nvSpPr>
          <p:spPr>
            <a:xfrm>
              <a:off x="-6930" y="2533881"/>
              <a:ext cx="2360864" cy="68834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>
                  <a:cs typeface="+mn-ea"/>
                  <a:sym typeface="+mn-lt"/>
                </a:rPr>
                <a:t>微服务通用的</a:t>
              </a:r>
              <a:r>
                <a:rPr lang="en-US" altLang="zh-CN" sz="1200">
                  <a:cs typeface="+mn-ea"/>
                  <a:sym typeface="+mn-lt"/>
                </a:rPr>
                <a:t>starter</a:t>
              </a:r>
              <a:r>
                <a:rPr lang="zh-CN" altLang="en-US" sz="1200">
                  <a:cs typeface="+mn-ea"/>
                  <a:sym typeface="+mn-lt"/>
                </a:rPr>
                <a:t>引用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（</a:t>
              </a:r>
              <a:r>
                <a:rPr lang="en-US" altLang="zh-CN" sz="1200">
                  <a:cs typeface="+mn-ea"/>
                  <a:sym typeface="+mn-lt"/>
                </a:rPr>
                <a:t>log</a:t>
              </a:r>
              <a:r>
                <a:rPr lang="zh-CN" altLang="en-US" sz="1200">
                  <a:cs typeface="+mn-ea"/>
                  <a:sym typeface="+mn-lt"/>
                </a:rPr>
                <a:t>， </a:t>
              </a:r>
              <a:r>
                <a:rPr lang="en-US" altLang="zh-CN" sz="1200">
                  <a:cs typeface="+mn-ea"/>
                  <a:sym typeface="+mn-lt"/>
                </a:rPr>
                <a:t>doc</a:t>
              </a:r>
              <a:r>
                <a:rPr lang="zh-CN" altLang="en-US" sz="1200">
                  <a:cs typeface="+mn-ea"/>
                  <a:sym typeface="+mn-lt"/>
                </a:rPr>
                <a:t>等</a:t>
              </a:r>
              <a:r>
                <a:rPr lang="zh-CN" altLang="en-US" sz="1200">
                  <a:cs typeface="+mn-ea"/>
                  <a:sym typeface="+mn-lt"/>
                </a:rPr>
                <a:t>）</a:t>
              </a:r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39" name="TextBox 42"/>
            <p:cNvSpPr txBox="1"/>
            <p:nvPr>
              <p:custDataLst>
                <p:tags r:id="rId36"/>
              </p:custDataLst>
            </p:nvPr>
          </p:nvSpPr>
          <p:spPr>
            <a:xfrm>
              <a:off x="406873" y="1471795"/>
              <a:ext cx="2360864" cy="68834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cs typeface="+mn-ea"/>
                  <a:sym typeface="+mn-lt"/>
                </a:rPr>
                <a:t>实现</a:t>
              </a:r>
              <a:r>
                <a:rPr lang="en-US" altLang="zh-CN" sz="1200" dirty="0">
                  <a:cs typeface="+mn-ea"/>
                  <a:sym typeface="+mn-lt"/>
                </a:rPr>
                <a:t>JPA</a:t>
              </a:r>
              <a:r>
                <a:rPr lang="zh-CN" altLang="en-US" sz="1200" dirty="0">
                  <a:cs typeface="+mn-ea"/>
                  <a:sym typeface="+mn-lt"/>
                </a:rPr>
                <a:t>的微服务框架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</p:grpSp>
      <p:sp>
        <p:nvSpPr>
          <p:cNvPr id="40" name="Title 1"/>
          <p:cNvSpPr txBox="1"/>
          <p:nvPr>
            <p:custDataLst>
              <p:tags r:id="rId37"/>
            </p:custDataLst>
          </p:nvPr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常用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Start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43" name="任意多边形: 形状 42"/>
            <p:cNvSpPr/>
            <p:nvPr>
              <p:custDataLst>
                <p:tags r:id="rId38"/>
              </p:custDataLst>
            </p:nvPr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任意多边形: 形状 43"/>
            <p:cNvSpPr/>
            <p:nvPr>
              <p:custDataLst>
                <p:tags r:id="rId39"/>
              </p:custDataLst>
            </p:nvPr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任意多边形: 形状 55"/>
          <p:cNvSpPr/>
          <p:nvPr>
            <p:custDataLst>
              <p:tags r:id="rId1"/>
            </p:custDataLst>
          </p:nvPr>
        </p:nvSpPr>
        <p:spPr>
          <a:xfrm rot="17230580">
            <a:off x="-1249017" y="87640"/>
            <a:ext cx="2763018" cy="2763018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任意多边形: 形状 56"/>
          <p:cNvSpPr/>
          <p:nvPr>
            <p:custDataLst>
              <p:tags r:id="rId2"/>
            </p:custDataLst>
          </p:nvPr>
        </p:nvSpPr>
        <p:spPr>
          <a:xfrm rot="18958199">
            <a:off x="6105857" y="3029999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任意多边形: 形状 57"/>
          <p:cNvSpPr/>
          <p:nvPr>
            <p:custDataLst>
              <p:tags r:id="rId3"/>
            </p:custDataLst>
          </p:nvPr>
        </p:nvSpPr>
        <p:spPr>
          <a:xfrm rot="18932100">
            <a:off x="2119255" y="3266285"/>
            <a:ext cx="1159449" cy="115944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任意多边形: 形状 58"/>
          <p:cNvSpPr/>
          <p:nvPr>
            <p:custDataLst>
              <p:tags r:id="rId4"/>
            </p:custDataLst>
          </p:nvPr>
        </p:nvSpPr>
        <p:spPr>
          <a:xfrm rot="18958199">
            <a:off x="6023820" y="1564981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TextBox 48"/>
          <p:cNvSpPr txBox="1"/>
          <p:nvPr>
            <p:custDataLst>
              <p:tags r:id="rId5"/>
            </p:custDataLst>
          </p:nvPr>
        </p:nvSpPr>
        <p:spPr>
          <a:xfrm>
            <a:off x="2988747" y="2224879"/>
            <a:ext cx="4176464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GB" sz="4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如何使用基础框架</a:t>
            </a:r>
            <a:endParaRPr lang="zh-CN" altLang="en-GB" sz="4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1" name="TextBox 49"/>
          <p:cNvSpPr txBox="1"/>
          <p:nvPr>
            <p:custDataLst>
              <p:tags r:id="rId6"/>
            </p:custDataLst>
          </p:nvPr>
        </p:nvSpPr>
        <p:spPr>
          <a:xfrm>
            <a:off x="3707904" y="2903079"/>
            <a:ext cx="2780138" cy="122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利用框架快速建立项目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2" name="TextBox 48"/>
          <p:cNvSpPr txBox="1"/>
          <p:nvPr>
            <p:custDataLst>
              <p:tags r:id="rId7"/>
            </p:custDataLst>
          </p:nvPr>
        </p:nvSpPr>
        <p:spPr>
          <a:xfrm>
            <a:off x="3924851" y="1086534"/>
            <a:ext cx="148458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04</a:t>
            </a:r>
            <a:endParaRPr lang="en-GB" altLang="zh-CN" sz="8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3" name="任意多边形: 形状 62"/>
          <p:cNvSpPr/>
          <p:nvPr>
            <p:custDataLst>
              <p:tags r:id="rId8"/>
            </p:custDataLst>
          </p:nvPr>
        </p:nvSpPr>
        <p:spPr>
          <a:xfrm rot="17471221">
            <a:off x="8114789" y="2408223"/>
            <a:ext cx="2875571" cy="287557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9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379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2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119"/>
                                </p:stCondLst>
                                <p:childTnLst>
                                  <p:par>
                                    <p:cTn id="3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 animBg="1"/>
          <p:bldP spid="57" grpId="0" animBg="1"/>
          <p:bldP spid="58" grpId="0" animBg="1"/>
          <p:bldP spid="59" grpId="0" animBg="1"/>
          <p:bldP spid="60" grpId="0"/>
          <p:bldP spid="61" grpId="0"/>
          <p:bldP spid="62" grpId="0"/>
          <p:bldP spid="6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9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379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2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119"/>
                                </p:stCondLst>
                                <p:childTnLst>
                                  <p:par>
                                    <p:cTn id="3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 animBg="1"/>
          <p:bldP spid="57" grpId="0" animBg="1"/>
          <p:bldP spid="58" grpId="0" animBg="1"/>
          <p:bldP spid="59" grpId="0" animBg="1"/>
          <p:bldP spid="60" grpId="0"/>
          <p:bldP spid="61" grpId="0"/>
          <p:bldP spid="62" grpId="0"/>
          <p:bldP spid="63" grpId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005649" y="1086585"/>
            <a:ext cx="3168253" cy="3203972"/>
            <a:chOff x="4007532" y="1776638"/>
            <a:chExt cx="4224337" cy="4271962"/>
          </a:xfrm>
        </p:grpSpPr>
        <p:sp>
          <p:nvSpPr>
            <p:cNvPr id="16" name="任意多边形: 形状 15"/>
            <p:cNvSpPr/>
            <p:nvPr>
              <p:custDataLst>
                <p:tags r:id="rId1"/>
              </p:custDataLst>
            </p:nvPr>
          </p:nvSpPr>
          <p:spPr bwMode="auto">
            <a:xfrm>
              <a:off x="4139294" y="1960787"/>
              <a:ext cx="4092575" cy="4087813"/>
            </a:xfrm>
            <a:custGeom>
              <a:avLst/>
              <a:gdLst>
                <a:gd name="T0" fmla="*/ 428 w 1089"/>
                <a:gd name="T1" fmla="*/ 503 h 1087"/>
                <a:gd name="T2" fmla="*/ 464 w 1089"/>
                <a:gd name="T3" fmla="*/ 156 h 1087"/>
                <a:gd name="T4" fmla="*/ 481 w 1089"/>
                <a:gd name="T5" fmla="*/ 113 h 1087"/>
                <a:gd name="T6" fmla="*/ 547 w 1089"/>
                <a:gd name="T7" fmla="*/ 75 h 1087"/>
                <a:gd name="T8" fmla="*/ 610 w 1089"/>
                <a:gd name="T9" fmla="*/ 112 h 1087"/>
                <a:gd name="T10" fmla="*/ 605 w 1089"/>
                <a:gd name="T11" fmla="*/ 188 h 1087"/>
                <a:gd name="T12" fmla="*/ 772 w 1089"/>
                <a:gd name="T13" fmla="*/ 536 h 1087"/>
                <a:gd name="T14" fmla="*/ 933 w 1089"/>
                <a:gd name="T15" fmla="*/ 463 h 1087"/>
                <a:gd name="T16" fmla="*/ 976 w 1089"/>
                <a:gd name="T17" fmla="*/ 480 h 1087"/>
                <a:gd name="T18" fmla="*/ 1014 w 1089"/>
                <a:gd name="T19" fmla="*/ 555 h 1087"/>
                <a:gd name="T20" fmla="*/ 977 w 1089"/>
                <a:gd name="T21" fmla="*/ 609 h 1087"/>
                <a:gd name="T22" fmla="*/ 902 w 1089"/>
                <a:gd name="T23" fmla="*/ 604 h 1087"/>
                <a:gd name="T24" fmla="*/ 662 w 1089"/>
                <a:gd name="T25" fmla="*/ 584 h 1087"/>
                <a:gd name="T26" fmla="*/ 626 w 1089"/>
                <a:gd name="T27" fmla="*/ 932 h 1087"/>
                <a:gd name="T28" fmla="*/ 609 w 1089"/>
                <a:gd name="T29" fmla="*/ 975 h 1087"/>
                <a:gd name="T30" fmla="*/ 542 w 1089"/>
                <a:gd name="T31" fmla="*/ 1013 h 1087"/>
                <a:gd name="T32" fmla="*/ 480 w 1089"/>
                <a:gd name="T33" fmla="*/ 976 h 1087"/>
                <a:gd name="T34" fmla="*/ 485 w 1089"/>
                <a:gd name="T35" fmla="*/ 900 h 1087"/>
                <a:gd name="T36" fmla="*/ 318 w 1089"/>
                <a:gd name="T37" fmla="*/ 551 h 1087"/>
                <a:gd name="T38" fmla="*/ 156 w 1089"/>
                <a:gd name="T39" fmla="*/ 625 h 1087"/>
                <a:gd name="T40" fmla="*/ 113 w 1089"/>
                <a:gd name="T41" fmla="*/ 608 h 1087"/>
                <a:gd name="T42" fmla="*/ 76 w 1089"/>
                <a:gd name="T43" fmla="*/ 533 h 1087"/>
                <a:gd name="T44" fmla="*/ 112 w 1089"/>
                <a:gd name="T45" fmla="*/ 479 h 1087"/>
                <a:gd name="T46" fmla="*/ 188 w 1089"/>
                <a:gd name="T47" fmla="*/ 484 h 1087"/>
                <a:gd name="T48" fmla="*/ 546 w 1089"/>
                <a:gd name="T49" fmla="*/ 0 h 1087"/>
                <a:gd name="T50" fmla="*/ 418 w 1089"/>
                <a:gd name="T51" fmla="*/ 74 h 1087"/>
                <a:gd name="T52" fmla="*/ 388 w 1089"/>
                <a:gd name="T53" fmla="*/ 113 h 1087"/>
                <a:gd name="T54" fmla="*/ 224 w 1089"/>
                <a:gd name="T55" fmla="*/ 127 h 1087"/>
                <a:gd name="T56" fmla="*/ 77 w 1089"/>
                <a:gd name="T57" fmla="*/ 413 h 1087"/>
                <a:gd name="T58" fmla="*/ 0 w 1089"/>
                <a:gd name="T59" fmla="*/ 543 h 1087"/>
                <a:gd name="T60" fmla="*/ 91 w 1089"/>
                <a:gd name="T61" fmla="*/ 681 h 1087"/>
                <a:gd name="T62" fmla="*/ 127 w 1089"/>
                <a:gd name="T63" fmla="*/ 864 h 1087"/>
                <a:gd name="T64" fmla="*/ 347 w 1089"/>
                <a:gd name="T65" fmla="*/ 978 h 1087"/>
                <a:gd name="T66" fmla="*/ 414 w 1089"/>
                <a:gd name="T67" fmla="*/ 1011 h 1087"/>
                <a:gd name="T68" fmla="*/ 544 w 1089"/>
                <a:gd name="T69" fmla="*/ 1087 h 1087"/>
                <a:gd name="T70" fmla="*/ 672 w 1089"/>
                <a:gd name="T71" fmla="*/ 1013 h 1087"/>
                <a:gd name="T72" fmla="*/ 702 w 1089"/>
                <a:gd name="T73" fmla="*/ 975 h 1087"/>
                <a:gd name="T74" fmla="*/ 866 w 1089"/>
                <a:gd name="T75" fmla="*/ 961 h 1087"/>
                <a:gd name="T76" fmla="*/ 1013 w 1089"/>
                <a:gd name="T77" fmla="*/ 674 h 1087"/>
                <a:gd name="T78" fmla="*/ 1089 w 1089"/>
                <a:gd name="T79" fmla="*/ 545 h 1087"/>
                <a:gd name="T80" fmla="*/ 999 w 1089"/>
                <a:gd name="T81" fmla="*/ 407 h 1087"/>
                <a:gd name="T82" fmla="*/ 962 w 1089"/>
                <a:gd name="T83" fmla="*/ 224 h 1087"/>
                <a:gd name="T84" fmla="*/ 743 w 1089"/>
                <a:gd name="T85" fmla="*/ 110 h 1087"/>
                <a:gd name="T86" fmla="*/ 676 w 1089"/>
                <a:gd name="T87" fmla="*/ 76 h 1087"/>
                <a:gd name="T88" fmla="*/ 546 w 1089"/>
                <a:gd name="T89" fmla="*/ 0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89" h="1087">
                  <a:moveTo>
                    <a:pt x="323" y="531"/>
                  </a:moveTo>
                  <a:cubicBezTo>
                    <a:pt x="358" y="531"/>
                    <a:pt x="394" y="522"/>
                    <a:pt x="428" y="503"/>
                  </a:cubicBezTo>
                  <a:cubicBezTo>
                    <a:pt x="532" y="445"/>
                    <a:pt x="568" y="312"/>
                    <a:pt x="507" y="209"/>
                  </a:cubicBezTo>
                  <a:cubicBezTo>
                    <a:pt x="496" y="188"/>
                    <a:pt x="481" y="171"/>
                    <a:pt x="464" y="156"/>
                  </a:cubicBezTo>
                  <a:cubicBezTo>
                    <a:pt x="465" y="146"/>
                    <a:pt x="468" y="136"/>
                    <a:pt x="473" y="127"/>
                  </a:cubicBezTo>
                  <a:cubicBezTo>
                    <a:pt x="481" y="113"/>
                    <a:pt x="481" y="113"/>
                    <a:pt x="481" y="113"/>
                  </a:cubicBezTo>
                  <a:cubicBezTo>
                    <a:pt x="495" y="90"/>
                    <a:pt x="519" y="75"/>
                    <a:pt x="546" y="75"/>
                  </a:cubicBezTo>
                  <a:cubicBezTo>
                    <a:pt x="546" y="75"/>
                    <a:pt x="547" y="75"/>
                    <a:pt x="547" y="75"/>
                  </a:cubicBezTo>
                  <a:cubicBezTo>
                    <a:pt x="550" y="75"/>
                    <a:pt x="553" y="75"/>
                    <a:pt x="556" y="75"/>
                  </a:cubicBezTo>
                  <a:cubicBezTo>
                    <a:pt x="579" y="78"/>
                    <a:pt x="598" y="91"/>
                    <a:pt x="610" y="112"/>
                  </a:cubicBezTo>
                  <a:cubicBezTo>
                    <a:pt x="610" y="112"/>
                    <a:pt x="610" y="112"/>
                    <a:pt x="610" y="112"/>
                  </a:cubicBezTo>
                  <a:cubicBezTo>
                    <a:pt x="624" y="136"/>
                    <a:pt x="622" y="166"/>
                    <a:pt x="605" y="188"/>
                  </a:cubicBezTo>
                  <a:cubicBezTo>
                    <a:pt x="552" y="254"/>
                    <a:pt x="541" y="349"/>
                    <a:pt x="585" y="427"/>
                  </a:cubicBezTo>
                  <a:cubicBezTo>
                    <a:pt x="625" y="497"/>
                    <a:pt x="697" y="536"/>
                    <a:pt x="772" y="536"/>
                  </a:cubicBezTo>
                  <a:cubicBezTo>
                    <a:pt x="809" y="536"/>
                    <a:pt x="846" y="527"/>
                    <a:pt x="880" y="507"/>
                  </a:cubicBezTo>
                  <a:cubicBezTo>
                    <a:pt x="901" y="495"/>
                    <a:pt x="919" y="480"/>
                    <a:pt x="933" y="463"/>
                  </a:cubicBezTo>
                  <a:cubicBezTo>
                    <a:pt x="943" y="464"/>
                    <a:pt x="953" y="467"/>
                    <a:pt x="962" y="472"/>
                  </a:cubicBezTo>
                  <a:cubicBezTo>
                    <a:pt x="976" y="480"/>
                    <a:pt x="976" y="480"/>
                    <a:pt x="976" y="480"/>
                  </a:cubicBezTo>
                  <a:cubicBezTo>
                    <a:pt x="1000" y="494"/>
                    <a:pt x="1015" y="519"/>
                    <a:pt x="1015" y="546"/>
                  </a:cubicBezTo>
                  <a:cubicBezTo>
                    <a:pt x="1015" y="549"/>
                    <a:pt x="1015" y="552"/>
                    <a:pt x="1014" y="555"/>
                  </a:cubicBezTo>
                  <a:cubicBezTo>
                    <a:pt x="1011" y="578"/>
                    <a:pt x="998" y="597"/>
                    <a:pt x="978" y="609"/>
                  </a:cubicBezTo>
                  <a:cubicBezTo>
                    <a:pt x="977" y="609"/>
                    <a:pt x="977" y="609"/>
                    <a:pt x="977" y="609"/>
                  </a:cubicBezTo>
                  <a:cubicBezTo>
                    <a:pt x="967" y="615"/>
                    <a:pt x="955" y="618"/>
                    <a:pt x="943" y="618"/>
                  </a:cubicBezTo>
                  <a:cubicBezTo>
                    <a:pt x="928" y="618"/>
                    <a:pt x="914" y="613"/>
                    <a:pt x="902" y="604"/>
                  </a:cubicBezTo>
                  <a:cubicBezTo>
                    <a:pt x="863" y="573"/>
                    <a:pt x="816" y="557"/>
                    <a:pt x="767" y="557"/>
                  </a:cubicBezTo>
                  <a:cubicBezTo>
                    <a:pt x="731" y="557"/>
                    <a:pt x="695" y="565"/>
                    <a:pt x="662" y="584"/>
                  </a:cubicBezTo>
                  <a:cubicBezTo>
                    <a:pt x="558" y="643"/>
                    <a:pt x="522" y="776"/>
                    <a:pt x="582" y="879"/>
                  </a:cubicBezTo>
                  <a:cubicBezTo>
                    <a:pt x="594" y="899"/>
                    <a:pt x="609" y="917"/>
                    <a:pt x="626" y="932"/>
                  </a:cubicBezTo>
                  <a:cubicBezTo>
                    <a:pt x="625" y="942"/>
                    <a:pt x="622" y="951"/>
                    <a:pt x="617" y="960"/>
                  </a:cubicBezTo>
                  <a:cubicBezTo>
                    <a:pt x="609" y="975"/>
                    <a:pt x="609" y="975"/>
                    <a:pt x="609" y="975"/>
                  </a:cubicBezTo>
                  <a:cubicBezTo>
                    <a:pt x="595" y="998"/>
                    <a:pt x="571" y="1013"/>
                    <a:pt x="544" y="1013"/>
                  </a:cubicBezTo>
                  <a:cubicBezTo>
                    <a:pt x="543" y="1013"/>
                    <a:pt x="543" y="1013"/>
                    <a:pt x="542" y="1013"/>
                  </a:cubicBezTo>
                  <a:cubicBezTo>
                    <a:pt x="539" y="1013"/>
                    <a:pt x="537" y="1013"/>
                    <a:pt x="534" y="1012"/>
                  </a:cubicBezTo>
                  <a:cubicBezTo>
                    <a:pt x="511" y="1009"/>
                    <a:pt x="492" y="996"/>
                    <a:pt x="480" y="976"/>
                  </a:cubicBezTo>
                  <a:cubicBezTo>
                    <a:pt x="480" y="976"/>
                    <a:pt x="480" y="976"/>
                    <a:pt x="480" y="976"/>
                  </a:cubicBezTo>
                  <a:cubicBezTo>
                    <a:pt x="466" y="952"/>
                    <a:pt x="467" y="921"/>
                    <a:pt x="485" y="900"/>
                  </a:cubicBezTo>
                  <a:cubicBezTo>
                    <a:pt x="538" y="833"/>
                    <a:pt x="549" y="739"/>
                    <a:pt x="504" y="660"/>
                  </a:cubicBezTo>
                  <a:cubicBezTo>
                    <a:pt x="465" y="590"/>
                    <a:pt x="392" y="551"/>
                    <a:pt x="318" y="551"/>
                  </a:cubicBezTo>
                  <a:cubicBezTo>
                    <a:pt x="281" y="551"/>
                    <a:pt x="244" y="561"/>
                    <a:pt x="210" y="581"/>
                  </a:cubicBezTo>
                  <a:cubicBezTo>
                    <a:pt x="189" y="593"/>
                    <a:pt x="171" y="608"/>
                    <a:pt x="156" y="625"/>
                  </a:cubicBezTo>
                  <a:cubicBezTo>
                    <a:pt x="146" y="624"/>
                    <a:pt x="136" y="621"/>
                    <a:pt x="128" y="616"/>
                  </a:cubicBezTo>
                  <a:cubicBezTo>
                    <a:pt x="113" y="608"/>
                    <a:pt x="113" y="608"/>
                    <a:pt x="113" y="608"/>
                  </a:cubicBezTo>
                  <a:cubicBezTo>
                    <a:pt x="90" y="594"/>
                    <a:pt x="74" y="569"/>
                    <a:pt x="75" y="541"/>
                  </a:cubicBezTo>
                  <a:cubicBezTo>
                    <a:pt x="75" y="538"/>
                    <a:pt x="75" y="536"/>
                    <a:pt x="76" y="533"/>
                  </a:cubicBezTo>
                  <a:cubicBezTo>
                    <a:pt x="79" y="510"/>
                    <a:pt x="92" y="491"/>
                    <a:pt x="112" y="479"/>
                  </a:cubicBezTo>
                  <a:cubicBezTo>
                    <a:pt x="112" y="479"/>
                    <a:pt x="112" y="479"/>
                    <a:pt x="112" y="479"/>
                  </a:cubicBezTo>
                  <a:cubicBezTo>
                    <a:pt x="123" y="472"/>
                    <a:pt x="135" y="469"/>
                    <a:pt x="147" y="469"/>
                  </a:cubicBezTo>
                  <a:cubicBezTo>
                    <a:pt x="161" y="469"/>
                    <a:pt x="176" y="474"/>
                    <a:pt x="188" y="484"/>
                  </a:cubicBezTo>
                  <a:cubicBezTo>
                    <a:pt x="226" y="515"/>
                    <a:pt x="274" y="531"/>
                    <a:pt x="323" y="531"/>
                  </a:cubicBezTo>
                  <a:moveTo>
                    <a:pt x="546" y="0"/>
                  </a:moveTo>
                  <a:cubicBezTo>
                    <a:pt x="546" y="0"/>
                    <a:pt x="546" y="0"/>
                    <a:pt x="546" y="0"/>
                  </a:cubicBezTo>
                  <a:cubicBezTo>
                    <a:pt x="492" y="0"/>
                    <a:pt x="444" y="28"/>
                    <a:pt x="418" y="74"/>
                  </a:cubicBezTo>
                  <a:cubicBezTo>
                    <a:pt x="408" y="91"/>
                    <a:pt x="408" y="91"/>
                    <a:pt x="408" y="91"/>
                  </a:cubicBezTo>
                  <a:cubicBezTo>
                    <a:pt x="403" y="100"/>
                    <a:pt x="396" y="107"/>
                    <a:pt x="388" y="113"/>
                  </a:cubicBezTo>
                  <a:cubicBezTo>
                    <a:pt x="366" y="106"/>
                    <a:pt x="344" y="103"/>
                    <a:pt x="322" y="103"/>
                  </a:cubicBezTo>
                  <a:cubicBezTo>
                    <a:pt x="288" y="103"/>
                    <a:pt x="255" y="110"/>
                    <a:pt x="224" y="127"/>
                  </a:cubicBezTo>
                  <a:cubicBezTo>
                    <a:pt x="141" y="170"/>
                    <a:pt x="98" y="259"/>
                    <a:pt x="110" y="346"/>
                  </a:cubicBezTo>
                  <a:cubicBezTo>
                    <a:pt x="114" y="373"/>
                    <a:pt x="100" y="400"/>
                    <a:pt x="77" y="413"/>
                  </a:cubicBezTo>
                  <a:cubicBezTo>
                    <a:pt x="35" y="437"/>
                    <a:pt x="7" y="480"/>
                    <a:pt x="1" y="527"/>
                  </a:cubicBezTo>
                  <a:cubicBezTo>
                    <a:pt x="1" y="532"/>
                    <a:pt x="0" y="538"/>
                    <a:pt x="0" y="543"/>
                  </a:cubicBezTo>
                  <a:cubicBezTo>
                    <a:pt x="1" y="597"/>
                    <a:pt x="28" y="644"/>
                    <a:pt x="75" y="671"/>
                  </a:cubicBezTo>
                  <a:cubicBezTo>
                    <a:pt x="91" y="681"/>
                    <a:pt x="91" y="681"/>
                    <a:pt x="91" y="681"/>
                  </a:cubicBezTo>
                  <a:cubicBezTo>
                    <a:pt x="100" y="686"/>
                    <a:pt x="108" y="693"/>
                    <a:pt x="114" y="702"/>
                  </a:cubicBezTo>
                  <a:cubicBezTo>
                    <a:pt x="97" y="754"/>
                    <a:pt x="101" y="812"/>
                    <a:pt x="127" y="864"/>
                  </a:cubicBezTo>
                  <a:cubicBezTo>
                    <a:pt x="166" y="938"/>
                    <a:pt x="241" y="980"/>
                    <a:pt x="318" y="980"/>
                  </a:cubicBezTo>
                  <a:cubicBezTo>
                    <a:pt x="328" y="980"/>
                    <a:pt x="337" y="979"/>
                    <a:pt x="347" y="978"/>
                  </a:cubicBezTo>
                  <a:cubicBezTo>
                    <a:pt x="350" y="977"/>
                    <a:pt x="353" y="977"/>
                    <a:pt x="356" y="977"/>
                  </a:cubicBezTo>
                  <a:cubicBezTo>
                    <a:pt x="380" y="977"/>
                    <a:pt x="402" y="990"/>
                    <a:pt x="414" y="1011"/>
                  </a:cubicBezTo>
                  <a:cubicBezTo>
                    <a:pt x="438" y="1053"/>
                    <a:pt x="480" y="1081"/>
                    <a:pt x="528" y="1086"/>
                  </a:cubicBezTo>
                  <a:cubicBezTo>
                    <a:pt x="533" y="1087"/>
                    <a:pt x="538" y="1087"/>
                    <a:pt x="544" y="1087"/>
                  </a:cubicBezTo>
                  <a:cubicBezTo>
                    <a:pt x="544" y="1087"/>
                    <a:pt x="544" y="1087"/>
                    <a:pt x="544" y="1087"/>
                  </a:cubicBezTo>
                  <a:cubicBezTo>
                    <a:pt x="598" y="1087"/>
                    <a:pt x="645" y="1060"/>
                    <a:pt x="672" y="1013"/>
                  </a:cubicBezTo>
                  <a:cubicBezTo>
                    <a:pt x="682" y="997"/>
                    <a:pt x="682" y="997"/>
                    <a:pt x="682" y="997"/>
                  </a:cubicBezTo>
                  <a:cubicBezTo>
                    <a:pt x="687" y="988"/>
                    <a:pt x="694" y="980"/>
                    <a:pt x="702" y="975"/>
                  </a:cubicBezTo>
                  <a:cubicBezTo>
                    <a:pt x="723" y="981"/>
                    <a:pt x="746" y="985"/>
                    <a:pt x="768" y="985"/>
                  </a:cubicBezTo>
                  <a:cubicBezTo>
                    <a:pt x="801" y="985"/>
                    <a:pt x="835" y="977"/>
                    <a:pt x="866" y="961"/>
                  </a:cubicBezTo>
                  <a:cubicBezTo>
                    <a:pt x="949" y="918"/>
                    <a:pt x="992" y="829"/>
                    <a:pt x="980" y="742"/>
                  </a:cubicBezTo>
                  <a:cubicBezTo>
                    <a:pt x="976" y="715"/>
                    <a:pt x="989" y="688"/>
                    <a:pt x="1013" y="674"/>
                  </a:cubicBezTo>
                  <a:cubicBezTo>
                    <a:pt x="1055" y="650"/>
                    <a:pt x="1083" y="608"/>
                    <a:pt x="1088" y="561"/>
                  </a:cubicBezTo>
                  <a:cubicBezTo>
                    <a:pt x="1089" y="556"/>
                    <a:pt x="1089" y="550"/>
                    <a:pt x="1089" y="545"/>
                  </a:cubicBezTo>
                  <a:cubicBezTo>
                    <a:pt x="1089" y="491"/>
                    <a:pt x="1062" y="443"/>
                    <a:pt x="1015" y="416"/>
                  </a:cubicBezTo>
                  <a:cubicBezTo>
                    <a:pt x="999" y="407"/>
                    <a:pt x="999" y="407"/>
                    <a:pt x="999" y="407"/>
                  </a:cubicBezTo>
                  <a:cubicBezTo>
                    <a:pt x="989" y="402"/>
                    <a:pt x="982" y="394"/>
                    <a:pt x="976" y="386"/>
                  </a:cubicBezTo>
                  <a:cubicBezTo>
                    <a:pt x="993" y="334"/>
                    <a:pt x="989" y="275"/>
                    <a:pt x="962" y="224"/>
                  </a:cubicBezTo>
                  <a:cubicBezTo>
                    <a:pt x="924" y="150"/>
                    <a:pt x="849" y="108"/>
                    <a:pt x="772" y="108"/>
                  </a:cubicBezTo>
                  <a:cubicBezTo>
                    <a:pt x="762" y="108"/>
                    <a:pt x="753" y="109"/>
                    <a:pt x="743" y="110"/>
                  </a:cubicBezTo>
                  <a:cubicBezTo>
                    <a:pt x="740" y="110"/>
                    <a:pt x="737" y="110"/>
                    <a:pt x="734" y="110"/>
                  </a:cubicBezTo>
                  <a:cubicBezTo>
                    <a:pt x="710" y="110"/>
                    <a:pt x="688" y="98"/>
                    <a:pt x="676" y="76"/>
                  </a:cubicBezTo>
                  <a:cubicBezTo>
                    <a:pt x="651" y="35"/>
                    <a:pt x="609" y="7"/>
                    <a:pt x="562" y="1"/>
                  </a:cubicBezTo>
                  <a:cubicBezTo>
                    <a:pt x="557" y="1"/>
                    <a:pt x="551" y="0"/>
                    <a:pt x="546" y="0"/>
                  </a:cubicBezTo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285344" y="3732437"/>
              <a:ext cx="3063671" cy="2127250"/>
              <a:chOff x="4285344" y="3732437"/>
              <a:chExt cx="3063671" cy="2127250"/>
            </a:xfrm>
          </p:grpSpPr>
          <p:sp>
            <p:nvSpPr>
              <p:cNvPr id="29" name="文本框 1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6537574" y="3992201"/>
                <a:ext cx="811441" cy="1323439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r>
                  <a:rPr lang="en-US" sz="8000" b="1">
                    <a:solidFill>
                      <a:schemeClr val="bg1"/>
                    </a:solidFill>
                    <a:cs typeface="+mn-ea"/>
                    <a:sym typeface="+mn-lt"/>
                  </a:rPr>
                  <a:t>T</a:t>
                </a:r>
                <a:endParaRPr lang="en-US" sz="8000" b="1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4285344" y="3732437"/>
                <a:ext cx="1781175" cy="2127250"/>
              </a:xfrm>
              <a:custGeom>
                <a:avLst/>
                <a:gdLst>
                  <a:gd name="T0" fmla="*/ 405 w 474"/>
                  <a:gd name="T1" fmla="*/ 456 h 566"/>
                  <a:gd name="T2" fmla="*/ 405 w 474"/>
                  <a:gd name="T3" fmla="*/ 455 h 566"/>
                  <a:gd name="T4" fmla="*/ 410 w 474"/>
                  <a:gd name="T5" fmla="*/ 379 h 566"/>
                  <a:gd name="T6" fmla="*/ 430 w 474"/>
                  <a:gd name="T7" fmla="*/ 140 h 566"/>
                  <a:gd name="T8" fmla="*/ 135 w 474"/>
                  <a:gd name="T9" fmla="*/ 60 h 566"/>
                  <a:gd name="T10" fmla="*/ 53 w 474"/>
                  <a:gd name="T11" fmla="*/ 344 h 566"/>
                  <a:gd name="T12" fmla="*/ 272 w 474"/>
                  <a:gd name="T13" fmla="*/ 458 h 566"/>
                  <a:gd name="T14" fmla="*/ 339 w 474"/>
                  <a:gd name="T15" fmla="*/ 491 h 566"/>
                  <a:gd name="T16" fmla="*/ 453 w 474"/>
                  <a:gd name="T17" fmla="*/ 566 h 566"/>
                  <a:gd name="T18" fmla="*/ 459 w 474"/>
                  <a:gd name="T19" fmla="*/ 492 h 566"/>
                  <a:gd name="T20" fmla="*/ 405 w 474"/>
                  <a:gd name="T21" fmla="*/ 45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4" h="566">
                    <a:moveTo>
                      <a:pt x="405" y="456"/>
                    </a:moveTo>
                    <a:cubicBezTo>
                      <a:pt x="405" y="455"/>
                      <a:pt x="405" y="455"/>
                      <a:pt x="405" y="455"/>
                    </a:cubicBezTo>
                    <a:cubicBezTo>
                      <a:pt x="391" y="431"/>
                      <a:pt x="393" y="401"/>
                      <a:pt x="410" y="379"/>
                    </a:cubicBezTo>
                    <a:cubicBezTo>
                      <a:pt x="463" y="313"/>
                      <a:pt x="474" y="219"/>
                      <a:pt x="430" y="140"/>
                    </a:cubicBezTo>
                    <a:cubicBezTo>
                      <a:pt x="371" y="36"/>
                      <a:pt x="238" y="0"/>
                      <a:pt x="135" y="60"/>
                    </a:cubicBezTo>
                    <a:cubicBezTo>
                      <a:pt x="37" y="118"/>
                      <a:pt x="0" y="243"/>
                      <a:pt x="53" y="344"/>
                    </a:cubicBezTo>
                    <a:cubicBezTo>
                      <a:pt x="96" y="427"/>
                      <a:pt x="185" y="469"/>
                      <a:pt x="272" y="458"/>
                    </a:cubicBezTo>
                    <a:cubicBezTo>
                      <a:pt x="299" y="454"/>
                      <a:pt x="326" y="467"/>
                      <a:pt x="339" y="491"/>
                    </a:cubicBezTo>
                    <a:cubicBezTo>
                      <a:pt x="364" y="533"/>
                      <a:pt x="406" y="561"/>
                      <a:pt x="453" y="566"/>
                    </a:cubicBezTo>
                    <a:cubicBezTo>
                      <a:pt x="459" y="492"/>
                      <a:pt x="459" y="492"/>
                      <a:pt x="459" y="492"/>
                    </a:cubicBezTo>
                    <a:cubicBezTo>
                      <a:pt x="436" y="489"/>
                      <a:pt x="417" y="476"/>
                      <a:pt x="405" y="4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007532" y="2160683"/>
              <a:ext cx="2014079" cy="3353454"/>
              <a:chOff x="4007532" y="2160683"/>
              <a:chExt cx="2014079" cy="3353454"/>
            </a:xfrm>
          </p:grpSpPr>
          <p:sp>
            <p:nvSpPr>
              <p:cNvPr id="27" name="任意多边形: 形状 26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4007532" y="2160683"/>
                <a:ext cx="2014079" cy="3221255"/>
              </a:xfrm>
              <a:custGeom>
                <a:avLst/>
                <a:gdLst>
                  <a:gd name="connsiteX0" fmla="*/ 1133805 w 2014079"/>
                  <a:gd name="connsiteY0" fmla="*/ 3228 h 3221255"/>
                  <a:gd name="connsiteX1" fmla="*/ 1904922 w 2014079"/>
                  <a:gd name="connsiteY1" fmla="*/ 397921 h 3221255"/>
                  <a:gd name="connsiteX2" fmla="*/ 1604250 w 2014079"/>
                  <a:gd name="connsiteY2" fmla="*/ 1507812 h 3221255"/>
                  <a:gd name="connsiteX3" fmla="*/ 702236 w 2014079"/>
                  <a:gd name="connsiteY3" fmla="*/ 1436327 h 3221255"/>
                  <a:gd name="connsiteX4" fmla="*/ 420357 w 2014079"/>
                  <a:gd name="connsiteY4" fmla="*/ 1413753 h 3221255"/>
                  <a:gd name="connsiteX5" fmla="*/ 416598 w 2014079"/>
                  <a:gd name="connsiteY5" fmla="*/ 1417516 h 3221255"/>
                  <a:gd name="connsiteX6" fmla="*/ 296623 w 2014079"/>
                  <a:gd name="connsiteY6" fmla="*/ 1556664 h 3221255"/>
                  <a:gd name="connsiteX7" fmla="*/ 281406 w 2014079"/>
                  <a:gd name="connsiteY7" fmla="*/ 1616487 h 3221255"/>
                  <a:gd name="connsiteX8" fmla="*/ 281944 w 2014079"/>
                  <a:gd name="connsiteY8" fmla="*/ 1616531 h 3221255"/>
                  <a:gd name="connsiteX9" fmla="*/ 278185 w 2014079"/>
                  <a:gd name="connsiteY9" fmla="*/ 1650358 h 3221255"/>
                  <a:gd name="connsiteX10" fmla="*/ 424795 w 2014079"/>
                  <a:gd name="connsiteY10" fmla="*/ 1898425 h 3221255"/>
                  <a:gd name="connsiteX11" fmla="*/ 477425 w 2014079"/>
                  <a:gd name="connsiteY11" fmla="*/ 1932252 h 3221255"/>
                  <a:gd name="connsiteX12" fmla="*/ 755609 w 2014079"/>
                  <a:gd name="connsiteY12" fmla="*/ 1917218 h 3221255"/>
                  <a:gd name="connsiteX13" fmla="*/ 1571366 w 2014079"/>
                  <a:gd name="connsiteY13" fmla="*/ 1879632 h 3221255"/>
                  <a:gd name="connsiteX14" fmla="*/ 1789402 w 2014079"/>
                  <a:gd name="connsiteY14" fmla="*/ 2905727 h 3221255"/>
                  <a:gd name="connsiteX15" fmla="*/ 830794 w 2014079"/>
                  <a:gd name="connsiteY15" fmla="*/ 3127483 h 3221255"/>
                  <a:gd name="connsiteX16" fmla="*/ 466147 w 2014079"/>
                  <a:gd name="connsiteY16" fmla="*/ 2420869 h 3221255"/>
                  <a:gd name="connsiteX17" fmla="*/ 338332 w 2014079"/>
                  <a:gd name="connsiteY17" fmla="*/ 2176560 h 3221255"/>
                  <a:gd name="connsiteX18" fmla="*/ 278185 w 2014079"/>
                  <a:gd name="connsiteY18" fmla="*/ 2138975 h 3221255"/>
                  <a:gd name="connsiteX19" fmla="*/ 0 w 2014079"/>
                  <a:gd name="connsiteY19" fmla="*/ 1657875 h 3221255"/>
                  <a:gd name="connsiteX20" fmla="*/ 3735 w 2014079"/>
                  <a:gd name="connsiteY20" fmla="*/ 1594391 h 3221255"/>
                  <a:gd name="connsiteX21" fmla="*/ 3175 w 2014079"/>
                  <a:gd name="connsiteY21" fmla="*/ 1594346 h 3221255"/>
                  <a:gd name="connsiteX22" fmla="*/ 285055 w 2014079"/>
                  <a:gd name="connsiteY22" fmla="*/ 1169201 h 3221255"/>
                  <a:gd name="connsiteX23" fmla="*/ 409082 w 2014079"/>
                  <a:gd name="connsiteY23" fmla="*/ 913362 h 3221255"/>
                  <a:gd name="connsiteX24" fmla="*/ 837538 w 2014079"/>
                  <a:gd name="connsiteY24" fmla="*/ 89409 h 3221255"/>
                  <a:gd name="connsiteX25" fmla="*/ 1133805 w 2014079"/>
                  <a:gd name="connsiteY25" fmla="*/ 3228 h 322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014079" h="3221255">
                    <a:moveTo>
                      <a:pt x="1133805" y="3228"/>
                    </a:moveTo>
                    <a:cubicBezTo>
                      <a:pt x="1436297" y="-23932"/>
                      <a:pt x="1741432" y="121389"/>
                      <a:pt x="1904922" y="397921"/>
                    </a:cubicBezTo>
                    <a:cubicBezTo>
                      <a:pt x="2130425" y="789204"/>
                      <a:pt x="1995123" y="1285834"/>
                      <a:pt x="1604250" y="1507812"/>
                    </a:cubicBezTo>
                    <a:cubicBezTo>
                      <a:pt x="1307337" y="1673355"/>
                      <a:pt x="954048" y="1635732"/>
                      <a:pt x="702236" y="1436327"/>
                    </a:cubicBezTo>
                    <a:cubicBezTo>
                      <a:pt x="623310" y="1368605"/>
                      <a:pt x="510558" y="1361080"/>
                      <a:pt x="420357" y="1413753"/>
                    </a:cubicBezTo>
                    <a:cubicBezTo>
                      <a:pt x="420357" y="1413753"/>
                      <a:pt x="420357" y="1413753"/>
                      <a:pt x="416598" y="1417516"/>
                    </a:cubicBezTo>
                    <a:cubicBezTo>
                      <a:pt x="360223" y="1448555"/>
                      <a:pt x="318645" y="1498641"/>
                      <a:pt x="296623" y="1556664"/>
                    </a:cubicBezTo>
                    <a:lnTo>
                      <a:pt x="281406" y="1616487"/>
                    </a:lnTo>
                    <a:lnTo>
                      <a:pt x="281944" y="1616531"/>
                    </a:lnTo>
                    <a:cubicBezTo>
                      <a:pt x="278185" y="1627806"/>
                      <a:pt x="278185" y="1639082"/>
                      <a:pt x="278185" y="1650358"/>
                    </a:cubicBezTo>
                    <a:cubicBezTo>
                      <a:pt x="278185" y="1751840"/>
                      <a:pt x="334573" y="1849563"/>
                      <a:pt x="424795" y="1898425"/>
                    </a:cubicBezTo>
                    <a:cubicBezTo>
                      <a:pt x="424795" y="1898425"/>
                      <a:pt x="424795" y="1898425"/>
                      <a:pt x="477425" y="1932252"/>
                    </a:cubicBezTo>
                    <a:cubicBezTo>
                      <a:pt x="563887" y="1981114"/>
                      <a:pt x="672905" y="1977355"/>
                      <a:pt x="755609" y="1917218"/>
                    </a:cubicBezTo>
                    <a:cubicBezTo>
                      <a:pt x="984923" y="1744323"/>
                      <a:pt x="1308218" y="1718013"/>
                      <a:pt x="1571366" y="1879632"/>
                    </a:cubicBezTo>
                    <a:cubicBezTo>
                      <a:pt x="1920976" y="2097630"/>
                      <a:pt x="2022475" y="2563695"/>
                      <a:pt x="1789402" y="2905727"/>
                    </a:cubicBezTo>
                    <a:cubicBezTo>
                      <a:pt x="1575125" y="3217689"/>
                      <a:pt x="1157848" y="3311654"/>
                      <a:pt x="830794" y="3127483"/>
                    </a:cubicBezTo>
                    <a:cubicBezTo>
                      <a:pt x="571406" y="2980898"/>
                      <a:pt x="436073" y="2699004"/>
                      <a:pt x="466147" y="2420869"/>
                    </a:cubicBezTo>
                    <a:cubicBezTo>
                      <a:pt x="477425" y="2319387"/>
                      <a:pt x="424795" y="2225422"/>
                      <a:pt x="338332" y="2176560"/>
                    </a:cubicBezTo>
                    <a:cubicBezTo>
                      <a:pt x="338332" y="2176560"/>
                      <a:pt x="338332" y="2176560"/>
                      <a:pt x="278185" y="2138975"/>
                    </a:cubicBezTo>
                    <a:cubicBezTo>
                      <a:pt x="101500" y="2037493"/>
                      <a:pt x="0" y="1857080"/>
                      <a:pt x="0" y="1657875"/>
                    </a:cubicBezTo>
                    <a:lnTo>
                      <a:pt x="3735" y="1594391"/>
                    </a:lnTo>
                    <a:lnTo>
                      <a:pt x="3175" y="1594346"/>
                    </a:lnTo>
                    <a:cubicBezTo>
                      <a:pt x="21967" y="1417516"/>
                      <a:pt x="127202" y="1259497"/>
                      <a:pt x="285055" y="1169201"/>
                    </a:cubicBezTo>
                    <a:cubicBezTo>
                      <a:pt x="375256" y="1116528"/>
                      <a:pt x="424115" y="1018707"/>
                      <a:pt x="409082" y="913362"/>
                    </a:cubicBezTo>
                    <a:cubicBezTo>
                      <a:pt x="363981" y="589800"/>
                      <a:pt x="525592" y="251189"/>
                      <a:pt x="837538" y="89409"/>
                    </a:cubicBezTo>
                    <a:cubicBezTo>
                      <a:pt x="932438" y="40498"/>
                      <a:pt x="1032975" y="12281"/>
                      <a:pt x="1133805" y="32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文本框 14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4601837" y="4190697"/>
                <a:ext cx="1021434" cy="1323440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r>
                  <a:rPr lang="en-US" sz="80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O</a:t>
                </a:r>
                <a:endParaRPr lang="en-US" sz="8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4489327" y="1776638"/>
              <a:ext cx="3221498" cy="2076231"/>
              <a:chOff x="4489327" y="1776638"/>
              <a:chExt cx="3221498" cy="2076231"/>
            </a:xfrm>
          </p:grpSpPr>
          <p:sp>
            <p:nvSpPr>
              <p:cNvPr id="25" name="任意多边形: 形状 24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4489327" y="1776638"/>
                <a:ext cx="3221498" cy="2015667"/>
              </a:xfrm>
              <a:custGeom>
                <a:avLst/>
                <a:gdLst>
                  <a:gd name="connsiteX0" fmla="*/ 1566268 w 3221498"/>
                  <a:gd name="connsiteY0" fmla="*/ 0 h 2015667"/>
                  <a:gd name="connsiteX1" fmla="*/ 1626405 w 3221498"/>
                  <a:gd name="connsiteY1" fmla="*/ 3759 h 2015667"/>
                  <a:gd name="connsiteX2" fmla="*/ 1626320 w 3221498"/>
                  <a:gd name="connsiteY2" fmla="*/ 4815 h 2015667"/>
                  <a:gd name="connsiteX3" fmla="*/ 1691487 w 3221498"/>
                  <a:gd name="connsiteY3" fmla="*/ 15796 h 2015667"/>
                  <a:gd name="connsiteX4" fmla="*/ 2054779 w 3221498"/>
                  <a:gd name="connsiteY4" fmla="*/ 286642 h 2015667"/>
                  <a:gd name="connsiteX5" fmla="*/ 2306773 w 3221498"/>
                  <a:gd name="connsiteY5" fmla="*/ 410669 h 2015667"/>
                  <a:gd name="connsiteX6" fmla="*/ 3130454 w 3221498"/>
                  <a:gd name="connsiteY6" fmla="*/ 839126 h 2015667"/>
                  <a:gd name="connsiteX7" fmla="*/ 2822044 w 3221498"/>
                  <a:gd name="connsiteY7" fmla="*/ 1906510 h 2015667"/>
                  <a:gd name="connsiteX8" fmla="*/ 1716280 w 3221498"/>
                  <a:gd name="connsiteY8" fmla="*/ 1605838 h 2015667"/>
                  <a:gd name="connsiteX9" fmla="*/ 1787741 w 3221498"/>
                  <a:gd name="connsiteY9" fmla="*/ 707583 h 2015667"/>
                  <a:gd name="connsiteX10" fmla="*/ 1806546 w 3221498"/>
                  <a:gd name="connsiteY10" fmla="*/ 421945 h 2015667"/>
                  <a:gd name="connsiteX11" fmla="*/ 1806546 w 3221498"/>
                  <a:gd name="connsiteY11" fmla="*/ 418186 h 2015667"/>
                  <a:gd name="connsiteX12" fmla="*/ 1603447 w 3221498"/>
                  <a:gd name="connsiteY12" fmla="*/ 282884 h 2015667"/>
                  <a:gd name="connsiteX13" fmla="*/ 1603526 w 3221498"/>
                  <a:gd name="connsiteY13" fmla="*/ 281903 h 2015667"/>
                  <a:gd name="connsiteX14" fmla="*/ 1573785 w 3221498"/>
                  <a:gd name="connsiteY14" fmla="*/ 278184 h 2015667"/>
                  <a:gd name="connsiteX15" fmla="*/ 1321959 w 3221498"/>
                  <a:gd name="connsiteY15" fmla="*/ 424795 h 2015667"/>
                  <a:gd name="connsiteX16" fmla="*/ 1291890 w 3221498"/>
                  <a:gd name="connsiteY16" fmla="*/ 477425 h 2015667"/>
                  <a:gd name="connsiteX17" fmla="*/ 1306925 w 3221498"/>
                  <a:gd name="connsiteY17" fmla="*/ 755609 h 2015667"/>
                  <a:gd name="connsiteX18" fmla="*/ 1344511 w 3221498"/>
                  <a:gd name="connsiteY18" fmla="*/ 1571366 h 2015667"/>
                  <a:gd name="connsiteX19" fmla="*/ 314657 w 3221498"/>
                  <a:gd name="connsiteY19" fmla="*/ 1789402 h 2015667"/>
                  <a:gd name="connsiteX20" fmla="*/ 92901 w 3221498"/>
                  <a:gd name="connsiteY20" fmla="*/ 834553 h 2015667"/>
                  <a:gd name="connsiteX21" fmla="*/ 803274 w 3221498"/>
                  <a:gd name="connsiteY21" fmla="*/ 469906 h 2015667"/>
                  <a:gd name="connsiteX22" fmla="*/ 1047582 w 3221498"/>
                  <a:gd name="connsiteY22" fmla="*/ 342092 h 2015667"/>
                  <a:gd name="connsiteX23" fmla="*/ 1085168 w 3221498"/>
                  <a:gd name="connsiteY23" fmla="*/ 278184 h 2015667"/>
                  <a:gd name="connsiteX24" fmla="*/ 1566268 w 3221498"/>
                  <a:gd name="connsiteY24" fmla="*/ 0 h 2015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221498" h="2015667">
                    <a:moveTo>
                      <a:pt x="1566268" y="0"/>
                    </a:moveTo>
                    <a:cubicBezTo>
                      <a:pt x="1585061" y="0"/>
                      <a:pt x="1607612" y="0"/>
                      <a:pt x="1626405" y="3759"/>
                    </a:cubicBezTo>
                    <a:lnTo>
                      <a:pt x="1626320" y="4815"/>
                    </a:lnTo>
                    <a:lnTo>
                      <a:pt x="1691487" y="15796"/>
                    </a:lnTo>
                    <a:cubicBezTo>
                      <a:pt x="1842100" y="50686"/>
                      <a:pt x="1975796" y="148522"/>
                      <a:pt x="2054779" y="286642"/>
                    </a:cubicBezTo>
                    <a:cubicBezTo>
                      <a:pt x="2103673" y="376844"/>
                      <a:pt x="2205223" y="425703"/>
                      <a:pt x="2306773" y="410669"/>
                    </a:cubicBezTo>
                    <a:cubicBezTo>
                      <a:pt x="2633988" y="369327"/>
                      <a:pt x="2968726" y="527180"/>
                      <a:pt x="3130454" y="839126"/>
                    </a:cubicBezTo>
                    <a:cubicBezTo>
                      <a:pt x="3329792" y="1218724"/>
                      <a:pt x="3190631" y="1688523"/>
                      <a:pt x="2822044" y="1906510"/>
                    </a:cubicBezTo>
                    <a:cubicBezTo>
                      <a:pt x="2434650" y="2132013"/>
                      <a:pt x="1934424" y="1996711"/>
                      <a:pt x="1716280" y="1605838"/>
                    </a:cubicBezTo>
                    <a:cubicBezTo>
                      <a:pt x="1547030" y="1308925"/>
                      <a:pt x="1588402" y="955636"/>
                      <a:pt x="1787741" y="707583"/>
                    </a:cubicBezTo>
                    <a:cubicBezTo>
                      <a:pt x="1851679" y="624898"/>
                      <a:pt x="1859202" y="512146"/>
                      <a:pt x="1806546" y="421945"/>
                    </a:cubicBezTo>
                    <a:cubicBezTo>
                      <a:pt x="1806546" y="421945"/>
                      <a:pt x="1806546" y="421945"/>
                      <a:pt x="1806546" y="418186"/>
                    </a:cubicBezTo>
                    <a:cubicBezTo>
                      <a:pt x="1761413" y="343018"/>
                      <a:pt x="1689952" y="294159"/>
                      <a:pt x="1603447" y="282884"/>
                    </a:cubicBezTo>
                    <a:lnTo>
                      <a:pt x="1603526" y="281903"/>
                    </a:lnTo>
                    <a:lnTo>
                      <a:pt x="1573785" y="278184"/>
                    </a:lnTo>
                    <a:cubicBezTo>
                      <a:pt x="1468544" y="278184"/>
                      <a:pt x="1374579" y="334573"/>
                      <a:pt x="1321959" y="424795"/>
                    </a:cubicBezTo>
                    <a:cubicBezTo>
                      <a:pt x="1321959" y="424795"/>
                      <a:pt x="1321959" y="424795"/>
                      <a:pt x="1291890" y="477425"/>
                    </a:cubicBezTo>
                    <a:cubicBezTo>
                      <a:pt x="1243029" y="563887"/>
                      <a:pt x="1246787" y="672905"/>
                      <a:pt x="1306925" y="755609"/>
                    </a:cubicBezTo>
                    <a:cubicBezTo>
                      <a:pt x="1479820" y="984923"/>
                      <a:pt x="1506130" y="1308218"/>
                      <a:pt x="1344511" y="1571366"/>
                    </a:cubicBezTo>
                    <a:cubicBezTo>
                      <a:pt x="1126513" y="1920976"/>
                      <a:pt x="660448" y="2022475"/>
                      <a:pt x="314657" y="1789402"/>
                    </a:cubicBezTo>
                    <a:cubicBezTo>
                      <a:pt x="6453" y="1578884"/>
                      <a:pt x="-91270" y="1157848"/>
                      <a:pt x="92901" y="834553"/>
                    </a:cubicBezTo>
                    <a:cubicBezTo>
                      <a:pt x="243244" y="571406"/>
                      <a:pt x="525138" y="439832"/>
                      <a:pt x="803274" y="469906"/>
                    </a:cubicBezTo>
                    <a:cubicBezTo>
                      <a:pt x="900997" y="477425"/>
                      <a:pt x="998721" y="428554"/>
                      <a:pt x="1047582" y="342092"/>
                    </a:cubicBezTo>
                    <a:cubicBezTo>
                      <a:pt x="1047582" y="342092"/>
                      <a:pt x="1047582" y="342092"/>
                      <a:pt x="1085168" y="278184"/>
                    </a:cubicBezTo>
                    <a:cubicBezTo>
                      <a:pt x="1186650" y="105259"/>
                      <a:pt x="1363304" y="0"/>
                      <a:pt x="1566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文本框 12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4806106" y="2529430"/>
                <a:ext cx="869149" cy="1323439"/>
              </a:xfrm>
              <a:prstGeom prst="rect">
                <a:avLst/>
              </a:prstGeom>
              <a:noFill/>
            </p:spPr>
            <p:txBody>
              <a:bodyPr wrap="none">
                <a:normAutofit fontScale="92500" lnSpcReduction="10000"/>
              </a:bodyPr>
              <a:lstStyle/>
              <a:p>
                <a:r>
                  <a:rPr lang="en-US" sz="6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S</a:t>
                </a:r>
                <a:endParaRPr lang="en-US" sz="6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6082484" y="2257643"/>
              <a:ext cx="2014448" cy="3221268"/>
              <a:chOff x="6082484" y="2257643"/>
              <a:chExt cx="2014448" cy="3221268"/>
            </a:xfrm>
          </p:grpSpPr>
          <p:sp>
            <p:nvSpPr>
              <p:cNvPr id="23" name="任意多边形: 形状 22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6082484" y="2257643"/>
                <a:ext cx="2014448" cy="3221268"/>
              </a:xfrm>
              <a:custGeom>
                <a:avLst/>
                <a:gdLst>
                  <a:gd name="connsiteX0" fmla="*/ 793317 w 2014448"/>
                  <a:gd name="connsiteY0" fmla="*/ 748 h 3221268"/>
                  <a:gd name="connsiteX1" fmla="*/ 1183655 w 2014448"/>
                  <a:gd name="connsiteY1" fmla="*/ 93859 h 3221268"/>
                  <a:gd name="connsiteX2" fmla="*/ 1548302 w 2014448"/>
                  <a:gd name="connsiteY2" fmla="*/ 801127 h 3221268"/>
                  <a:gd name="connsiteX3" fmla="*/ 1676116 w 2014448"/>
                  <a:gd name="connsiteY3" fmla="*/ 1045661 h 3221268"/>
                  <a:gd name="connsiteX4" fmla="*/ 1736264 w 2014448"/>
                  <a:gd name="connsiteY4" fmla="*/ 1083282 h 3221268"/>
                  <a:gd name="connsiteX5" fmla="*/ 2014448 w 2014448"/>
                  <a:gd name="connsiteY5" fmla="*/ 1564826 h 3221268"/>
                  <a:gd name="connsiteX6" fmla="*/ 2010718 w 2014448"/>
                  <a:gd name="connsiteY6" fmla="*/ 1628300 h 3221268"/>
                  <a:gd name="connsiteX7" fmla="*/ 2011272 w 2014448"/>
                  <a:gd name="connsiteY7" fmla="*/ 1628345 h 3221268"/>
                  <a:gd name="connsiteX8" fmla="*/ 1729182 w 2014448"/>
                  <a:gd name="connsiteY8" fmla="*/ 2053110 h 3221268"/>
                  <a:gd name="connsiteX9" fmla="*/ 1605063 w 2014448"/>
                  <a:gd name="connsiteY9" fmla="*/ 2308721 h 3221268"/>
                  <a:gd name="connsiteX10" fmla="*/ 1176287 w 2014448"/>
                  <a:gd name="connsiteY10" fmla="*/ 3131939 h 3221268"/>
                  <a:gd name="connsiteX11" fmla="*/ 111868 w 2014448"/>
                  <a:gd name="connsiteY11" fmla="*/ 2823702 h 3221268"/>
                  <a:gd name="connsiteX12" fmla="*/ 409003 w 2014448"/>
                  <a:gd name="connsiteY12" fmla="*/ 1714801 h 3221268"/>
                  <a:gd name="connsiteX13" fmla="*/ 1311690 w 2014448"/>
                  <a:gd name="connsiteY13" fmla="*/ 1786222 h 3221268"/>
                  <a:gd name="connsiteX14" fmla="*/ 1597541 w 2014448"/>
                  <a:gd name="connsiteY14" fmla="*/ 1808776 h 3221268"/>
                  <a:gd name="connsiteX15" fmla="*/ 1597541 w 2014448"/>
                  <a:gd name="connsiteY15" fmla="*/ 1805017 h 3221268"/>
                  <a:gd name="connsiteX16" fmla="*/ 1717605 w 2014448"/>
                  <a:gd name="connsiteY16" fmla="*/ 1665993 h 3221268"/>
                  <a:gd name="connsiteX17" fmla="*/ 1732831 w 2014448"/>
                  <a:gd name="connsiteY17" fmla="*/ 1606235 h 3221268"/>
                  <a:gd name="connsiteX18" fmla="*/ 1732505 w 2014448"/>
                  <a:gd name="connsiteY18" fmla="*/ 1606209 h 3221268"/>
                  <a:gd name="connsiteX19" fmla="*/ 1736264 w 2014448"/>
                  <a:gd name="connsiteY19" fmla="*/ 1572350 h 3221268"/>
                  <a:gd name="connsiteX20" fmla="*/ 1593412 w 2014448"/>
                  <a:gd name="connsiteY20" fmla="*/ 1324054 h 3221268"/>
                  <a:gd name="connsiteX21" fmla="*/ 1537024 w 2014448"/>
                  <a:gd name="connsiteY21" fmla="*/ 1290195 h 3221268"/>
                  <a:gd name="connsiteX22" fmla="*/ 1262599 w 2014448"/>
                  <a:gd name="connsiteY22" fmla="*/ 1305244 h 3221268"/>
                  <a:gd name="connsiteX23" fmla="*/ 443083 w 2014448"/>
                  <a:gd name="connsiteY23" fmla="*/ 1342864 h 3221268"/>
                  <a:gd name="connsiteX24" fmla="*/ 228806 w 2014448"/>
                  <a:gd name="connsiteY24" fmla="*/ 315821 h 3221268"/>
                  <a:gd name="connsiteX25" fmla="*/ 793317 w 2014448"/>
                  <a:gd name="connsiteY25" fmla="*/ 748 h 3221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014448" h="3221268">
                    <a:moveTo>
                      <a:pt x="793317" y="748"/>
                    </a:moveTo>
                    <a:cubicBezTo>
                      <a:pt x="925676" y="-5248"/>
                      <a:pt x="1061009" y="24731"/>
                      <a:pt x="1183655" y="93859"/>
                    </a:cubicBezTo>
                    <a:cubicBezTo>
                      <a:pt x="1443043" y="240580"/>
                      <a:pt x="1578376" y="522734"/>
                      <a:pt x="1548302" y="801127"/>
                    </a:cubicBezTo>
                    <a:cubicBezTo>
                      <a:pt x="1537024" y="902703"/>
                      <a:pt x="1589653" y="996755"/>
                      <a:pt x="1676116" y="1045661"/>
                    </a:cubicBezTo>
                    <a:cubicBezTo>
                      <a:pt x="1676116" y="1045661"/>
                      <a:pt x="1676116" y="1045661"/>
                      <a:pt x="1736264" y="1083282"/>
                    </a:cubicBezTo>
                    <a:cubicBezTo>
                      <a:pt x="1912949" y="1184858"/>
                      <a:pt x="2014448" y="1365437"/>
                      <a:pt x="2014448" y="1564826"/>
                    </a:cubicBezTo>
                    <a:lnTo>
                      <a:pt x="2010718" y="1628300"/>
                    </a:lnTo>
                    <a:lnTo>
                      <a:pt x="2011272" y="1628345"/>
                    </a:lnTo>
                    <a:cubicBezTo>
                      <a:pt x="1992466" y="1805017"/>
                      <a:pt x="1887153" y="1962895"/>
                      <a:pt x="1729182" y="2053110"/>
                    </a:cubicBezTo>
                    <a:cubicBezTo>
                      <a:pt x="1642675" y="2105736"/>
                      <a:pt x="1590018" y="2203470"/>
                      <a:pt x="1605063" y="2308721"/>
                    </a:cubicBezTo>
                    <a:cubicBezTo>
                      <a:pt x="1650197" y="2631994"/>
                      <a:pt x="1488466" y="2970303"/>
                      <a:pt x="1176287" y="3131939"/>
                    </a:cubicBezTo>
                    <a:cubicBezTo>
                      <a:pt x="796406" y="3327406"/>
                      <a:pt x="326256" y="3192083"/>
                      <a:pt x="111868" y="2823702"/>
                    </a:cubicBezTo>
                    <a:cubicBezTo>
                      <a:pt x="-117565" y="2432768"/>
                      <a:pt x="17838" y="1936582"/>
                      <a:pt x="409003" y="1714801"/>
                    </a:cubicBezTo>
                    <a:cubicBezTo>
                      <a:pt x="706137" y="1549406"/>
                      <a:pt x="1063451" y="1586996"/>
                      <a:pt x="1311690" y="1786222"/>
                    </a:cubicBezTo>
                    <a:cubicBezTo>
                      <a:pt x="1390675" y="1853884"/>
                      <a:pt x="1507272" y="1861402"/>
                      <a:pt x="1597541" y="1808776"/>
                    </a:cubicBezTo>
                    <a:cubicBezTo>
                      <a:pt x="1597541" y="1808776"/>
                      <a:pt x="1597541" y="1808776"/>
                      <a:pt x="1597541" y="1805017"/>
                    </a:cubicBezTo>
                    <a:cubicBezTo>
                      <a:pt x="1653959" y="1774006"/>
                      <a:pt x="1695567" y="1723964"/>
                      <a:pt x="1717605" y="1665993"/>
                    </a:cubicBezTo>
                    <a:lnTo>
                      <a:pt x="1732831" y="1606235"/>
                    </a:lnTo>
                    <a:lnTo>
                      <a:pt x="1732505" y="1606209"/>
                    </a:lnTo>
                    <a:cubicBezTo>
                      <a:pt x="1736264" y="1594923"/>
                      <a:pt x="1736264" y="1583636"/>
                      <a:pt x="1736264" y="1572350"/>
                    </a:cubicBezTo>
                    <a:cubicBezTo>
                      <a:pt x="1740023" y="1470775"/>
                      <a:pt x="1679875" y="1372961"/>
                      <a:pt x="1593412" y="1324054"/>
                    </a:cubicBezTo>
                    <a:cubicBezTo>
                      <a:pt x="1593412" y="1324054"/>
                      <a:pt x="1593412" y="1324054"/>
                      <a:pt x="1537024" y="1290195"/>
                    </a:cubicBezTo>
                    <a:cubicBezTo>
                      <a:pt x="1450561" y="1241289"/>
                      <a:pt x="1341543" y="1245051"/>
                      <a:pt x="1262599" y="1305244"/>
                    </a:cubicBezTo>
                    <a:cubicBezTo>
                      <a:pt x="1029525" y="1478299"/>
                      <a:pt x="706230" y="1504633"/>
                      <a:pt x="443083" y="1342864"/>
                    </a:cubicBezTo>
                    <a:cubicBezTo>
                      <a:pt x="93473" y="1124665"/>
                      <a:pt x="-8027" y="658169"/>
                      <a:pt x="228806" y="315821"/>
                    </a:cubicBezTo>
                    <a:cubicBezTo>
                      <a:pt x="360380" y="120664"/>
                      <a:pt x="572718" y="10741"/>
                      <a:pt x="793317" y="74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文本框 10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6246659" y="2516948"/>
                <a:ext cx="1152880" cy="1323439"/>
              </a:xfrm>
              <a:prstGeom prst="rect">
                <a:avLst/>
              </a:prstGeom>
              <a:noFill/>
            </p:spPr>
            <p:txBody>
              <a:bodyPr wrap="none">
                <a:normAutofit fontScale="92500" lnSpcReduction="10000"/>
              </a:bodyPr>
              <a:lstStyle/>
              <a:p>
                <a:r>
                  <a:rPr lang="en-US" sz="6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W</a:t>
                </a:r>
                <a:endParaRPr lang="en-US" sz="6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1" name="任意多边形: 形状 20"/>
            <p:cNvSpPr/>
            <p:nvPr>
              <p:custDataLst>
                <p:tags r:id="rId10"/>
              </p:custDataLst>
            </p:nvPr>
          </p:nvSpPr>
          <p:spPr bwMode="auto">
            <a:xfrm>
              <a:off x="5988732" y="3840387"/>
              <a:ext cx="1717675" cy="2024063"/>
            </a:xfrm>
            <a:custGeom>
              <a:avLst/>
              <a:gdLst>
                <a:gd name="T0" fmla="*/ 75 w 457"/>
                <a:gd name="T1" fmla="*/ 120 h 538"/>
                <a:gd name="T2" fmla="*/ 85 w 457"/>
                <a:gd name="T3" fmla="*/ 337 h 538"/>
                <a:gd name="T4" fmla="*/ 89 w 457"/>
                <a:gd name="T5" fmla="*/ 411 h 538"/>
                <a:gd name="T6" fmla="*/ 81 w 457"/>
                <a:gd name="T7" fmla="*/ 425 h 538"/>
                <a:gd name="T8" fmla="*/ 15 w 457"/>
                <a:gd name="T9" fmla="*/ 464 h 538"/>
                <a:gd name="T10" fmla="*/ 6 w 457"/>
                <a:gd name="T11" fmla="*/ 463 h 538"/>
                <a:gd name="T12" fmla="*/ 0 w 457"/>
                <a:gd name="T13" fmla="*/ 537 h 538"/>
                <a:gd name="T14" fmla="*/ 16 w 457"/>
                <a:gd name="T15" fmla="*/ 538 h 538"/>
                <a:gd name="T16" fmla="*/ 144 w 457"/>
                <a:gd name="T17" fmla="*/ 464 h 538"/>
                <a:gd name="T18" fmla="*/ 154 w 457"/>
                <a:gd name="T19" fmla="*/ 447 h 538"/>
                <a:gd name="T20" fmla="*/ 219 w 457"/>
                <a:gd name="T21" fmla="*/ 413 h 538"/>
                <a:gd name="T22" fmla="*/ 408 w 457"/>
                <a:gd name="T23" fmla="*/ 316 h 538"/>
                <a:gd name="T24" fmla="*/ 349 w 457"/>
                <a:gd name="T25" fmla="*/ 62 h 538"/>
                <a:gd name="T26" fmla="*/ 75 w 457"/>
                <a:gd name="T27" fmla="*/ 12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7" h="538">
                  <a:moveTo>
                    <a:pt x="75" y="120"/>
                  </a:moveTo>
                  <a:cubicBezTo>
                    <a:pt x="33" y="190"/>
                    <a:pt x="39" y="276"/>
                    <a:pt x="85" y="337"/>
                  </a:cubicBezTo>
                  <a:cubicBezTo>
                    <a:pt x="101" y="359"/>
                    <a:pt x="102" y="388"/>
                    <a:pt x="89" y="411"/>
                  </a:cubicBezTo>
                  <a:cubicBezTo>
                    <a:pt x="81" y="425"/>
                    <a:pt x="81" y="425"/>
                    <a:pt x="81" y="425"/>
                  </a:cubicBezTo>
                  <a:cubicBezTo>
                    <a:pt x="67" y="449"/>
                    <a:pt x="42" y="464"/>
                    <a:pt x="15" y="464"/>
                  </a:cubicBezTo>
                  <a:cubicBezTo>
                    <a:pt x="12" y="464"/>
                    <a:pt x="9" y="463"/>
                    <a:pt x="6" y="463"/>
                  </a:cubicBezTo>
                  <a:cubicBezTo>
                    <a:pt x="0" y="537"/>
                    <a:pt x="0" y="537"/>
                    <a:pt x="0" y="537"/>
                  </a:cubicBezTo>
                  <a:cubicBezTo>
                    <a:pt x="5" y="538"/>
                    <a:pt x="11" y="538"/>
                    <a:pt x="16" y="538"/>
                  </a:cubicBezTo>
                  <a:cubicBezTo>
                    <a:pt x="70" y="538"/>
                    <a:pt x="118" y="510"/>
                    <a:pt x="144" y="464"/>
                  </a:cubicBezTo>
                  <a:cubicBezTo>
                    <a:pt x="154" y="447"/>
                    <a:pt x="154" y="447"/>
                    <a:pt x="154" y="447"/>
                  </a:cubicBezTo>
                  <a:cubicBezTo>
                    <a:pt x="167" y="424"/>
                    <a:pt x="193" y="411"/>
                    <a:pt x="219" y="413"/>
                  </a:cubicBezTo>
                  <a:cubicBezTo>
                    <a:pt x="293" y="421"/>
                    <a:pt x="368" y="386"/>
                    <a:pt x="408" y="316"/>
                  </a:cubicBezTo>
                  <a:cubicBezTo>
                    <a:pt x="457" y="230"/>
                    <a:pt x="431" y="118"/>
                    <a:pt x="349" y="62"/>
                  </a:cubicBezTo>
                  <a:cubicBezTo>
                    <a:pt x="257" y="0"/>
                    <a:pt x="133" y="27"/>
                    <a:pt x="75" y="1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文本框 8"/>
            <p:cNvSpPr txBox="1"/>
            <p:nvPr>
              <p:custDataLst>
                <p:tags r:id="rId11"/>
              </p:custDataLst>
            </p:nvPr>
          </p:nvSpPr>
          <p:spPr>
            <a:xfrm>
              <a:off x="6434636" y="4256212"/>
              <a:ext cx="825867" cy="132343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cs typeface="+mn-ea"/>
                  <a:sym typeface="+mn-lt"/>
                </a:rPr>
                <a:t>T</a:t>
              </a:r>
              <a:endParaRPr lang="en-US" sz="8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32714" y="1427967"/>
            <a:ext cx="8078573" cy="2287566"/>
            <a:chOff x="735248" y="2643961"/>
            <a:chExt cx="10771430" cy="3050088"/>
          </a:xfrm>
        </p:grpSpPr>
        <p:grpSp>
          <p:nvGrpSpPr>
            <p:cNvPr id="6" name="组合 5"/>
            <p:cNvGrpSpPr/>
            <p:nvPr/>
          </p:nvGrpSpPr>
          <p:grpSpPr>
            <a:xfrm>
              <a:off x="8575271" y="2643961"/>
              <a:ext cx="2931407" cy="3046673"/>
              <a:chOff x="8575271" y="2643961"/>
              <a:chExt cx="2931407" cy="3046673"/>
            </a:xfrm>
          </p:grpSpPr>
          <p:sp>
            <p:nvSpPr>
              <p:cNvPr id="12" name="文本框 24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8575271" y="2643961"/>
                <a:ext cx="2897592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62500"/>
              </a:bodyPr>
              <a:lstStyle/>
              <a:p>
                <a:r>
                  <a:rPr lang="zh-CN" altLang="en-US" b="1">
                    <a:solidFill>
                      <a:schemeClr val="accent2"/>
                    </a:solidFill>
                    <a:cs typeface="+mn-ea"/>
                    <a:sym typeface="+mn-lt"/>
                  </a:rPr>
                  <a:t>定义</a:t>
                </a:r>
                <a:r>
                  <a:rPr lang="en-US" altLang="zh-CN" b="1">
                    <a:solidFill>
                      <a:schemeClr val="accent2"/>
                    </a:solidFill>
                    <a:cs typeface="+mn-ea"/>
                    <a:sym typeface="+mn-lt"/>
                  </a:rPr>
                  <a:t>model</a:t>
                </a:r>
                <a:r>
                  <a:rPr lang="zh-CN" altLang="en-US" b="1">
                    <a:solidFill>
                      <a:schemeClr val="accent2"/>
                    </a:solidFill>
                    <a:cs typeface="+mn-ea"/>
                    <a:sym typeface="+mn-lt"/>
                  </a:rPr>
                  <a:t>与</a:t>
                </a:r>
                <a:r>
                  <a:rPr lang="en-US" altLang="zh-CN" b="1">
                    <a:solidFill>
                      <a:schemeClr val="accent2"/>
                    </a:solidFill>
                    <a:cs typeface="+mn-ea"/>
                    <a:sym typeface="+mn-lt"/>
                  </a:rPr>
                  <a:t>entity</a:t>
                </a:r>
                <a:endParaRPr lang="en-US" altLang="zh-CN" b="1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矩形 12"/>
              <p:cNvSpPr/>
              <p:nvPr>
                <p:custDataLst>
                  <p:tags r:id="rId13"/>
                </p:custDataLst>
              </p:nvPr>
            </p:nvSpPr>
            <p:spPr>
              <a:xfrm>
                <a:off x="8575271" y="2920959"/>
                <a:ext cx="2897592" cy="604673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 fontScale="9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DTO: </a:t>
                </a: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领域对象， </a:t>
                </a:r>
                <a:r>
                  <a:rPr lang="en-US" altLang="zh-CN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VO</a:t>
                </a: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：显示对象， </a:t>
                </a:r>
                <a:r>
                  <a:rPr lang="en-US" altLang="zh-CN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Entity</a:t>
                </a: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： 数据库对象，对象间的转换通过</a:t>
                </a:r>
                <a:r>
                  <a:rPr lang="en-US" altLang="zh-CN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mapper</a:t>
                </a: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实现</a:t>
                </a:r>
                <a:endPara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文本框 26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8591128" y="4808963"/>
                <a:ext cx="2915550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62500"/>
              </a:bodyPr>
              <a:lstStyle/>
              <a:p>
                <a:r>
                  <a:rPr lang="zh-CN" altLang="en-US" b="1">
                    <a:solidFill>
                      <a:schemeClr val="accent5"/>
                    </a:solidFill>
                    <a:cs typeface="+mn-ea"/>
                    <a:sym typeface="+mn-lt"/>
                  </a:rPr>
                  <a:t>定义</a:t>
                </a:r>
                <a:r>
                  <a:rPr lang="en-US" altLang="zh-CN" b="1">
                    <a:solidFill>
                      <a:schemeClr val="accent5"/>
                    </a:solidFill>
                    <a:cs typeface="+mn-ea"/>
                    <a:sym typeface="+mn-lt"/>
                  </a:rPr>
                  <a:t>Service</a:t>
                </a:r>
                <a:r>
                  <a:rPr lang="zh-CN" altLang="en-US" b="1">
                    <a:solidFill>
                      <a:schemeClr val="accent5"/>
                    </a:solidFill>
                    <a:cs typeface="+mn-ea"/>
                    <a:sym typeface="+mn-lt"/>
                  </a:rPr>
                  <a:t>和</a:t>
                </a:r>
                <a:r>
                  <a:rPr lang="en-US" altLang="zh-CN" b="1">
                    <a:solidFill>
                      <a:schemeClr val="accent5"/>
                    </a:solidFill>
                    <a:cs typeface="+mn-ea"/>
                    <a:sym typeface="+mn-lt"/>
                  </a:rPr>
                  <a:t>Controller</a:t>
                </a:r>
                <a:endParaRPr lang="en-US" altLang="zh-CN" b="1">
                  <a:solidFill>
                    <a:schemeClr val="accent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矩形 14"/>
              <p:cNvSpPr/>
              <p:nvPr>
                <p:custDataLst>
                  <p:tags r:id="rId15"/>
                </p:custDataLst>
              </p:nvPr>
            </p:nvSpPr>
            <p:spPr>
              <a:xfrm>
                <a:off x="8591128" y="5085961"/>
                <a:ext cx="2915550" cy="604673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 fontScale="9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继承AbstractJpaService和AbstractController快速实现基本功能</a:t>
                </a:r>
                <a:endPara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735248" y="2719547"/>
              <a:ext cx="2902373" cy="2974502"/>
              <a:chOff x="735248" y="2719547"/>
              <a:chExt cx="2902373" cy="2974502"/>
            </a:xfrm>
          </p:grpSpPr>
          <p:sp>
            <p:nvSpPr>
              <p:cNvPr id="8" name="文本框 20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735248" y="2719547"/>
                <a:ext cx="2902014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62500"/>
              </a:bodyPr>
              <a:lstStyle/>
              <a:p>
                <a:pPr algn="r"/>
                <a:r>
                  <a:rPr lang="zh-CN" altLang="en-US" b="1">
                    <a:solidFill>
                      <a:schemeClr val="accent1"/>
                    </a:solidFill>
                    <a:cs typeface="+mn-ea"/>
                    <a:sym typeface="+mn-lt"/>
                  </a:rPr>
                  <a:t>快速建立模板项目</a:t>
                </a:r>
                <a:endParaRPr lang="zh-CN" altLang="en-US" b="1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矩形 8"/>
              <p:cNvSpPr/>
              <p:nvPr>
                <p:custDataLst>
                  <p:tags r:id="rId17"/>
                </p:custDataLst>
              </p:nvPr>
            </p:nvSpPr>
            <p:spPr>
              <a:xfrm>
                <a:off x="735248" y="2996407"/>
                <a:ext cx="2902373" cy="710353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 fontScale="9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mvc</a:t>
                </a: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命令快速建立多模块项目 </a:t>
                </a:r>
                <a:b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引入</a:t>
                </a:r>
                <a:r>
                  <a:rPr lang="en-US" altLang="zh-CN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JPA starter</a:t>
                </a: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默认实现了单表的</a:t>
                </a:r>
                <a:r>
                  <a:rPr lang="en-US" altLang="zh-CN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CRUD</a:t>
                </a: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，提供</a:t>
                </a:r>
                <a:r>
                  <a:rPr lang="en-US" altLang="zh-CN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RSQL</a:t>
                </a: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的动态查询功能</a:t>
                </a:r>
                <a:endPara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  <a:p>
                <a:pPr algn="r">
                  <a:lnSpc>
                    <a:spcPct val="120000"/>
                  </a:lnSpc>
                </a:pPr>
                <a:endPara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文本框 22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735248" y="4812378"/>
                <a:ext cx="2855562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62500"/>
              </a:bodyPr>
              <a:lstStyle/>
              <a:p>
                <a:pPr algn="r"/>
                <a:r>
                  <a:rPr lang="zh-CN" altLang="en-US" b="1">
                    <a:solidFill>
                      <a:schemeClr val="accent4"/>
                    </a:solidFill>
                    <a:cs typeface="+mn-ea"/>
                    <a:sym typeface="+mn-lt"/>
                  </a:rPr>
                  <a:t>定义</a:t>
                </a:r>
                <a:r>
                  <a:rPr lang="en-US" altLang="zh-CN" b="1">
                    <a:solidFill>
                      <a:schemeClr val="accent4"/>
                    </a:solidFill>
                    <a:cs typeface="+mn-ea"/>
                    <a:sym typeface="+mn-lt"/>
                  </a:rPr>
                  <a:t>Client</a:t>
                </a:r>
                <a:endParaRPr lang="en-US" altLang="zh-CN" b="1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矩形 10"/>
              <p:cNvSpPr/>
              <p:nvPr>
                <p:custDataLst>
                  <p:tags r:id="rId19"/>
                </p:custDataLst>
              </p:nvPr>
            </p:nvSpPr>
            <p:spPr>
              <a:xfrm>
                <a:off x="735248" y="5089376"/>
                <a:ext cx="2855562" cy="604673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 fontScale="9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继承BaseFeignClient, 实现http rpc调用</a:t>
                </a:r>
                <a:endPara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  <a:p>
                <a:pPr algn="r">
                  <a:lnSpc>
                    <a:spcPct val="120000"/>
                  </a:lnSpc>
                </a:pP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继承BaseClient， 实现服务接口调用</a:t>
                </a:r>
                <a:endPara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1" name="Title 1"/>
          <p:cNvSpPr txBox="1"/>
          <p:nvPr>
            <p:custDataLst>
              <p:tags r:id="rId20"/>
            </p:custDataLst>
          </p:nvPr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后台项目</a:t>
            </a:r>
            <a:endParaRPr lang="zh-CN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33" name="任意多边形: 形状 32"/>
            <p:cNvSpPr/>
            <p:nvPr>
              <p:custDataLst>
                <p:tags r:id="rId21"/>
              </p:custDataLst>
            </p:nvPr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任意多边形: 形状 33"/>
            <p:cNvSpPr/>
            <p:nvPr>
              <p:custDataLst>
                <p:tags r:id="rId22"/>
              </p:custDataLst>
            </p:nvPr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08865" y="938303"/>
            <a:ext cx="2897062" cy="3566107"/>
            <a:chOff x="3108865" y="938303"/>
            <a:chExt cx="2897062" cy="3566107"/>
          </a:xfrm>
        </p:grpSpPr>
        <p:grpSp>
          <p:nvGrpSpPr>
            <p:cNvPr id="4" name="Group 1"/>
            <p:cNvGrpSpPr/>
            <p:nvPr/>
          </p:nvGrpSpPr>
          <p:grpSpPr>
            <a:xfrm>
              <a:off x="3108865" y="938303"/>
              <a:ext cx="2897062" cy="3566107"/>
              <a:chOff x="4145153" y="1251073"/>
              <a:chExt cx="3862749" cy="4754809"/>
            </a:xfrm>
          </p:grpSpPr>
          <p:grpSp>
            <p:nvGrpSpPr>
              <p:cNvPr id="36" name="Group 118"/>
              <p:cNvGrpSpPr/>
              <p:nvPr/>
            </p:nvGrpSpPr>
            <p:grpSpPr>
              <a:xfrm>
                <a:off x="5614772" y="3646594"/>
                <a:ext cx="875232" cy="2359288"/>
                <a:chOff x="5588618" y="3680520"/>
                <a:chExt cx="988675" cy="1941036"/>
              </a:xfrm>
              <a:solidFill>
                <a:schemeClr val="accent5"/>
              </a:solidFill>
            </p:grpSpPr>
            <p:cxnSp>
              <p:nvCxnSpPr>
                <p:cNvPr id="43" name="Straight Connector 119"/>
                <p:cNvCxnSpPr/>
                <p:nvPr>
                  <p:custDataLst>
                    <p:tags r:id="rId1"/>
                  </p:custDataLst>
                </p:nvPr>
              </p:nvCxnSpPr>
              <p:spPr>
                <a:xfrm>
                  <a:off x="5616754" y="3786455"/>
                  <a:ext cx="4375" cy="1220057"/>
                </a:xfrm>
                <a:prstGeom prst="line">
                  <a:avLst/>
                </a:prstGeom>
                <a:grpFill/>
                <a:ln w="635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120"/>
                <p:cNvCxnSpPr/>
                <p:nvPr>
                  <p:custDataLst>
                    <p:tags r:id="rId2"/>
                  </p:custDataLst>
                </p:nvPr>
              </p:nvCxnSpPr>
              <p:spPr>
                <a:xfrm>
                  <a:off x="6525816" y="3783820"/>
                  <a:ext cx="4375" cy="1220057"/>
                </a:xfrm>
                <a:prstGeom prst="line">
                  <a:avLst/>
                </a:prstGeom>
                <a:grpFill/>
                <a:ln w="635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121"/>
                <p:cNvCxnSpPr/>
                <p:nvPr>
                  <p:custDataLst>
                    <p:tags r:id="rId3"/>
                  </p:custDataLst>
                </p:nvPr>
              </p:nvCxnSpPr>
              <p:spPr>
                <a:xfrm>
                  <a:off x="5833054" y="3682011"/>
                  <a:ext cx="4375" cy="1220057"/>
                </a:xfrm>
                <a:prstGeom prst="line">
                  <a:avLst/>
                </a:prstGeom>
                <a:grpFill/>
                <a:ln w="635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122"/>
                <p:cNvCxnSpPr/>
                <p:nvPr>
                  <p:custDataLst>
                    <p:tags r:id="rId4"/>
                  </p:custDataLst>
                </p:nvPr>
              </p:nvCxnSpPr>
              <p:spPr>
                <a:xfrm>
                  <a:off x="6328716" y="3680520"/>
                  <a:ext cx="4375" cy="1220057"/>
                </a:xfrm>
                <a:prstGeom prst="line">
                  <a:avLst/>
                </a:prstGeom>
                <a:grpFill/>
                <a:ln w="635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Freeform: Shape 123"/>
                <p:cNvSpPr>
                  <a:spLocks noChangeAspect="1"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5588618" y="4770963"/>
                  <a:ext cx="988675" cy="850593"/>
                </a:xfrm>
                <a:custGeom>
                  <a:avLst/>
                  <a:gdLst>
                    <a:gd name="T0" fmla="*/ 2 w 226"/>
                    <a:gd name="T1" fmla="*/ 61 h 195"/>
                    <a:gd name="T2" fmla="*/ 56 w 226"/>
                    <a:gd name="T3" fmla="*/ 128 h 195"/>
                    <a:gd name="T4" fmla="*/ 56 w 226"/>
                    <a:gd name="T5" fmla="*/ 128 h 195"/>
                    <a:gd name="T6" fmla="*/ 108 w 226"/>
                    <a:gd name="T7" fmla="*/ 192 h 195"/>
                    <a:gd name="T8" fmla="*/ 113 w 226"/>
                    <a:gd name="T9" fmla="*/ 195 h 195"/>
                    <a:gd name="T10" fmla="*/ 119 w 226"/>
                    <a:gd name="T11" fmla="*/ 192 h 195"/>
                    <a:gd name="T12" fmla="*/ 171 w 226"/>
                    <a:gd name="T13" fmla="*/ 128 h 195"/>
                    <a:gd name="T14" fmla="*/ 171 w 226"/>
                    <a:gd name="T15" fmla="*/ 128 h 195"/>
                    <a:gd name="T16" fmla="*/ 224 w 226"/>
                    <a:gd name="T17" fmla="*/ 61 h 195"/>
                    <a:gd name="T18" fmla="*/ 225 w 226"/>
                    <a:gd name="T19" fmla="*/ 54 h 195"/>
                    <a:gd name="T20" fmla="*/ 219 w 226"/>
                    <a:gd name="T21" fmla="*/ 49 h 195"/>
                    <a:gd name="T22" fmla="*/ 178 w 226"/>
                    <a:gd name="T23" fmla="*/ 7 h 195"/>
                    <a:gd name="T24" fmla="*/ 177 w 226"/>
                    <a:gd name="T25" fmla="*/ 5 h 195"/>
                    <a:gd name="T26" fmla="*/ 169 w 226"/>
                    <a:gd name="T27" fmla="*/ 1 h 195"/>
                    <a:gd name="T28" fmla="*/ 166 w 226"/>
                    <a:gd name="T29" fmla="*/ 2 h 195"/>
                    <a:gd name="T30" fmla="*/ 163 w 226"/>
                    <a:gd name="T31" fmla="*/ 7 h 195"/>
                    <a:gd name="T32" fmla="*/ 113 w 226"/>
                    <a:gd name="T33" fmla="*/ 50 h 195"/>
                    <a:gd name="T34" fmla="*/ 64 w 226"/>
                    <a:gd name="T35" fmla="*/ 7 h 195"/>
                    <a:gd name="T36" fmla="*/ 56 w 226"/>
                    <a:gd name="T37" fmla="*/ 1 h 195"/>
                    <a:gd name="T38" fmla="*/ 56 w 226"/>
                    <a:gd name="T39" fmla="*/ 1 h 195"/>
                    <a:gd name="T40" fmla="*/ 53 w 226"/>
                    <a:gd name="T41" fmla="*/ 2 h 195"/>
                    <a:gd name="T42" fmla="*/ 50 w 226"/>
                    <a:gd name="T43" fmla="*/ 5 h 195"/>
                    <a:gd name="T44" fmla="*/ 49 w 226"/>
                    <a:gd name="T45" fmla="*/ 7 h 195"/>
                    <a:gd name="T46" fmla="*/ 7 w 226"/>
                    <a:gd name="T47" fmla="*/ 49 h 195"/>
                    <a:gd name="T48" fmla="*/ 1 w 226"/>
                    <a:gd name="T49" fmla="*/ 54 h 195"/>
                    <a:gd name="T50" fmla="*/ 2 w 226"/>
                    <a:gd name="T51" fmla="*/ 61 h 195"/>
                    <a:gd name="T52" fmla="*/ 75 w 226"/>
                    <a:gd name="T53" fmla="*/ 128 h 195"/>
                    <a:gd name="T54" fmla="*/ 152 w 226"/>
                    <a:gd name="T55" fmla="*/ 128 h 195"/>
                    <a:gd name="T56" fmla="*/ 113 w 226"/>
                    <a:gd name="T57" fmla="*/ 175 h 195"/>
                    <a:gd name="T58" fmla="*/ 75 w 226"/>
                    <a:gd name="T59" fmla="*/ 128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26" h="195">
                      <a:moveTo>
                        <a:pt x="2" y="61"/>
                      </a:moveTo>
                      <a:cubicBezTo>
                        <a:pt x="56" y="128"/>
                        <a:pt x="56" y="128"/>
                        <a:pt x="56" y="128"/>
                      </a:cubicBezTo>
                      <a:cubicBezTo>
                        <a:pt x="56" y="128"/>
                        <a:pt x="56" y="128"/>
                        <a:pt x="56" y="128"/>
                      </a:cubicBezTo>
                      <a:cubicBezTo>
                        <a:pt x="108" y="192"/>
                        <a:pt x="108" y="192"/>
                        <a:pt x="108" y="192"/>
                      </a:cubicBezTo>
                      <a:cubicBezTo>
                        <a:pt x="109" y="194"/>
                        <a:pt x="111" y="195"/>
                        <a:pt x="113" y="195"/>
                      </a:cubicBezTo>
                      <a:cubicBezTo>
                        <a:pt x="116" y="195"/>
                        <a:pt x="118" y="194"/>
                        <a:pt x="119" y="192"/>
                      </a:cubicBezTo>
                      <a:cubicBezTo>
                        <a:pt x="171" y="128"/>
                        <a:pt x="171" y="128"/>
                        <a:pt x="171" y="128"/>
                      </a:cubicBezTo>
                      <a:cubicBezTo>
                        <a:pt x="171" y="128"/>
                        <a:pt x="171" y="128"/>
                        <a:pt x="171" y="128"/>
                      </a:cubicBezTo>
                      <a:cubicBezTo>
                        <a:pt x="224" y="61"/>
                        <a:pt x="224" y="61"/>
                        <a:pt x="224" y="61"/>
                      </a:cubicBezTo>
                      <a:cubicBezTo>
                        <a:pt x="226" y="59"/>
                        <a:pt x="226" y="56"/>
                        <a:pt x="225" y="54"/>
                      </a:cubicBezTo>
                      <a:cubicBezTo>
                        <a:pt x="224" y="51"/>
                        <a:pt x="222" y="50"/>
                        <a:pt x="219" y="49"/>
                      </a:cubicBezTo>
                      <a:cubicBezTo>
                        <a:pt x="198" y="46"/>
                        <a:pt x="180" y="29"/>
                        <a:pt x="178" y="7"/>
                      </a:cubicBezTo>
                      <a:cubicBezTo>
                        <a:pt x="178" y="6"/>
                        <a:pt x="177" y="5"/>
                        <a:pt x="177" y="5"/>
                      </a:cubicBezTo>
                      <a:cubicBezTo>
                        <a:pt x="175" y="2"/>
                        <a:pt x="172" y="0"/>
                        <a:pt x="169" y="1"/>
                      </a:cubicBezTo>
                      <a:cubicBezTo>
                        <a:pt x="168" y="1"/>
                        <a:pt x="167" y="1"/>
                        <a:pt x="166" y="2"/>
                      </a:cubicBezTo>
                      <a:cubicBezTo>
                        <a:pt x="164" y="3"/>
                        <a:pt x="163" y="5"/>
                        <a:pt x="163" y="7"/>
                      </a:cubicBezTo>
                      <a:cubicBezTo>
                        <a:pt x="160" y="31"/>
                        <a:pt x="138" y="50"/>
                        <a:pt x="113" y="50"/>
                      </a:cubicBezTo>
                      <a:cubicBezTo>
                        <a:pt x="88" y="50"/>
                        <a:pt x="67" y="31"/>
                        <a:pt x="64" y="7"/>
                      </a:cubicBezTo>
                      <a:cubicBezTo>
                        <a:pt x="63" y="3"/>
                        <a:pt x="60" y="1"/>
                        <a:pt x="56" y="1"/>
                      </a:cubicBezTo>
                      <a:cubicBezTo>
                        <a:pt x="56" y="1"/>
                        <a:pt x="56" y="1"/>
                        <a:pt x="56" y="1"/>
                      </a:cubicBezTo>
                      <a:cubicBezTo>
                        <a:pt x="55" y="1"/>
                        <a:pt x="54" y="1"/>
                        <a:pt x="53" y="2"/>
                      </a:cubicBezTo>
                      <a:cubicBezTo>
                        <a:pt x="51" y="2"/>
                        <a:pt x="50" y="3"/>
                        <a:pt x="50" y="5"/>
                      </a:cubicBezTo>
                      <a:cubicBezTo>
                        <a:pt x="49" y="5"/>
                        <a:pt x="49" y="6"/>
                        <a:pt x="49" y="7"/>
                      </a:cubicBezTo>
                      <a:cubicBezTo>
                        <a:pt x="46" y="29"/>
                        <a:pt x="29" y="46"/>
                        <a:pt x="7" y="49"/>
                      </a:cubicBezTo>
                      <a:cubicBezTo>
                        <a:pt x="4" y="50"/>
                        <a:pt x="2" y="51"/>
                        <a:pt x="1" y="54"/>
                      </a:cubicBezTo>
                      <a:cubicBezTo>
                        <a:pt x="0" y="56"/>
                        <a:pt x="1" y="59"/>
                        <a:pt x="2" y="61"/>
                      </a:cubicBezTo>
                      <a:close/>
                      <a:moveTo>
                        <a:pt x="75" y="128"/>
                      </a:moveTo>
                      <a:cubicBezTo>
                        <a:pt x="101" y="123"/>
                        <a:pt x="126" y="123"/>
                        <a:pt x="152" y="128"/>
                      </a:cubicBezTo>
                      <a:cubicBezTo>
                        <a:pt x="113" y="175"/>
                        <a:pt x="113" y="175"/>
                        <a:pt x="113" y="175"/>
                      </a:cubicBezTo>
                      <a:lnTo>
                        <a:pt x="75" y="12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7" name="Group 124"/>
              <p:cNvGrpSpPr>
                <a:grpSpLocks noChangeAspect="1"/>
              </p:cNvGrpSpPr>
              <p:nvPr/>
            </p:nvGrpSpPr>
            <p:grpSpPr>
              <a:xfrm>
                <a:off x="4145153" y="1251073"/>
                <a:ext cx="3862749" cy="2757130"/>
                <a:chOff x="1969112" y="2879890"/>
                <a:chExt cx="4032281" cy="2863085"/>
              </a:xfrm>
            </p:grpSpPr>
            <p:sp>
              <p:nvSpPr>
                <p:cNvPr id="38" name="Freeform: Shape 125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2983489" y="3790960"/>
                  <a:ext cx="1952014" cy="1952015"/>
                </a:xfrm>
                <a:custGeom>
                  <a:avLst/>
                  <a:gdLst>
                    <a:gd name="connsiteX0" fmla="*/ 0 w 1952015"/>
                    <a:gd name="connsiteY0" fmla="*/ 976008 h 1952015"/>
                    <a:gd name="connsiteX1" fmla="*/ 976008 w 1952015"/>
                    <a:gd name="connsiteY1" fmla="*/ 0 h 1952015"/>
                    <a:gd name="connsiteX2" fmla="*/ 1952016 w 1952015"/>
                    <a:gd name="connsiteY2" fmla="*/ 976008 h 1952015"/>
                    <a:gd name="connsiteX3" fmla="*/ 976008 w 1952015"/>
                    <a:gd name="connsiteY3" fmla="*/ 1952016 h 1952015"/>
                    <a:gd name="connsiteX4" fmla="*/ 0 w 1952015"/>
                    <a:gd name="connsiteY4" fmla="*/ 976008 h 1952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52015" h="1952015">
                      <a:moveTo>
                        <a:pt x="0" y="976008"/>
                      </a:moveTo>
                      <a:cubicBezTo>
                        <a:pt x="0" y="436974"/>
                        <a:pt x="436974" y="0"/>
                        <a:pt x="976008" y="0"/>
                      </a:cubicBezTo>
                      <a:cubicBezTo>
                        <a:pt x="1515042" y="0"/>
                        <a:pt x="1952016" y="436974"/>
                        <a:pt x="1952016" y="976008"/>
                      </a:cubicBezTo>
                      <a:cubicBezTo>
                        <a:pt x="1952016" y="1515042"/>
                        <a:pt x="1515042" y="1952016"/>
                        <a:pt x="976008" y="1952016"/>
                      </a:cubicBezTo>
                      <a:cubicBezTo>
                        <a:pt x="436974" y="1952016"/>
                        <a:pt x="0" y="1515042"/>
                        <a:pt x="0" y="9760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: Shape 126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2240403" y="3119262"/>
                  <a:ext cx="1419647" cy="1419647"/>
                </a:xfrm>
                <a:custGeom>
                  <a:avLst/>
                  <a:gdLst>
                    <a:gd name="connsiteX0" fmla="*/ 0 w 1419647"/>
                    <a:gd name="connsiteY0" fmla="*/ 709824 h 1419647"/>
                    <a:gd name="connsiteX1" fmla="*/ 709824 w 1419647"/>
                    <a:gd name="connsiteY1" fmla="*/ 0 h 1419647"/>
                    <a:gd name="connsiteX2" fmla="*/ 1419648 w 1419647"/>
                    <a:gd name="connsiteY2" fmla="*/ 709824 h 1419647"/>
                    <a:gd name="connsiteX3" fmla="*/ 709824 w 1419647"/>
                    <a:gd name="connsiteY3" fmla="*/ 1419648 h 1419647"/>
                    <a:gd name="connsiteX4" fmla="*/ 0 w 1419647"/>
                    <a:gd name="connsiteY4" fmla="*/ 709824 h 1419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19647" h="1419647">
                      <a:moveTo>
                        <a:pt x="0" y="709824"/>
                      </a:moveTo>
                      <a:cubicBezTo>
                        <a:pt x="0" y="317799"/>
                        <a:pt x="317799" y="0"/>
                        <a:pt x="709824" y="0"/>
                      </a:cubicBezTo>
                      <a:cubicBezTo>
                        <a:pt x="1101849" y="0"/>
                        <a:pt x="1419648" y="317799"/>
                        <a:pt x="1419648" y="709824"/>
                      </a:cubicBezTo>
                      <a:cubicBezTo>
                        <a:pt x="1419648" y="1101849"/>
                        <a:pt x="1101849" y="1419648"/>
                        <a:pt x="709824" y="1419648"/>
                      </a:cubicBezTo>
                      <a:cubicBezTo>
                        <a:pt x="317799" y="1419648"/>
                        <a:pt x="0" y="1101849"/>
                        <a:pt x="0" y="70982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-716791"/>
                    <a:satOff val="-17266"/>
                    <a:lumOff val="-10387"/>
                    <a:alphaOff val="0"/>
                  </a:schemeClr>
                </a:fillRef>
                <a:effectRef idx="0">
                  <a:schemeClr val="accent2">
                    <a:hueOff val="-716791"/>
                    <a:satOff val="-17266"/>
                    <a:lumOff val="-10387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: Shape 127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4162929" y="3001584"/>
                  <a:ext cx="1703578" cy="1703578"/>
                </a:xfrm>
                <a:custGeom>
                  <a:avLst/>
                  <a:gdLst>
                    <a:gd name="connsiteX0" fmla="*/ 0 w 1390964"/>
                    <a:gd name="connsiteY0" fmla="*/ 695482 h 1390964"/>
                    <a:gd name="connsiteX1" fmla="*/ 695482 w 1390964"/>
                    <a:gd name="connsiteY1" fmla="*/ 0 h 1390964"/>
                    <a:gd name="connsiteX2" fmla="*/ 1390964 w 1390964"/>
                    <a:gd name="connsiteY2" fmla="*/ 695482 h 1390964"/>
                    <a:gd name="connsiteX3" fmla="*/ 695482 w 1390964"/>
                    <a:gd name="connsiteY3" fmla="*/ 1390964 h 1390964"/>
                    <a:gd name="connsiteX4" fmla="*/ 0 w 1390964"/>
                    <a:gd name="connsiteY4" fmla="*/ 695482 h 1390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0964" h="1390964">
                      <a:moveTo>
                        <a:pt x="146973" y="842454"/>
                      </a:moveTo>
                      <a:cubicBezTo>
                        <a:pt x="65803" y="539522"/>
                        <a:pt x="245577" y="228144"/>
                        <a:pt x="548510" y="146973"/>
                      </a:cubicBezTo>
                      <a:cubicBezTo>
                        <a:pt x="851442" y="65803"/>
                        <a:pt x="1162820" y="245577"/>
                        <a:pt x="1243991" y="548510"/>
                      </a:cubicBezTo>
                      <a:cubicBezTo>
                        <a:pt x="1325161" y="851442"/>
                        <a:pt x="1145387" y="1162820"/>
                        <a:pt x="842454" y="1243991"/>
                      </a:cubicBezTo>
                      <a:cubicBezTo>
                        <a:pt x="539522" y="1325161"/>
                        <a:pt x="228144" y="1145387"/>
                        <a:pt x="146973" y="84245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-1433582"/>
                    <a:satOff val="-34538"/>
                    <a:lumOff val="-20779"/>
                    <a:alphaOff val="0"/>
                  </a:schemeClr>
                </a:fillRef>
                <a:effectRef idx="0">
                  <a:schemeClr val="accent2">
                    <a:hueOff val="-1433582"/>
                    <a:satOff val="-34538"/>
                    <a:lumOff val="-20779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Shape 128"/>
                <p:cNvSpPr/>
                <p:nvPr>
                  <p:custDataLst>
                    <p:tags r:id="rId9"/>
                  </p:custDataLst>
                </p:nvPr>
              </p:nvSpPr>
              <p:spPr>
                <a:xfrm rot="21424675">
                  <a:off x="1969112" y="2906378"/>
                  <a:ext cx="1824919" cy="1805879"/>
                </a:xfrm>
                <a:prstGeom prst="leftCircularArrow">
                  <a:avLst>
                    <a:gd name="adj1" fmla="val 6452"/>
                    <a:gd name="adj2" fmla="val 429999"/>
                    <a:gd name="adj3" fmla="val 10489124"/>
                    <a:gd name="adj4" fmla="val 14837806"/>
                    <a:gd name="adj5" fmla="val 7527"/>
                  </a:avLst>
                </a:prstGeom>
                <a:solidFill>
                  <a:schemeClr val="accent2"/>
                </a:solidFill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-716791"/>
                    <a:satOff val="-17266"/>
                    <a:lumOff val="-10387"/>
                    <a:alphaOff val="0"/>
                  </a:schemeClr>
                </a:fillRef>
                <a:effectRef idx="0">
                  <a:schemeClr val="accent2">
                    <a:hueOff val="-716791"/>
                    <a:satOff val="-17266"/>
                    <a:lumOff val="-10387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Arrow: Circular 129"/>
                <p:cNvSpPr/>
                <p:nvPr>
                  <p:custDataLst>
                    <p:tags r:id="rId10"/>
                  </p:custDataLst>
                </p:nvPr>
              </p:nvSpPr>
              <p:spPr>
                <a:xfrm rot="7051373">
                  <a:off x="4044054" y="2879890"/>
                  <a:ext cx="1957339" cy="1957339"/>
                </a:xfrm>
                <a:prstGeom prst="circularArrow">
                  <a:avLst>
                    <a:gd name="adj1" fmla="val 5984"/>
                    <a:gd name="adj2" fmla="val 394124"/>
                    <a:gd name="adj3" fmla="val 13313824"/>
                    <a:gd name="adj4" fmla="val 10508221"/>
                    <a:gd name="adj5" fmla="val 6981"/>
                  </a:avLst>
                </a:prstGeom>
                <a:solidFill>
                  <a:schemeClr val="accent3"/>
                </a:solidFill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-1433582"/>
                    <a:satOff val="-34538"/>
                    <a:lumOff val="-20779"/>
                    <a:alphaOff val="0"/>
                  </a:schemeClr>
                </a:fillRef>
                <a:effectRef idx="0">
                  <a:schemeClr val="accent2">
                    <a:hueOff val="-1433582"/>
                    <a:satOff val="-34538"/>
                    <a:lumOff val="-20779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6" name="Freeform: Shape 131"/>
            <p:cNvSpPr/>
            <p:nvPr>
              <p:custDataLst>
                <p:tags r:id="rId11"/>
              </p:custDataLst>
            </p:nvPr>
          </p:nvSpPr>
          <p:spPr bwMode="auto">
            <a:xfrm>
              <a:off x="3655352" y="1406839"/>
              <a:ext cx="328179" cy="328179"/>
            </a:xfrm>
            <a:custGeom>
              <a:avLst/>
              <a:gdLst>
                <a:gd name="T0" fmla="*/ 67 w 376"/>
                <a:gd name="T1" fmla="*/ 3 h 401"/>
                <a:gd name="T2" fmla="*/ 62 w 376"/>
                <a:gd name="T3" fmla="*/ 3 h 401"/>
                <a:gd name="T4" fmla="*/ 0 w 376"/>
                <a:gd name="T5" fmla="*/ 159 h 401"/>
                <a:gd name="T6" fmla="*/ 65 w 376"/>
                <a:gd name="T7" fmla="*/ 223 h 401"/>
                <a:gd name="T8" fmla="*/ 129 w 376"/>
                <a:gd name="T9" fmla="*/ 159 h 401"/>
                <a:gd name="T10" fmla="*/ 67 w 376"/>
                <a:gd name="T11" fmla="*/ 3 h 401"/>
                <a:gd name="T12" fmla="*/ 313 w 376"/>
                <a:gd name="T13" fmla="*/ 3 h 401"/>
                <a:gd name="T14" fmla="*/ 309 w 376"/>
                <a:gd name="T15" fmla="*/ 3 h 401"/>
                <a:gd name="T16" fmla="*/ 246 w 376"/>
                <a:gd name="T17" fmla="*/ 159 h 401"/>
                <a:gd name="T18" fmla="*/ 311 w 376"/>
                <a:gd name="T19" fmla="*/ 223 h 401"/>
                <a:gd name="T20" fmla="*/ 376 w 376"/>
                <a:gd name="T21" fmla="*/ 159 h 401"/>
                <a:gd name="T22" fmla="*/ 313 w 376"/>
                <a:gd name="T23" fmla="*/ 3 h 401"/>
                <a:gd name="T24" fmla="*/ 185 w 376"/>
                <a:gd name="T25" fmla="*/ 180 h 401"/>
                <a:gd name="T26" fmla="*/ 123 w 376"/>
                <a:gd name="T27" fmla="*/ 337 h 401"/>
                <a:gd name="T28" fmla="*/ 188 w 376"/>
                <a:gd name="T29" fmla="*/ 401 h 401"/>
                <a:gd name="T30" fmla="*/ 253 w 376"/>
                <a:gd name="T31" fmla="*/ 337 h 401"/>
                <a:gd name="T32" fmla="*/ 190 w 376"/>
                <a:gd name="T33" fmla="*/ 180 h 401"/>
                <a:gd name="T34" fmla="*/ 185 w 376"/>
                <a:gd name="T35" fmla="*/ 18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6" h="401">
                  <a:moveTo>
                    <a:pt x="67" y="3"/>
                  </a:moveTo>
                  <a:cubicBezTo>
                    <a:pt x="67" y="0"/>
                    <a:pt x="62" y="0"/>
                    <a:pt x="62" y="3"/>
                  </a:cubicBezTo>
                  <a:cubicBezTo>
                    <a:pt x="52" y="85"/>
                    <a:pt x="0" y="102"/>
                    <a:pt x="0" y="159"/>
                  </a:cubicBezTo>
                  <a:cubicBezTo>
                    <a:pt x="0" y="195"/>
                    <a:pt x="29" y="223"/>
                    <a:pt x="65" y="223"/>
                  </a:cubicBezTo>
                  <a:cubicBezTo>
                    <a:pt x="100" y="223"/>
                    <a:pt x="129" y="195"/>
                    <a:pt x="129" y="159"/>
                  </a:cubicBezTo>
                  <a:cubicBezTo>
                    <a:pt x="129" y="102"/>
                    <a:pt x="77" y="85"/>
                    <a:pt x="67" y="3"/>
                  </a:cubicBezTo>
                  <a:close/>
                  <a:moveTo>
                    <a:pt x="313" y="3"/>
                  </a:moveTo>
                  <a:cubicBezTo>
                    <a:pt x="313" y="0"/>
                    <a:pt x="309" y="0"/>
                    <a:pt x="309" y="3"/>
                  </a:cubicBezTo>
                  <a:cubicBezTo>
                    <a:pt x="298" y="85"/>
                    <a:pt x="246" y="102"/>
                    <a:pt x="246" y="159"/>
                  </a:cubicBezTo>
                  <a:cubicBezTo>
                    <a:pt x="246" y="195"/>
                    <a:pt x="276" y="223"/>
                    <a:pt x="311" y="223"/>
                  </a:cubicBezTo>
                  <a:cubicBezTo>
                    <a:pt x="346" y="223"/>
                    <a:pt x="376" y="195"/>
                    <a:pt x="376" y="159"/>
                  </a:cubicBezTo>
                  <a:cubicBezTo>
                    <a:pt x="376" y="102"/>
                    <a:pt x="324" y="85"/>
                    <a:pt x="313" y="3"/>
                  </a:cubicBezTo>
                  <a:close/>
                  <a:moveTo>
                    <a:pt x="185" y="180"/>
                  </a:moveTo>
                  <a:cubicBezTo>
                    <a:pt x="175" y="263"/>
                    <a:pt x="123" y="280"/>
                    <a:pt x="123" y="337"/>
                  </a:cubicBezTo>
                  <a:cubicBezTo>
                    <a:pt x="123" y="372"/>
                    <a:pt x="153" y="401"/>
                    <a:pt x="188" y="401"/>
                  </a:cubicBezTo>
                  <a:cubicBezTo>
                    <a:pt x="223" y="401"/>
                    <a:pt x="253" y="372"/>
                    <a:pt x="253" y="337"/>
                  </a:cubicBezTo>
                  <a:cubicBezTo>
                    <a:pt x="253" y="280"/>
                    <a:pt x="200" y="263"/>
                    <a:pt x="190" y="180"/>
                  </a:cubicBezTo>
                  <a:cubicBezTo>
                    <a:pt x="190" y="178"/>
                    <a:pt x="186" y="178"/>
                    <a:pt x="185" y="1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Freeform: Shape 132"/>
            <p:cNvSpPr/>
            <p:nvPr>
              <p:custDataLst>
                <p:tags r:id="rId12"/>
              </p:custDataLst>
            </p:nvPr>
          </p:nvSpPr>
          <p:spPr bwMode="auto">
            <a:xfrm>
              <a:off x="5132943" y="1406839"/>
              <a:ext cx="328179" cy="328179"/>
            </a:xfrm>
            <a:custGeom>
              <a:avLst/>
              <a:gdLst>
                <a:gd name="T0" fmla="*/ 360 w 400"/>
                <a:gd name="T1" fmla="*/ 184 h 400"/>
                <a:gd name="T2" fmla="*/ 360 w 400"/>
                <a:gd name="T3" fmla="*/ 216 h 400"/>
                <a:gd name="T4" fmla="*/ 400 w 400"/>
                <a:gd name="T5" fmla="*/ 200 h 400"/>
                <a:gd name="T6" fmla="*/ 200 w 400"/>
                <a:gd name="T7" fmla="*/ 90 h 400"/>
                <a:gd name="T8" fmla="*/ 200 w 400"/>
                <a:gd name="T9" fmla="*/ 310 h 400"/>
                <a:gd name="T10" fmla="*/ 200 w 400"/>
                <a:gd name="T11" fmla="*/ 90 h 400"/>
                <a:gd name="T12" fmla="*/ 120 w 400"/>
                <a:gd name="T13" fmla="*/ 200 h 400"/>
                <a:gd name="T14" fmla="*/ 280 w 400"/>
                <a:gd name="T15" fmla="*/ 200 h 400"/>
                <a:gd name="T16" fmla="*/ 59 w 400"/>
                <a:gd name="T17" fmla="*/ 200 h 400"/>
                <a:gd name="T18" fmla="*/ 20 w 400"/>
                <a:gd name="T19" fmla="*/ 184 h 400"/>
                <a:gd name="T20" fmla="*/ 20 w 400"/>
                <a:gd name="T21" fmla="*/ 216 h 400"/>
                <a:gd name="T22" fmla="*/ 59 w 400"/>
                <a:gd name="T23" fmla="*/ 200 h 400"/>
                <a:gd name="T24" fmla="*/ 216 w 400"/>
                <a:gd name="T25" fmla="*/ 40 h 400"/>
                <a:gd name="T26" fmla="*/ 200 w 400"/>
                <a:gd name="T27" fmla="*/ 0 h 400"/>
                <a:gd name="T28" fmla="*/ 184 w 400"/>
                <a:gd name="T29" fmla="*/ 40 h 400"/>
                <a:gd name="T30" fmla="*/ 200 w 400"/>
                <a:gd name="T31" fmla="*/ 340 h 400"/>
                <a:gd name="T32" fmla="*/ 184 w 400"/>
                <a:gd name="T33" fmla="*/ 380 h 400"/>
                <a:gd name="T34" fmla="*/ 216 w 400"/>
                <a:gd name="T35" fmla="*/ 380 h 400"/>
                <a:gd name="T36" fmla="*/ 200 w 400"/>
                <a:gd name="T37" fmla="*/ 340 h 400"/>
                <a:gd name="T38" fmla="*/ 350 w 400"/>
                <a:gd name="T39" fmla="*/ 50 h 400"/>
                <a:gd name="T40" fmla="*/ 310 w 400"/>
                <a:gd name="T41" fmla="*/ 67 h 400"/>
                <a:gd name="T42" fmla="*/ 333 w 400"/>
                <a:gd name="T43" fmla="*/ 89 h 400"/>
                <a:gd name="T44" fmla="*/ 66 w 400"/>
                <a:gd name="T45" fmla="*/ 311 h 400"/>
                <a:gd name="T46" fmla="*/ 50 w 400"/>
                <a:gd name="T47" fmla="*/ 350 h 400"/>
                <a:gd name="T48" fmla="*/ 89 w 400"/>
                <a:gd name="T49" fmla="*/ 333 h 400"/>
                <a:gd name="T50" fmla="*/ 66 w 400"/>
                <a:gd name="T51" fmla="*/ 311 h 400"/>
                <a:gd name="T52" fmla="*/ 50 w 400"/>
                <a:gd name="T53" fmla="*/ 50 h 400"/>
                <a:gd name="T54" fmla="*/ 66 w 400"/>
                <a:gd name="T55" fmla="*/ 89 h 400"/>
                <a:gd name="T56" fmla="*/ 89 w 400"/>
                <a:gd name="T57" fmla="*/ 67 h 400"/>
                <a:gd name="T58" fmla="*/ 310 w 400"/>
                <a:gd name="T59" fmla="*/ 333 h 400"/>
                <a:gd name="T60" fmla="*/ 350 w 400"/>
                <a:gd name="T61" fmla="*/ 350 h 400"/>
                <a:gd name="T62" fmla="*/ 333 w 400"/>
                <a:gd name="T63" fmla="*/ 311 h 400"/>
                <a:gd name="T64" fmla="*/ 310 w 400"/>
                <a:gd name="T65" fmla="*/ 333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0" h="400">
                  <a:moveTo>
                    <a:pt x="380" y="184"/>
                  </a:moveTo>
                  <a:cubicBezTo>
                    <a:pt x="376" y="184"/>
                    <a:pt x="364" y="184"/>
                    <a:pt x="360" y="184"/>
                  </a:cubicBezTo>
                  <a:cubicBezTo>
                    <a:pt x="349" y="184"/>
                    <a:pt x="340" y="191"/>
                    <a:pt x="340" y="200"/>
                  </a:cubicBezTo>
                  <a:cubicBezTo>
                    <a:pt x="340" y="209"/>
                    <a:pt x="349" y="216"/>
                    <a:pt x="360" y="216"/>
                  </a:cubicBezTo>
                  <a:cubicBezTo>
                    <a:pt x="364" y="216"/>
                    <a:pt x="376" y="216"/>
                    <a:pt x="380" y="216"/>
                  </a:cubicBezTo>
                  <a:cubicBezTo>
                    <a:pt x="391" y="216"/>
                    <a:pt x="400" y="209"/>
                    <a:pt x="400" y="200"/>
                  </a:cubicBezTo>
                  <a:cubicBezTo>
                    <a:pt x="400" y="191"/>
                    <a:pt x="391" y="184"/>
                    <a:pt x="380" y="184"/>
                  </a:cubicBezTo>
                  <a:close/>
                  <a:moveTo>
                    <a:pt x="200" y="90"/>
                  </a:moveTo>
                  <a:cubicBezTo>
                    <a:pt x="139" y="90"/>
                    <a:pt x="90" y="139"/>
                    <a:pt x="90" y="200"/>
                  </a:cubicBezTo>
                  <a:cubicBezTo>
                    <a:pt x="90" y="261"/>
                    <a:pt x="139" y="310"/>
                    <a:pt x="200" y="310"/>
                  </a:cubicBezTo>
                  <a:cubicBezTo>
                    <a:pt x="261" y="310"/>
                    <a:pt x="310" y="261"/>
                    <a:pt x="310" y="200"/>
                  </a:cubicBezTo>
                  <a:cubicBezTo>
                    <a:pt x="310" y="139"/>
                    <a:pt x="261" y="90"/>
                    <a:pt x="200" y="90"/>
                  </a:cubicBezTo>
                  <a:close/>
                  <a:moveTo>
                    <a:pt x="200" y="280"/>
                  </a:moveTo>
                  <a:cubicBezTo>
                    <a:pt x="156" y="280"/>
                    <a:pt x="120" y="244"/>
                    <a:pt x="120" y="200"/>
                  </a:cubicBezTo>
                  <a:cubicBezTo>
                    <a:pt x="120" y="156"/>
                    <a:pt x="156" y="120"/>
                    <a:pt x="200" y="120"/>
                  </a:cubicBezTo>
                  <a:cubicBezTo>
                    <a:pt x="244" y="120"/>
                    <a:pt x="280" y="156"/>
                    <a:pt x="280" y="200"/>
                  </a:cubicBezTo>
                  <a:cubicBezTo>
                    <a:pt x="280" y="244"/>
                    <a:pt x="244" y="280"/>
                    <a:pt x="200" y="280"/>
                  </a:cubicBezTo>
                  <a:close/>
                  <a:moveTo>
                    <a:pt x="59" y="200"/>
                  </a:moveTo>
                  <a:cubicBezTo>
                    <a:pt x="59" y="191"/>
                    <a:pt x="51" y="184"/>
                    <a:pt x="40" y="184"/>
                  </a:cubicBezTo>
                  <a:cubicBezTo>
                    <a:pt x="36" y="184"/>
                    <a:pt x="23" y="184"/>
                    <a:pt x="20" y="184"/>
                  </a:cubicBezTo>
                  <a:cubicBezTo>
                    <a:pt x="9" y="184"/>
                    <a:pt x="0" y="191"/>
                    <a:pt x="0" y="200"/>
                  </a:cubicBezTo>
                  <a:cubicBezTo>
                    <a:pt x="0" y="209"/>
                    <a:pt x="9" y="216"/>
                    <a:pt x="20" y="216"/>
                  </a:cubicBezTo>
                  <a:cubicBezTo>
                    <a:pt x="23" y="216"/>
                    <a:pt x="36" y="216"/>
                    <a:pt x="40" y="216"/>
                  </a:cubicBezTo>
                  <a:cubicBezTo>
                    <a:pt x="51" y="216"/>
                    <a:pt x="59" y="209"/>
                    <a:pt x="59" y="200"/>
                  </a:cubicBezTo>
                  <a:close/>
                  <a:moveTo>
                    <a:pt x="200" y="60"/>
                  </a:moveTo>
                  <a:cubicBezTo>
                    <a:pt x="209" y="60"/>
                    <a:pt x="216" y="51"/>
                    <a:pt x="216" y="40"/>
                  </a:cubicBezTo>
                  <a:cubicBezTo>
                    <a:pt x="216" y="36"/>
                    <a:pt x="216" y="24"/>
                    <a:pt x="216" y="20"/>
                  </a:cubicBezTo>
                  <a:cubicBezTo>
                    <a:pt x="216" y="9"/>
                    <a:pt x="209" y="0"/>
                    <a:pt x="200" y="0"/>
                  </a:cubicBezTo>
                  <a:cubicBezTo>
                    <a:pt x="191" y="0"/>
                    <a:pt x="184" y="9"/>
                    <a:pt x="184" y="20"/>
                  </a:cubicBezTo>
                  <a:cubicBezTo>
                    <a:pt x="184" y="24"/>
                    <a:pt x="184" y="36"/>
                    <a:pt x="184" y="40"/>
                  </a:cubicBezTo>
                  <a:cubicBezTo>
                    <a:pt x="184" y="51"/>
                    <a:pt x="191" y="60"/>
                    <a:pt x="200" y="60"/>
                  </a:cubicBezTo>
                  <a:close/>
                  <a:moveTo>
                    <a:pt x="200" y="340"/>
                  </a:moveTo>
                  <a:cubicBezTo>
                    <a:pt x="191" y="340"/>
                    <a:pt x="184" y="349"/>
                    <a:pt x="184" y="360"/>
                  </a:cubicBezTo>
                  <a:cubicBezTo>
                    <a:pt x="184" y="364"/>
                    <a:pt x="184" y="376"/>
                    <a:pt x="184" y="380"/>
                  </a:cubicBezTo>
                  <a:cubicBezTo>
                    <a:pt x="184" y="391"/>
                    <a:pt x="191" y="400"/>
                    <a:pt x="200" y="400"/>
                  </a:cubicBezTo>
                  <a:cubicBezTo>
                    <a:pt x="209" y="400"/>
                    <a:pt x="216" y="391"/>
                    <a:pt x="216" y="380"/>
                  </a:cubicBezTo>
                  <a:cubicBezTo>
                    <a:pt x="216" y="376"/>
                    <a:pt x="216" y="364"/>
                    <a:pt x="216" y="360"/>
                  </a:cubicBezTo>
                  <a:cubicBezTo>
                    <a:pt x="216" y="349"/>
                    <a:pt x="209" y="340"/>
                    <a:pt x="200" y="340"/>
                  </a:cubicBezTo>
                  <a:close/>
                  <a:moveTo>
                    <a:pt x="347" y="75"/>
                  </a:moveTo>
                  <a:cubicBezTo>
                    <a:pt x="355" y="67"/>
                    <a:pt x="356" y="56"/>
                    <a:pt x="350" y="50"/>
                  </a:cubicBezTo>
                  <a:cubicBezTo>
                    <a:pt x="344" y="44"/>
                    <a:pt x="332" y="45"/>
                    <a:pt x="324" y="53"/>
                  </a:cubicBezTo>
                  <a:cubicBezTo>
                    <a:pt x="322" y="55"/>
                    <a:pt x="313" y="64"/>
                    <a:pt x="310" y="67"/>
                  </a:cubicBezTo>
                  <a:cubicBezTo>
                    <a:pt x="303" y="74"/>
                    <a:pt x="301" y="86"/>
                    <a:pt x="308" y="92"/>
                  </a:cubicBezTo>
                  <a:cubicBezTo>
                    <a:pt x="314" y="98"/>
                    <a:pt x="325" y="97"/>
                    <a:pt x="333" y="89"/>
                  </a:cubicBezTo>
                  <a:cubicBezTo>
                    <a:pt x="335" y="87"/>
                    <a:pt x="345" y="77"/>
                    <a:pt x="347" y="75"/>
                  </a:cubicBezTo>
                  <a:close/>
                  <a:moveTo>
                    <a:pt x="66" y="311"/>
                  </a:moveTo>
                  <a:cubicBezTo>
                    <a:pt x="64" y="313"/>
                    <a:pt x="55" y="322"/>
                    <a:pt x="52" y="325"/>
                  </a:cubicBezTo>
                  <a:cubicBezTo>
                    <a:pt x="45" y="332"/>
                    <a:pt x="43" y="344"/>
                    <a:pt x="50" y="350"/>
                  </a:cubicBezTo>
                  <a:cubicBezTo>
                    <a:pt x="56" y="356"/>
                    <a:pt x="67" y="355"/>
                    <a:pt x="75" y="347"/>
                  </a:cubicBezTo>
                  <a:cubicBezTo>
                    <a:pt x="77" y="345"/>
                    <a:pt x="87" y="335"/>
                    <a:pt x="89" y="333"/>
                  </a:cubicBezTo>
                  <a:cubicBezTo>
                    <a:pt x="97" y="325"/>
                    <a:pt x="98" y="314"/>
                    <a:pt x="92" y="308"/>
                  </a:cubicBezTo>
                  <a:cubicBezTo>
                    <a:pt x="86" y="302"/>
                    <a:pt x="74" y="303"/>
                    <a:pt x="66" y="311"/>
                  </a:cubicBezTo>
                  <a:close/>
                  <a:moveTo>
                    <a:pt x="75" y="53"/>
                  </a:moveTo>
                  <a:cubicBezTo>
                    <a:pt x="67" y="45"/>
                    <a:pt x="56" y="44"/>
                    <a:pt x="50" y="50"/>
                  </a:cubicBezTo>
                  <a:cubicBezTo>
                    <a:pt x="43" y="56"/>
                    <a:pt x="45" y="67"/>
                    <a:pt x="52" y="75"/>
                  </a:cubicBezTo>
                  <a:cubicBezTo>
                    <a:pt x="55" y="77"/>
                    <a:pt x="64" y="87"/>
                    <a:pt x="66" y="89"/>
                  </a:cubicBezTo>
                  <a:cubicBezTo>
                    <a:pt x="74" y="97"/>
                    <a:pt x="86" y="98"/>
                    <a:pt x="92" y="92"/>
                  </a:cubicBezTo>
                  <a:cubicBezTo>
                    <a:pt x="98" y="86"/>
                    <a:pt x="97" y="74"/>
                    <a:pt x="89" y="67"/>
                  </a:cubicBezTo>
                  <a:cubicBezTo>
                    <a:pt x="87" y="64"/>
                    <a:pt x="77" y="55"/>
                    <a:pt x="75" y="53"/>
                  </a:cubicBezTo>
                  <a:close/>
                  <a:moveTo>
                    <a:pt x="310" y="333"/>
                  </a:moveTo>
                  <a:cubicBezTo>
                    <a:pt x="313" y="335"/>
                    <a:pt x="322" y="345"/>
                    <a:pt x="324" y="347"/>
                  </a:cubicBezTo>
                  <a:cubicBezTo>
                    <a:pt x="332" y="355"/>
                    <a:pt x="344" y="356"/>
                    <a:pt x="350" y="350"/>
                  </a:cubicBezTo>
                  <a:cubicBezTo>
                    <a:pt x="356" y="344"/>
                    <a:pt x="355" y="332"/>
                    <a:pt x="347" y="325"/>
                  </a:cubicBezTo>
                  <a:cubicBezTo>
                    <a:pt x="345" y="322"/>
                    <a:pt x="335" y="313"/>
                    <a:pt x="333" y="311"/>
                  </a:cubicBezTo>
                  <a:cubicBezTo>
                    <a:pt x="325" y="303"/>
                    <a:pt x="314" y="302"/>
                    <a:pt x="308" y="308"/>
                  </a:cubicBezTo>
                  <a:cubicBezTo>
                    <a:pt x="301" y="314"/>
                    <a:pt x="303" y="325"/>
                    <a:pt x="310" y="3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Freeform: Shape 133"/>
            <p:cNvSpPr/>
            <p:nvPr>
              <p:custDataLst>
                <p:tags r:id="rId13"/>
              </p:custDataLst>
            </p:nvPr>
          </p:nvSpPr>
          <p:spPr bwMode="auto">
            <a:xfrm>
              <a:off x="4318883" y="2135486"/>
              <a:ext cx="426633" cy="426633"/>
            </a:xfrm>
            <a:custGeom>
              <a:avLst/>
              <a:gdLst>
                <a:gd name="T0" fmla="*/ 390 w 403"/>
                <a:gd name="T1" fmla="*/ 150 h 404"/>
                <a:gd name="T2" fmla="*/ 241 w 403"/>
                <a:gd name="T3" fmla="*/ 110 h 404"/>
                <a:gd name="T4" fmla="*/ 215 w 403"/>
                <a:gd name="T5" fmla="*/ 13 h 404"/>
                <a:gd name="T6" fmla="*/ 195 w 403"/>
                <a:gd name="T7" fmla="*/ 2 h 404"/>
                <a:gd name="T8" fmla="*/ 14 w 403"/>
                <a:gd name="T9" fmla="*/ 51 h 404"/>
                <a:gd name="T10" fmla="*/ 2 w 403"/>
                <a:gd name="T11" fmla="*/ 70 h 404"/>
                <a:gd name="T12" fmla="*/ 67 w 403"/>
                <a:gd name="T13" fmla="*/ 311 h 404"/>
                <a:gd name="T14" fmla="*/ 86 w 403"/>
                <a:gd name="T15" fmla="*/ 322 h 404"/>
                <a:gd name="T16" fmla="*/ 159 w 403"/>
                <a:gd name="T17" fmla="*/ 302 h 404"/>
                <a:gd name="T18" fmla="*/ 149 w 403"/>
                <a:gd name="T19" fmla="*/ 339 h 404"/>
                <a:gd name="T20" fmla="*/ 160 w 403"/>
                <a:gd name="T21" fmla="*/ 358 h 404"/>
                <a:gd name="T22" fmla="*/ 322 w 403"/>
                <a:gd name="T23" fmla="*/ 401 h 404"/>
                <a:gd name="T24" fmla="*/ 342 w 403"/>
                <a:gd name="T25" fmla="*/ 391 h 404"/>
                <a:gd name="T26" fmla="*/ 401 w 403"/>
                <a:gd name="T27" fmla="*/ 169 h 404"/>
                <a:gd name="T28" fmla="*/ 390 w 403"/>
                <a:gd name="T29" fmla="*/ 150 h 404"/>
                <a:gd name="T30" fmla="*/ 34 w 403"/>
                <a:gd name="T31" fmla="*/ 75 h 404"/>
                <a:gd name="T32" fmla="*/ 191 w 403"/>
                <a:gd name="T33" fmla="*/ 33 h 404"/>
                <a:gd name="T34" fmla="*/ 249 w 403"/>
                <a:gd name="T35" fmla="*/ 249 h 404"/>
                <a:gd name="T36" fmla="*/ 92 w 403"/>
                <a:gd name="T37" fmla="*/ 291 h 404"/>
                <a:gd name="T38" fmla="*/ 34 w 403"/>
                <a:gd name="T39" fmla="*/ 75 h 404"/>
                <a:gd name="T40" fmla="*/ 315 w 403"/>
                <a:gd name="T41" fmla="*/ 371 h 404"/>
                <a:gd name="T42" fmla="*/ 179 w 403"/>
                <a:gd name="T43" fmla="*/ 334 h 404"/>
                <a:gd name="T44" fmla="*/ 190 w 403"/>
                <a:gd name="T45" fmla="*/ 294 h 404"/>
                <a:gd name="T46" fmla="*/ 268 w 403"/>
                <a:gd name="T47" fmla="*/ 273 h 404"/>
                <a:gd name="T48" fmla="*/ 279 w 403"/>
                <a:gd name="T49" fmla="*/ 254 h 404"/>
                <a:gd name="T50" fmla="*/ 249 w 403"/>
                <a:gd name="T51" fmla="*/ 142 h 404"/>
                <a:gd name="T52" fmla="*/ 368 w 403"/>
                <a:gd name="T53" fmla="*/ 174 h 404"/>
                <a:gd name="T54" fmla="*/ 315 w 403"/>
                <a:gd name="T55" fmla="*/ 37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3" h="404">
                  <a:moveTo>
                    <a:pt x="390" y="150"/>
                  </a:moveTo>
                  <a:cubicBezTo>
                    <a:pt x="241" y="110"/>
                    <a:pt x="241" y="110"/>
                    <a:pt x="241" y="110"/>
                  </a:cubicBezTo>
                  <a:cubicBezTo>
                    <a:pt x="215" y="13"/>
                    <a:pt x="215" y="13"/>
                    <a:pt x="215" y="13"/>
                  </a:cubicBezTo>
                  <a:cubicBezTo>
                    <a:pt x="213" y="5"/>
                    <a:pt x="204" y="0"/>
                    <a:pt x="195" y="2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5" y="53"/>
                    <a:pt x="0" y="62"/>
                    <a:pt x="2" y="70"/>
                  </a:cubicBezTo>
                  <a:cubicBezTo>
                    <a:pt x="67" y="311"/>
                    <a:pt x="67" y="311"/>
                    <a:pt x="67" y="311"/>
                  </a:cubicBezTo>
                  <a:cubicBezTo>
                    <a:pt x="69" y="319"/>
                    <a:pt x="78" y="324"/>
                    <a:pt x="86" y="322"/>
                  </a:cubicBezTo>
                  <a:cubicBezTo>
                    <a:pt x="159" y="302"/>
                    <a:pt x="159" y="302"/>
                    <a:pt x="159" y="302"/>
                  </a:cubicBezTo>
                  <a:cubicBezTo>
                    <a:pt x="149" y="339"/>
                    <a:pt x="149" y="339"/>
                    <a:pt x="149" y="339"/>
                  </a:cubicBezTo>
                  <a:cubicBezTo>
                    <a:pt x="147" y="347"/>
                    <a:pt x="152" y="356"/>
                    <a:pt x="160" y="358"/>
                  </a:cubicBezTo>
                  <a:cubicBezTo>
                    <a:pt x="322" y="401"/>
                    <a:pt x="322" y="401"/>
                    <a:pt x="322" y="401"/>
                  </a:cubicBezTo>
                  <a:cubicBezTo>
                    <a:pt x="331" y="404"/>
                    <a:pt x="340" y="399"/>
                    <a:pt x="342" y="391"/>
                  </a:cubicBezTo>
                  <a:cubicBezTo>
                    <a:pt x="401" y="169"/>
                    <a:pt x="401" y="169"/>
                    <a:pt x="401" y="169"/>
                  </a:cubicBezTo>
                  <a:cubicBezTo>
                    <a:pt x="403" y="161"/>
                    <a:pt x="398" y="152"/>
                    <a:pt x="390" y="150"/>
                  </a:cubicBezTo>
                  <a:close/>
                  <a:moveTo>
                    <a:pt x="34" y="75"/>
                  </a:moveTo>
                  <a:cubicBezTo>
                    <a:pt x="191" y="33"/>
                    <a:pt x="191" y="33"/>
                    <a:pt x="191" y="33"/>
                  </a:cubicBezTo>
                  <a:cubicBezTo>
                    <a:pt x="249" y="249"/>
                    <a:pt x="249" y="249"/>
                    <a:pt x="249" y="249"/>
                  </a:cubicBezTo>
                  <a:cubicBezTo>
                    <a:pt x="92" y="291"/>
                    <a:pt x="92" y="291"/>
                    <a:pt x="92" y="291"/>
                  </a:cubicBezTo>
                  <a:lnTo>
                    <a:pt x="34" y="75"/>
                  </a:lnTo>
                  <a:close/>
                  <a:moveTo>
                    <a:pt x="315" y="371"/>
                  </a:moveTo>
                  <a:cubicBezTo>
                    <a:pt x="179" y="334"/>
                    <a:pt x="179" y="334"/>
                    <a:pt x="179" y="334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268" y="273"/>
                    <a:pt x="268" y="273"/>
                    <a:pt x="268" y="273"/>
                  </a:cubicBezTo>
                  <a:cubicBezTo>
                    <a:pt x="276" y="271"/>
                    <a:pt x="282" y="262"/>
                    <a:pt x="279" y="254"/>
                  </a:cubicBezTo>
                  <a:cubicBezTo>
                    <a:pt x="249" y="142"/>
                    <a:pt x="249" y="142"/>
                    <a:pt x="249" y="142"/>
                  </a:cubicBezTo>
                  <a:cubicBezTo>
                    <a:pt x="368" y="174"/>
                    <a:pt x="368" y="174"/>
                    <a:pt x="368" y="174"/>
                  </a:cubicBezTo>
                  <a:lnTo>
                    <a:pt x="315" y="3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Freeform: Shape 134"/>
            <p:cNvSpPr/>
            <p:nvPr>
              <p:custDataLst>
                <p:tags r:id="rId14"/>
              </p:custDataLst>
            </p:nvPr>
          </p:nvSpPr>
          <p:spPr>
            <a:xfrm>
              <a:off x="4015991" y="2620663"/>
              <a:ext cx="1032419" cy="138499"/>
            </a:xfrm>
            <a:custGeom>
              <a:avLst/>
              <a:gdLst>
                <a:gd name="connsiteX0" fmla="*/ 0 w 1730742"/>
                <a:gd name="connsiteY0" fmla="*/ 0 h 834084"/>
                <a:gd name="connsiteX1" fmla="*/ 1730742 w 1730742"/>
                <a:gd name="connsiteY1" fmla="*/ 0 h 834084"/>
                <a:gd name="connsiteX2" fmla="*/ 1730742 w 1730742"/>
                <a:gd name="connsiteY2" fmla="*/ 834084 h 834084"/>
                <a:gd name="connsiteX3" fmla="*/ 0 w 1730742"/>
                <a:gd name="connsiteY3" fmla="*/ 834084 h 834084"/>
                <a:gd name="connsiteX4" fmla="*/ 0 w 1730742"/>
                <a:gd name="connsiteY4" fmla="*/ 0 h 83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0742" h="834084">
                  <a:moveTo>
                    <a:pt x="0" y="0"/>
                  </a:moveTo>
                  <a:lnTo>
                    <a:pt x="1730742" y="0"/>
                  </a:lnTo>
                  <a:lnTo>
                    <a:pt x="1730742" y="834084"/>
                  </a:lnTo>
                  <a:lnTo>
                    <a:pt x="0" y="83408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none" lIns="45719" tIns="-1" rIns="0" bIns="0" anchor="ctr" anchorCtr="0">
              <a:normAutofit fontScale="92500" lnSpcReduction="20000"/>
            </a:bodyPr>
            <a:lstStyle/>
            <a:p>
              <a:pPr lvl="0" algn="ctr" defTabSz="80010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标题文本预设</a:t>
              </a:r>
              <a:endParaRPr lang="zh-CN" altLang="en-US" sz="12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Freeform: Shape 135"/>
            <p:cNvSpPr/>
            <p:nvPr>
              <p:custDataLst>
                <p:tags r:id="rId15"/>
              </p:custDataLst>
            </p:nvPr>
          </p:nvSpPr>
          <p:spPr>
            <a:xfrm>
              <a:off x="3358541" y="1786765"/>
              <a:ext cx="895337" cy="138500"/>
            </a:xfrm>
            <a:custGeom>
              <a:avLst/>
              <a:gdLst>
                <a:gd name="connsiteX0" fmla="*/ 0 w 1730742"/>
                <a:gd name="connsiteY0" fmla="*/ 0 h 834084"/>
                <a:gd name="connsiteX1" fmla="*/ 1730742 w 1730742"/>
                <a:gd name="connsiteY1" fmla="*/ 0 h 834084"/>
                <a:gd name="connsiteX2" fmla="*/ 1730742 w 1730742"/>
                <a:gd name="connsiteY2" fmla="*/ 834084 h 834084"/>
                <a:gd name="connsiteX3" fmla="*/ 0 w 1730742"/>
                <a:gd name="connsiteY3" fmla="*/ 834084 h 834084"/>
                <a:gd name="connsiteX4" fmla="*/ 0 w 1730742"/>
                <a:gd name="connsiteY4" fmla="*/ 0 h 83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0742" h="834084">
                  <a:moveTo>
                    <a:pt x="0" y="0"/>
                  </a:moveTo>
                  <a:lnTo>
                    <a:pt x="1730742" y="0"/>
                  </a:lnTo>
                  <a:lnTo>
                    <a:pt x="1730742" y="834084"/>
                  </a:lnTo>
                  <a:lnTo>
                    <a:pt x="0" y="83408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none" lIns="0" tIns="0" rIns="0" bIns="0" anchor="ctr" anchorCtr="0">
              <a:normAutofit fontScale="92500" lnSpcReduction="20000"/>
            </a:bodyPr>
            <a:lstStyle/>
            <a:p>
              <a:pPr lvl="0" algn="ctr" defTabSz="80010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标题文本预设</a:t>
              </a:r>
              <a:endParaRPr lang="zh-CN" altLang="en-US" sz="12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: Shape 136"/>
            <p:cNvSpPr/>
            <p:nvPr>
              <p:custDataLst>
                <p:tags r:id="rId16"/>
              </p:custDataLst>
            </p:nvPr>
          </p:nvSpPr>
          <p:spPr>
            <a:xfrm>
              <a:off x="4837707" y="1786765"/>
              <a:ext cx="895337" cy="138500"/>
            </a:xfrm>
            <a:custGeom>
              <a:avLst/>
              <a:gdLst>
                <a:gd name="connsiteX0" fmla="*/ 0 w 1730742"/>
                <a:gd name="connsiteY0" fmla="*/ 0 h 834084"/>
                <a:gd name="connsiteX1" fmla="*/ 1730742 w 1730742"/>
                <a:gd name="connsiteY1" fmla="*/ 0 h 834084"/>
                <a:gd name="connsiteX2" fmla="*/ 1730742 w 1730742"/>
                <a:gd name="connsiteY2" fmla="*/ 834084 h 834084"/>
                <a:gd name="connsiteX3" fmla="*/ 0 w 1730742"/>
                <a:gd name="connsiteY3" fmla="*/ 834084 h 834084"/>
                <a:gd name="connsiteX4" fmla="*/ 0 w 1730742"/>
                <a:gd name="connsiteY4" fmla="*/ 0 h 83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0742" h="834084">
                  <a:moveTo>
                    <a:pt x="0" y="0"/>
                  </a:moveTo>
                  <a:lnTo>
                    <a:pt x="1730742" y="0"/>
                  </a:lnTo>
                  <a:lnTo>
                    <a:pt x="1730742" y="834084"/>
                  </a:lnTo>
                  <a:lnTo>
                    <a:pt x="0" y="83408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none" lIns="0" tIns="0" rIns="0" bIns="0" anchor="ctr" anchorCtr="0">
              <a:normAutofit fontScale="92500" lnSpcReduction="20000"/>
            </a:bodyPr>
            <a:lstStyle/>
            <a:p>
              <a:pPr lvl="0" algn="ctr" defTabSz="80010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标题文本预设</a:t>
              </a:r>
              <a:endParaRPr lang="zh-CN" altLang="en-US" sz="12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75556" y="1976440"/>
            <a:ext cx="3604447" cy="2038227"/>
            <a:chOff x="575556" y="1976440"/>
            <a:chExt cx="3604447" cy="2038227"/>
          </a:xfrm>
        </p:grpSpPr>
        <p:grpSp>
          <p:nvGrpSpPr>
            <p:cNvPr id="12" name="Group 137"/>
            <p:cNvGrpSpPr/>
            <p:nvPr/>
          </p:nvGrpSpPr>
          <p:grpSpPr>
            <a:xfrm>
              <a:off x="2341145" y="1976440"/>
              <a:ext cx="1083552" cy="713473"/>
              <a:chOff x="3672114" y="2961703"/>
              <a:chExt cx="1188615" cy="782652"/>
            </a:xfrm>
          </p:grpSpPr>
          <p:cxnSp>
            <p:nvCxnSpPr>
              <p:cNvPr id="34" name="Straight Connector 138"/>
              <p:cNvCxnSpPr/>
              <p:nvPr>
                <p:custDataLst>
                  <p:tags r:id="rId17"/>
                </p:custDataLst>
              </p:nvPr>
            </p:nvCxnSpPr>
            <p:spPr>
              <a:xfrm flipH="1">
                <a:off x="4412341" y="2961703"/>
                <a:ext cx="448388" cy="77399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139"/>
              <p:cNvCxnSpPr/>
              <p:nvPr>
                <p:custDataLst>
                  <p:tags r:id="rId18"/>
                </p:custDataLst>
              </p:nvPr>
            </p:nvCxnSpPr>
            <p:spPr>
              <a:xfrm flipH="1">
                <a:off x="3672114" y="3744355"/>
                <a:ext cx="740227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6"/>
            <p:cNvGrpSpPr/>
            <p:nvPr/>
          </p:nvGrpSpPr>
          <p:grpSpPr>
            <a:xfrm flipV="1">
              <a:off x="3740960" y="3583653"/>
              <a:ext cx="439043" cy="314680"/>
              <a:chOff x="3672114" y="2961703"/>
              <a:chExt cx="1188615" cy="782652"/>
            </a:xfrm>
          </p:grpSpPr>
          <p:cxnSp>
            <p:nvCxnSpPr>
              <p:cNvPr id="28" name="Straight Connector 147"/>
              <p:cNvCxnSpPr/>
              <p:nvPr>
                <p:custDataLst>
                  <p:tags r:id="rId19"/>
                </p:custDataLst>
              </p:nvPr>
            </p:nvCxnSpPr>
            <p:spPr>
              <a:xfrm flipH="1">
                <a:off x="4412341" y="2961703"/>
                <a:ext cx="448388" cy="77399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148"/>
              <p:cNvCxnSpPr/>
              <p:nvPr>
                <p:custDataLst>
                  <p:tags r:id="rId20"/>
                </p:custDataLst>
              </p:nvPr>
            </p:nvCxnSpPr>
            <p:spPr>
              <a:xfrm flipH="1">
                <a:off x="3672114" y="3744355"/>
                <a:ext cx="740227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5"/>
            <p:cNvGrpSpPr/>
            <p:nvPr/>
          </p:nvGrpSpPr>
          <p:grpSpPr>
            <a:xfrm>
              <a:off x="1979712" y="3506835"/>
              <a:ext cx="1704612" cy="507832"/>
              <a:chOff x="2639616" y="4675782"/>
              <a:chExt cx="2272816" cy="677109"/>
            </a:xfrm>
          </p:grpSpPr>
          <p:sp>
            <p:nvSpPr>
              <p:cNvPr id="26" name="TextBox 152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2639616" y="4675782"/>
                <a:ext cx="2272816" cy="215444"/>
              </a:xfrm>
              <a:prstGeom prst="rect">
                <a:avLst/>
              </a:prstGeom>
            </p:spPr>
            <p:txBody>
              <a:bodyPr vert="horz" wrap="none" lIns="0" tIns="0" rIns="0" bIns="0" anchor="t">
                <a:normAutofit fontScale="625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400" b="1">
                    <a:solidFill>
                      <a:schemeClr val="accent4"/>
                    </a:solidFill>
                    <a:cs typeface="+mn-ea"/>
                    <a:sym typeface="+mn-lt"/>
                  </a:rPr>
                  <a:t>聚合服务</a:t>
                </a:r>
                <a:endParaRPr lang="zh-CN" altLang="en-US" sz="1400" b="1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Rectangle 4"/>
              <p:cNvSpPr/>
              <p:nvPr>
                <p:custDataLst>
                  <p:tags r:id="rId22"/>
                </p:custDataLst>
              </p:nvPr>
            </p:nvSpPr>
            <p:spPr>
              <a:xfrm>
                <a:off x="2639616" y="4891226"/>
                <a:ext cx="2272816" cy="461665"/>
              </a:xfrm>
              <a:prstGeom prst="rect">
                <a:avLst/>
              </a:prstGeom>
            </p:spPr>
            <p:txBody>
              <a:bodyPr wrap="square" lIns="0" tIns="0" rIns="0" bIns="0">
                <a:normAutofit lnSpcReduction="10000"/>
              </a:bodyPr>
              <a:lstStyle/>
              <a:p>
                <a:pPr algn="r" defTabSz="457200">
                  <a:lnSpc>
                    <a:spcPct val="120000"/>
                  </a:lnSpc>
                  <a:spcBef>
                    <a:spcPct val="0"/>
                  </a:spcBef>
                  <a:buClr>
                    <a:schemeClr val="accent1">
                      <a:lumMod val="75000"/>
                    </a:schemeClr>
                  </a:buClr>
                  <a:buSzPct val="145000"/>
                </a:pP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聚合服务实现多个服务聚合调用，接口的权限配置</a:t>
                </a:r>
                <a:endParaRPr lang="zh-CN" altLang="en-US" sz="10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Group 41"/>
            <p:cNvGrpSpPr/>
            <p:nvPr/>
          </p:nvGrpSpPr>
          <p:grpSpPr>
            <a:xfrm>
              <a:off x="575556" y="2598751"/>
              <a:ext cx="1704612" cy="500772"/>
              <a:chOff x="2639616" y="4685195"/>
              <a:chExt cx="2272816" cy="667696"/>
            </a:xfrm>
          </p:grpSpPr>
          <p:sp>
            <p:nvSpPr>
              <p:cNvPr id="24" name="TextBox 42"/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2639616" y="4685195"/>
                <a:ext cx="2272816" cy="215444"/>
              </a:xfrm>
              <a:prstGeom prst="rect">
                <a:avLst/>
              </a:prstGeom>
            </p:spPr>
            <p:txBody>
              <a:bodyPr vert="horz" wrap="none" lIns="0" tIns="0" rIns="0" bIns="0" anchor="t">
                <a:normAutofit fontScale="625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400" b="1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聚合</a:t>
                </a:r>
                <a:r>
                  <a:rPr lang="en-US" altLang="zh-CN" sz="1400" b="1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Client</a:t>
                </a:r>
                <a:endParaRPr lang="en-US" altLang="zh-CN" sz="1400" b="1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Rectangle 43"/>
              <p:cNvSpPr/>
              <p:nvPr>
                <p:custDataLst>
                  <p:tags r:id="rId24"/>
                </p:custDataLst>
              </p:nvPr>
            </p:nvSpPr>
            <p:spPr>
              <a:xfrm>
                <a:off x="2639616" y="4891226"/>
                <a:ext cx="2272816" cy="461665"/>
              </a:xfrm>
              <a:prstGeom prst="rect">
                <a:avLst/>
              </a:prstGeom>
            </p:spPr>
            <p:txBody>
              <a:bodyPr wrap="square" lIns="0" tIns="0" rIns="0" bIns="0">
                <a:normAutofit fontScale="80000"/>
              </a:bodyPr>
              <a:lstStyle/>
              <a:p>
                <a:pPr algn="r" defTabSz="457200">
                  <a:lnSpc>
                    <a:spcPct val="120000"/>
                  </a:lnSpc>
                  <a:spcBef>
                    <a:spcPct val="0"/>
                  </a:spcBef>
                  <a:buClr>
                    <a:schemeClr val="accent1">
                      <a:lumMod val="75000"/>
                    </a:schemeClr>
                  </a:buClr>
                  <a:buSzPct val="145000"/>
                </a:pP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注入基础服务提供的</a:t>
                </a:r>
                <a:r>
                  <a:rPr lang="en-US" altLang="zh-CN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Feign Client</a:t>
                </a: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来调用其功能（</a:t>
                </a:r>
                <a:r>
                  <a:rPr lang="en-US" altLang="zh-CN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pom</a:t>
                </a: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导入</a:t>
                </a:r>
                <a:r>
                  <a:rPr lang="en-US" altLang="zh-CN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Client jar</a:t>
                </a: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）</a:t>
                </a:r>
                <a:endParaRPr lang="zh-CN" altLang="en-US" sz="10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4933216" y="1976440"/>
            <a:ext cx="3671431" cy="2050237"/>
            <a:chOff x="4933216" y="1976440"/>
            <a:chExt cx="3671431" cy="2050237"/>
          </a:xfrm>
        </p:grpSpPr>
        <p:grpSp>
          <p:nvGrpSpPr>
            <p:cNvPr id="13" name="Group 140"/>
            <p:cNvGrpSpPr/>
            <p:nvPr/>
          </p:nvGrpSpPr>
          <p:grpSpPr>
            <a:xfrm flipH="1">
              <a:off x="5693340" y="1976440"/>
              <a:ext cx="1083552" cy="713473"/>
              <a:chOff x="3672114" y="2961703"/>
              <a:chExt cx="1188615" cy="782652"/>
            </a:xfrm>
          </p:grpSpPr>
          <p:cxnSp>
            <p:nvCxnSpPr>
              <p:cNvPr id="32" name="Straight Connector 141"/>
              <p:cNvCxnSpPr/>
              <p:nvPr>
                <p:custDataLst>
                  <p:tags r:id="rId25"/>
                </p:custDataLst>
              </p:nvPr>
            </p:nvCxnSpPr>
            <p:spPr>
              <a:xfrm flipH="1">
                <a:off x="4412341" y="2961703"/>
                <a:ext cx="448388" cy="77399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142"/>
              <p:cNvCxnSpPr/>
              <p:nvPr>
                <p:custDataLst>
                  <p:tags r:id="rId26"/>
                </p:custDataLst>
              </p:nvPr>
            </p:nvCxnSpPr>
            <p:spPr>
              <a:xfrm flipH="1">
                <a:off x="3672114" y="3744355"/>
                <a:ext cx="740227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43"/>
            <p:cNvGrpSpPr/>
            <p:nvPr/>
          </p:nvGrpSpPr>
          <p:grpSpPr>
            <a:xfrm flipH="1">
              <a:off x="4933216" y="2896643"/>
              <a:ext cx="1083552" cy="713473"/>
              <a:chOff x="3672114" y="2961703"/>
              <a:chExt cx="1188615" cy="782652"/>
            </a:xfrm>
          </p:grpSpPr>
          <p:cxnSp>
            <p:nvCxnSpPr>
              <p:cNvPr id="30" name="Straight Connector 144"/>
              <p:cNvCxnSpPr/>
              <p:nvPr>
                <p:custDataLst>
                  <p:tags r:id="rId27"/>
                </p:custDataLst>
              </p:nvPr>
            </p:nvCxnSpPr>
            <p:spPr>
              <a:xfrm flipH="1">
                <a:off x="4412341" y="2961703"/>
                <a:ext cx="448388" cy="77399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145"/>
              <p:cNvCxnSpPr/>
              <p:nvPr>
                <p:custDataLst>
                  <p:tags r:id="rId28"/>
                </p:custDataLst>
              </p:nvPr>
            </p:nvCxnSpPr>
            <p:spPr>
              <a:xfrm flipH="1">
                <a:off x="3672114" y="3744355"/>
                <a:ext cx="740227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45"/>
            <p:cNvGrpSpPr/>
            <p:nvPr/>
          </p:nvGrpSpPr>
          <p:grpSpPr>
            <a:xfrm>
              <a:off x="6863832" y="2598751"/>
              <a:ext cx="1740815" cy="507832"/>
              <a:chOff x="2639615" y="4675782"/>
              <a:chExt cx="2321087" cy="677109"/>
            </a:xfrm>
          </p:grpSpPr>
          <p:sp>
            <p:nvSpPr>
              <p:cNvPr id="22" name="TextBox 46"/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2639615" y="4675782"/>
                <a:ext cx="2321087" cy="215444"/>
              </a:xfrm>
              <a:prstGeom prst="rect">
                <a:avLst/>
              </a:prstGeom>
            </p:spPr>
            <p:txBody>
              <a:bodyPr vert="horz" wrap="none" lIns="0" tIns="0" rIns="0" bIns="0" anchor="t" anchorCtr="0">
                <a:normAutofit fontScale="62500"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zh-CN" altLang="en-US" sz="1400" b="1">
                    <a:solidFill>
                      <a:schemeClr val="accent3">
                        <a:lumMod val="100000"/>
                      </a:schemeClr>
                    </a:solidFill>
                    <a:cs typeface="+mn-ea"/>
                    <a:sym typeface="+mn-lt"/>
                  </a:rPr>
                  <a:t>权限配置</a:t>
                </a:r>
                <a:endParaRPr lang="zh-CN" altLang="en-US" sz="1400" b="1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Rectangle 47"/>
              <p:cNvSpPr/>
              <p:nvPr>
                <p:custDataLst>
                  <p:tags r:id="rId30"/>
                </p:custDataLst>
              </p:nvPr>
            </p:nvSpPr>
            <p:spPr>
              <a:xfrm>
                <a:off x="2639616" y="4891226"/>
                <a:ext cx="2321086" cy="461665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normAutofit fontScale="90000"/>
              </a:bodyPr>
              <a:lstStyle/>
              <a:p>
                <a:pPr defTabSz="457200">
                  <a:lnSpc>
                    <a:spcPct val="120000"/>
                  </a:lnSpc>
                  <a:spcBef>
                    <a:spcPct val="0"/>
                  </a:spcBef>
                  <a:buClr>
                    <a:schemeClr val="accent1">
                      <a:lumMod val="75000"/>
                    </a:schemeClr>
                  </a:buClr>
                  <a:buSzPct val="145000"/>
                </a:pP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需要权限控制接口注解权限码（需引入</a:t>
                </a:r>
                <a:r>
                  <a:rPr lang="en-US" altLang="zh-CN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oauth starter</a:t>
                </a: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提供权限检查</a:t>
                </a: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）</a:t>
                </a:r>
                <a:endParaRPr lang="zh-CN" altLang="en-US" sz="10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Group 44"/>
            <p:cNvGrpSpPr/>
            <p:nvPr/>
          </p:nvGrpSpPr>
          <p:grpSpPr>
            <a:xfrm>
              <a:off x="6181516" y="3518845"/>
              <a:ext cx="1740815" cy="507832"/>
              <a:chOff x="2639615" y="4675782"/>
              <a:chExt cx="2321087" cy="677109"/>
            </a:xfrm>
          </p:grpSpPr>
          <p:sp>
            <p:nvSpPr>
              <p:cNvPr id="20" name="TextBox 48"/>
              <p:cNvSpPr txBox="1"/>
              <p:nvPr>
                <p:custDataLst>
                  <p:tags r:id="rId31"/>
                </p:custDataLst>
              </p:nvPr>
            </p:nvSpPr>
            <p:spPr>
              <a:xfrm>
                <a:off x="2639615" y="4675782"/>
                <a:ext cx="2321087" cy="215444"/>
              </a:xfrm>
              <a:prstGeom prst="rect">
                <a:avLst/>
              </a:prstGeom>
            </p:spPr>
            <p:txBody>
              <a:bodyPr vert="horz" wrap="none" lIns="0" tIns="0" rIns="0" bIns="0" anchor="t" anchorCtr="0">
                <a:normAutofit fontScale="62500"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1400" b="1">
                    <a:solidFill>
                      <a:schemeClr val="accent5"/>
                    </a:solidFill>
                    <a:cs typeface="+mn-ea"/>
                    <a:sym typeface="+mn-lt"/>
                  </a:rPr>
                  <a:t>vo</a:t>
                </a:r>
                <a:r>
                  <a:rPr lang="zh-CN" altLang="en-US" sz="1400" b="1">
                    <a:solidFill>
                      <a:schemeClr val="accent5"/>
                    </a:solidFill>
                    <a:cs typeface="+mn-ea"/>
                    <a:sym typeface="+mn-lt"/>
                  </a:rPr>
                  <a:t>组织</a:t>
                </a:r>
                <a:endParaRPr lang="zh-CN" altLang="en-US" sz="1400" b="1">
                  <a:solidFill>
                    <a:schemeClr val="accent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Rectangle 49"/>
              <p:cNvSpPr/>
              <p:nvPr>
                <p:custDataLst>
                  <p:tags r:id="rId32"/>
                </p:custDataLst>
              </p:nvPr>
            </p:nvSpPr>
            <p:spPr>
              <a:xfrm>
                <a:off x="2639616" y="4891226"/>
                <a:ext cx="2321086" cy="461665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normAutofit fontScale="72500"/>
              </a:bodyPr>
              <a:lstStyle/>
              <a:p>
                <a:pPr defTabSz="457200">
                  <a:lnSpc>
                    <a:spcPct val="120000"/>
                  </a:lnSpc>
                  <a:spcBef>
                    <a:spcPct val="0"/>
                  </a:spcBef>
                  <a:buClr>
                    <a:schemeClr val="accent1">
                      <a:lumMod val="75000"/>
                    </a:schemeClr>
                  </a:buClr>
                  <a:buSzPct val="145000"/>
                </a:pP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聚合服务对接管理界面，根据</a:t>
                </a:r>
                <a:r>
                  <a:rPr lang="en-US" altLang="zh-CN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UI</a:t>
                </a: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需求钉子</a:t>
                </a:r>
                <a:r>
                  <a:rPr lang="en-US" altLang="zh-CN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VO</a:t>
                </a:r>
                <a:b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（可能需要多个接口调用）</a:t>
                </a:r>
                <a:endParaRPr lang="zh-CN" altLang="en-US" sz="10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8" name="Title 1"/>
          <p:cNvSpPr txBox="1"/>
          <p:nvPr>
            <p:custDataLst>
              <p:tags r:id="rId33"/>
            </p:custDataLst>
          </p:nvPr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聚合服务</a:t>
            </a:r>
            <a:endParaRPr lang="zh-CN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52" name="任意多边形: 形状 51"/>
            <p:cNvSpPr/>
            <p:nvPr>
              <p:custDataLst>
                <p:tags r:id="rId34"/>
              </p:custDataLst>
            </p:nvPr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3" name="任意多边形: 形状 52"/>
            <p:cNvSpPr/>
            <p:nvPr>
              <p:custDataLst>
                <p:tags r:id="rId35"/>
              </p:custDataLst>
            </p:nvPr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57204" y="434979"/>
            <a:ext cx="8229657" cy="571500"/>
          </a:xfrm>
          <a:prstGeom prst="rect">
            <a:avLst/>
          </a:prstGeom>
          <a:noFill/>
        </p:spPr>
        <p:txBody>
          <a:bodyPr wrap="square" lIns="47625" tIns="19050" rIns="47625" bIns="1905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30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测试服务地址</a:t>
            </a:r>
            <a:endParaRPr lang="zh-CN" altLang="zh-CN" sz="3000" b="1" spc="16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" name="矩形: 圆角 3"/>
          <p:cNvSpPr/>
          <p:nvPr>
            <p:custDataLst>
              <p:tags r:id="rId2"/>
            </p:custDataLst>
          </p:nvPr>
        </p:nvSpPr>
        <p:spPr>
          <a:xfrm>
            <a:off x="1136546" y="1514258"/>
            <a:ext cx="3311118" cy="815874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5" name="Freeform 8"/>
          <p:cNvSpPr/>
          <p:nvPr>
            <p:custDataLst>
              <p:tags r:id="rId3"/>
            </p:custDataLst>
          </p:nvPr>
        </p:nvSpPr>
        <p:spPr>
          <a:xfrm>
            <a:off x="3947114" y="2027159"/>
            <a:ext cx="500551" cy="303075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dirty="0">
              <a:solidFill>
                <a:schemeClr val="lt1"/>
              </a:solidFill>
            </a:endParaRPr>
          </a:p>
        </p:txBody>
      </p:sp>
      <p:sp>
        <p:nvSpPr>
          <p:cNvPr id="6" name="Freeform 9"/>
          <p:cNvSpPr/>
          <p:nvPr>
            <p:custDataLst>
              <p:tags r:id="rId4"/>
            </p:custDataLst>
          </p:nvPr>
        </p:nvSpPr>
        <p:spPr>
          <a:xfrm>
            <a:off x="4153727" y="2031392"/>
            <a:ext cx="293938" cy="29874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9" name="任意多边形: 形状 8"/>
          <p:cNvSpPr/>
          <p:nvPr>
            <p:custDataLst>
              <p:tags r:id="rId5"/>
            </p:custDataLst>
          </p:nvPr>
        </p:nvSpPr>
        <p:spPr>
          <a:xfrm>
            <a:off x="1136546" y="1514258"/>
            <a:ext cx="777779" cy="815874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11" name="TextBox 21"/>
          <p:cNvSpPr txBox="1"/>
          <p:nvPr>
            <p:custDataLst>
              <p:tags r:id="rId6"/>
            </p:custDataLst>
          </p:nvPr>
        </p:nvSpPr>
        <p:spPr>
          <a:xfrm>
            <a:off x="2099849" y="1541778"/>
            <a:ext cx="2075462" cy="747437"/>
          </a:xfrm>
          <a:prstGeom prst="rect">
            <a:avLst/>
          </a:prstGeom>
          <a:noFill/>
        </p:spPr>
        <p:txBody>
          <a:bodyPr wrap="square" rtlCol="0" anchor="ctr">
            <a:normAutofit fontScale="6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3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nacos</a:t>
            </a:r>
            <a:endParaRPr lang="en-US" altLang="zh-CN" spc="34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3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http://172.19.5.33:18848/nacos/</a:t>
            </a:r>
            <a:endParaRPr lang="en-US" altLang="zh-CN" spc="34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7"/>
            </p:custDataLst>
          </p:nvPr>
        </p:nvSpPr>
        <p:spPr>
          <a:xfrm>
            <a:off x="1222862" y="1653513"/>
            <a:ext cx="662909" cy="56623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rPr>
              <a:t>01</a:t>
            </a:r>
            <a:endParaRPr lang="en-US" sz="2800" b="1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18" name="矩形: 圆角 17"/>
          <p:cNvSpPr/>
          <p:nvPr>
            <p:custDataLst>
              <p:tags r:id="rId8"/>
            </p:custDataLst>
          </p:nvPr>
        </p:nvSpPr>
        <p:spPr>
          <a:xfrm>
            <a:off x="1136546" y="2563864"/>
            <a:ext cx="3311118" cy="815874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19" name="Freeform 8"/>
          <p:cNvSpPr/>
          <p:nvPr>
            <p:custDataLst>
              <p:tags r:id="rId9"/>
            </p:custDataLst>
          </p:nvPr>
        </p:nvSpPr>
        <p:spPr>
          <a:xfrm>
            <a:off x="3947114" y="3076764"/>
            <a:ext cx="500551" cy="303075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dirty="0">
              <a:solidFill>
                <a:schemeClr val="lt1"/>
              </a:solidFill>
            </a:endParaRPr>
          </a:p>
        </p:txBody>
      </p:sp>
      <p:sp>
        <p:nvSpPr>
          <p:cNvPr id="20" name="Freeform 9"/>
          <p:cNvSpPr/>
          <p:nvPr>
            <p:custDataLst>
              <p:tags r:id="rId10"/>
            </p:custDataLst>
          </p:nvPr>
        </p:nvSpPr>
        <p:spPr>
          <a:xfrm>
            <a:off x="4153727" y="3080998"/>
            <a:ext cx="293938" cy="29874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21" name="任意多边形: 形状 20"/>
          <p:cNvSpPr/>
          <p:nvPr>
            <p:custDataLst>
              <p:tags r:id="rId11"/>
            </p:custDataLst>
          </p:nvPr>
        </p:nvSpPr>
        <p:spPr>
          <a:xfrm>
            <a:off x="1136546" y="2563864"/>
            <a:ext cx="777779" cy="815874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16" name="TextBox 21"/>
          <p:cNvSpPr txBox="1"/>
          <p:nvPr>
            <p:custDataLst>
              <p:tags r:id="rId12"/>
            </p:custDataLst>
          </p:nvPr>
        </p:nvSpPr>
        <p:spPr>
          <a:xfrm>
            <a:off x="2099849" y="2591383"/>
            <a:ext cx="2075462" cy="747437"/>
          </a:xfrm>
          <a:prstGeom prst="rect">
            <a:avLst/>
          </a:prstGeom>
          <a:noFill/>
        </p:spPr>
        <p:txBody>
          <a:bodyPr wrap="square" rtlCol="0" anchor="ctr">
            <a:normAutofit fontScale="6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26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gateway</a:t>
            </a:r>
            <a:endParaRPr lang="en-US" altLang="zh-CN" spc="26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26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http://api.allinapycard.cn</a:t>
            </a:r>
            <a:endParaRPr lang="en-US" altLang="zh-CN" spc="26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3"/>
            </p:custDataLst>
          </p:nvPr>
        </p:nvSpPr>
        <p:spPr>
          <a:xfrm>
            <a:off x="1222862" y="2703118"/>
            <a:ext cx="662909" cy="56623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rPr>
              <a:t>03</a:t>
            </a:r>
            <a:endParaRPr lang="en-US" sz="2800" b="1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26" name="矩形: 圆角 25"/>
          <p:cNvSpPr/>
          <p:nvPr>
            <p:custDataLst>
              <p:tags r:id="rId14"/>
            </p:custDataLst>
          </p:nvPr>
        </p:nvSpPr>
        <p:spPr>
          <a:xfrm>
            <a:off x="1136546" y="3613367"/>
            <a:ext cx="3311118" cy="815874"/>
          </a:xfrm>
          <a:prstGeom prst="round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27" name="Freeform 8"/>
          <p:cNvSpPr/>
          <p:nvPr>
            <p:custDataLst>
              <p:tags r:id="rId15"/>
            </p:custDataLst>
          </p:nvPr>
        </p:nvSpPr>
        <p:spPr>
          <a:xfrm>
            <a:off x="3947114" y="4126267"/>
            <a:ext cx="500551" cy="303075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dirty="0">
              <a:solidFill>
                <a:schemeClr val="lt1"/>
              </a:solidFill>
            </a:endParaRPr>
          </a:p>
        </p:txBody>
      </p:sp>
      <p:sp>
        <p:nvSpPr>
          <p:cNvPr id="28" name="Freeform 9"/>
          <p:cNvSpPr/>
          <p:nvPr>
            <p:custDataLst>
              <p:tags r:id="rId16"/>
            </p:custDataLst>
          </p:nvPr>
        </p:nvSpPr>
        <p:spPr>
          <a:xfrm>
            <a:off x="4153727" y="4130500"/>
            <a:ext cx="293938" cy="29874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29" name="任意多边形: 形状 28"/>
          <p:cNvSpPr/>
          <p:nvPr>
            <p:custDataLst>
              <p:tags r:id="rId17"/>
            </p:custDataLst>
          </p:nvPr>
        </p:nvSpPr>
        <p:spPr>
          <a:xfrm>
            <a:off x="1136546" y="3613367"/>
            <a:ext cx="777779" cy="815874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24" name="TextBox 21"/>
          <p:cNvSpPr txBox="1"/>
          <p:nvPr>
            <p:custDataLst>
              <p:tags r:id="rId18"/>
            </p:custDataLst>
          </p:nvPr>
        </p:nvSpPr>
        <p:spPr>
          <a:xfrm>
            <a:off x="2099849" y="3640887"/>
            <a:ext cx="2075462" cy="747437"/>
          </a:xfrm>
          <a:prstGeom prst="rect">
            <a:avLst/>
          </a:prstGeom>
          <a:noFill/>
        </p:spPr>
        <p:txBody>
          <a:bodyPr wrap="square" rtlCol="0" anchor="ctr">
            <a:normAutofit fontScale="5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26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swagger</a:t>
            </a:r>
            <a:endParaRPr lang="en-US" altLang="zh-CN" spc="26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26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http://swagger2-api.allinpaycard.cn/swagger-ui/</a:t>
            </a:r>
            <a:endParaRPr lang="en-US" altLang="zh-CN" spc="26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9"/>
            </p:custDataLst>
          </p:nvPr>
        </p:nvSpPr>
        <p:spPr>
          <a:xfrm>
            <a:off x="1222862" y="3752622"/>
            <a:ext cx="662909" cy="56623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rPr>
              <a:t>05</a:t>
            </a:r>
            <a:endParaRPr lang="en-US" sz="2800" b="1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84" name="矩形: 圆角 83"/>
          <p:cNvSpPr/>
          <p:nvPr>
            <p:custDataLst>
              <p:tags r:id="rId20"/>
            </p:custDataLst>
          </p:nvPr>
        </p:nvSpPr>
        <p:spPr>
          <a:xfrm>
            <a:off x="4696337" y="1514258"/>
            <a:ext cx="3311118" cy="815874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85" name="Freeform 8"/>
          <p:cNvSpPr/>
          <p:nvPr>
            <p:custDataLst>
              <p:tags r:id="rId21"/>
            </p:custDataLst>
          </p:nvPr>
        </p:nvSpPr>
        <p:spPr>
          <a:xfrm>
            <a:off x="7506903" y="2027159"/>
            <a:ext cx="500551" cy="303075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dirty="0">
              <a:solidFill>
                <a:schemeClr val="lt1"/>
              </a:solidFill>
            </a:endParaRPr>
          </a:p>
        </p:txBody>
      </p:sp>
      <p:sp>
        <p:nvSpPr>
          <p:cNvPr id="86" name="Freeform 9"/>
          <p:cNvSpPr/>
          <p:nvPr>
            <p:custDataLst>
              <p:tags r:id="rId22"/>
            </p:custDataLst>
          </p:nvPr>
        </p:nvSpPr>
        <p:spPr>
          <a:xfrm>
            <a:off x="7713517" y="2031392"/>
            <a:ext cx="293938" cy="29874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dirty="0">
              <a:solidFill>
                <a:schemeClr val="lt1"/>
              </a:solidFill>
            </a:endParaRPr>
          </a:p>
        </p:txBody>
      </p:sp>
      <p:sp>
        <p:nvSpPr>
          <p:cNvPr id="87" name="任意多边形: 形状 86"/>
          <p:cNvSpPr/>
          <p:nvPr>
            <p:custDataLst>
              <p:tags r:id="rId23"/>
            </p:custDataLst>
          </p:nvPr>
        </p:nvSpPr>
        <p:spPr>
          <a:xfrm>
            <a:off x="4696337" y="1514258"/>
            <a:ext cx="777779" cy="815874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82" name="TextBox 21"/>
          <p:cNvSpPr txBox="1"/>
          <p:nvPr>
            <p:custDataLst>
              <p:tags r:id="rId24"/>
            </p:custDataLst>
          </p:nvPr>
        </p:nvSpPr>
        <p:spPr>
          <a:xfrm>
            <a:off x="5659639" y="1541778"/>
            <a:ext cx="2075462" cy="747437"/>
          </a:xfrm>
          <a:prstGeom prst="rect">
            <a:avLst/>
          </a:prstGeom>
          <a:noFill/>
        </p:spPr>
        <p:txBody>
          <a:bodyPr wrap="square" rtlCol="0" anchor="ctr">
            <a:normAutofit fontScale="5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3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sentinel</a:t>
            </a:r>
            <a:endParaRPr lang="en-US" altLang="zh-CN" spc="34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3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http://172.19.5.33:18082/#/dashboard6</a:t>
            </a:r>
            <a:endParaRPr lang="en-US" altLang="zh-CN" spc="34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3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25"/>
            </p:custDataLst>
          </p:nvPr>
        </p:nvSpPr>
        <p:spPr>
          <a:xfrm>
            <a:off x="4782652" y="1653513"/>
            <a:ext cx="662909" cy="56623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rPr>
              <a:t>02</a:t>
            </a:r>
            <a:endParaRPr lang="en-US" sz="2800" b="1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77" name="矩形: 圆角 76"/>
          <p:cNvSpPr/>
          <p:nvPr>
            <p:custDataLst>
              <p:tags r:id="rId26"/>
            </p:custDataLst>
          </p:nvPr>
        </p:nvSpPr>
        <p:spPr>
          <a:xfrm>
            <a:off x="4696337" y="2563864"/>
            <a:ext cx="3311118" cy="815874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78" name="Freeform 8"/>
          <p:cNvSpPr/>
          <p:nvPr>
            <p:custDataLst>
              <p:tags r:id="rId27"/>
            </p:custDataLst>
          </p:nvPr>
        </p:nvSpPr>
        <p:spPr>
          <a:xfrm>
            <a:off x="7506903" y="3076764"/>
            <a:ext cx="500551" cy="303075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dirty="0">
              <a:solidFill>
                <a:schemeClr val="lt1"/>
              </a:solidFill>
            </a:endParaRPr>
          </a:p>
        </p:txBody>
      </p:sp>
      <p:sp>
        <p:nvSpPr>
          <p:cNvPr id="79" name="Freeform 9"/>
          <p:cNvSpPr/>
          <p:nvPr>
            <p:custDataLst>
              <p:tags r:id="rId28"/>
            </p:custDataLst>
          </p:nvPr>
        </p:nvSpPr>
        <p:spPr>
          <a:xfrm>
            <a:off x="7713517" y="3080998"/>
            <a:ext cx="293938" cy="29874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80" name="任意多边形: 形状 79"/>
          <p:cNvSpPr/>
          <p:nvPr>
            <p:custDataLst>
              <p:tags r:id="rId29"/>
            </p:custDataLst>
          </p:nvPr>
        </p:nvSpPr>
        <p:spPr>
          <a:xfrm>
            <a:off x="4696337" y="2563864"/>
            <a:ext cx="777779" cy="815874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75" name="TextBox 21"/>
          <p:cNvSpPr txBox="1"/>
          <p:nvPr>
            <p:custDataLst>
              <p:tags r:id="rId30"/>
            </p:custDataLst>
          </p:nvPr>
        </p:nvSpPr>
        <p:spPr>
          <a:xfrm>
            <a:off x="5659639" y="2591383"/>
            <a:ext cx="2075462" cy="747437"/>
          </a:xfrm>
          <a:prstGeom prst="rect">
            <a:avLst/>
          </a:prstGeom>
          <a:noFill/>
        </p:spPr>
        <p:txBody>
          <a:bodyPr wrap="square" rtlCol="0" anchor="ctr">
            <a:normAutofit fontScale="50000"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spring boot admin</a:t>
            </a:r>
            <a:endParaRPr lang="en-US" altLang="zh-CN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http://172.19.5.33:50740/wallboard</a:t>
            </a:r>
            <a:endParaRPr lang="en-US" altLang="zh-CN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6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31"/>
            </p:custDataLst>
          </p:nvPr>
        </p:nvSpPr>
        <p:spPr>
          <a:xfrm>
            <a:off x="4782652" y="2703118"/>
            <a:ext cx="662909" cy="56623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rPr>
              <a:t>04</a:t>
            </a:r>
            <a:endParaRPr lang="en-US" sz="2800" b="1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70" name="矩形: 圆角 69"/>
          <p:cNvSpPr/>
          <p:nvPr>
            <p:custDataLst>
              <p:tags r:id="rId32"/>
            </p:custDataLst>
          </p:nvPr>
        </p:nvSpPr>
        <p:spPr>
          <a:xfrm>
            <a:off x="4696337" y="3613367"/>
            <a:ext cx="3311118" cy="815874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71" name="Freeform 8"/>
          <p:cNvSpPr/>
          <p:nvPr>
            <p:custDataLst>
              <p:tags r:id="rId33"/>
            </p:custDataLst>
          </p:nvPr>
        </p:nvSpPr>
        <p:spPr>
          <a:xfrm>
            <a:off x="7506903" y="4126267"/>
            <a:ext cx="500551" cy="303075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dirty="0">
              <a:solidFill>
                <a:schemeClr val="lt1"/>
              </a:solidFill>
            </a:endParaRPr>
          </a:p>
        </p:txBody>
      </p:sp>
      <p:sp>
        <p:nvSpPr>
          <p:cNvPr id="72" name="Freeform 9"/>
          <p:cNvSpPr/>
          <p:nvPr>
            <p:custDataLst>
              <p:tags r:id="rId34"/>
            </p:custDataLst>
          </p:nvPr>
        </p:nvSpPr>
        <p:spPr>
          <a:xfrm>
            <a:off x="7713517" y="4130500"/>
            <a:ext cx="293938" cy="29874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73" name="任意多边形: 形状 72"/>
          <p:cNvSpPr/>
          <p:nvPr>
            <p:custDataLst>
              <p:tags r:id="rId35"/>
            </p:custDataLst>
          </p:nvPr>
        </p:nvSpPr>
        <p:spPr>
          <a:xfrm>
            <a:off x="4696337" y="3613367"/>
            <a:ext cx="777779" cy="815874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68" name="TextBox 21"/>
          <p:cNvSpPr txBox="1"/>
          <p:nvPr>
            <p:custDataLst>
              <p:tags r:id="rId36"/>
            </p:custDataLst>
          </p:nvPr>
        </p:nvSpPr>
        <p:spPr>
          <a:xfrm>
            <a:off x="5659639" y="3640887"/>
            <a:ext cx="2075462" cy="747437"/>
          </a:xfrm>
          <a:prstGeom prst="rect">
            <a:avLst/>
          </a:prstGeom>
          <a:noFill/>
        </p:spPr>
        <p:txBody>
          <a:bodyPr wrap="square" rtlCol="0" anchor="ctr">
            <a:normAutofit fontScale="6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28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grafana</a:t>
            </a:r>
            <a:endParaRPr lang="en-US" altLang="zh-CN" spc="28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28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http://172.19.5.33:13000/?orgId=1</a:t>
            </a:r>
            <a:endParaRPr lang="en-US" altLang="zh-CN" spc="28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9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37"/>
            </p:custDataLst>
          </p:nvPr>
        </p:nvSpPr>
        <p:spPr>
          <a:xfrm>
            <a:off x="4782652" y="3752622"/>
            <a:ext cx="662909" cy="56623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rPr>
              <a:t>06</a:t>
            </a:r>
            <a:endParaRPr lang="en-US" sz="2800" b="1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Montserrat Black"/>
            </a:endParaRPr>
          </a:p>
        </p:txBody>
      </p:sp>
    </p:spTree>
    <p:custDataLst>
      <p:tags r:id="rId3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403648" y="2139702"/>
            <a:ext cx="1440160" cy="1152128"/>
            <a:chOff x="1547664" y="2139702"/>
            <a:chExt cx="1440160" cy="1152128"/>
          </a:xfrm>
        </p:grpSpPr>
        <p:grpSp>
          <p:nvGrpSpPr>
            <p:cNvPr id="2" name="组合 1"/>
            <p:cNvGrpSpPr/>
            <p:nvPr/>
          </p:nvGrpSpPr>
          <p:grpSpPr>
            <a:xfrm>
              <a:off x="2051720" y="2139702"/>
              <a:ext cx="612068" cy="642317"/>
              <a:chOff x="2051720" y="2139702"/>
              <a:chExt cx="612068" cy="642317"/>
            </a:xfrm>
          </p:grpSpPr>
          <p:sp>
            <p:nvSpPr>
              <p:cNvPr id="26" name="Freeform: Shape 1"/>
              <p:cNvSpPr/>
              <p:nvPr>
                <p:custDataLst>
                  <p:tags r:id="rId2"/>
                </p:custDataLst>
              </p:nvPr>
            </p:nvSpPr>
            <p:spPr>
              <a:xfrm>
                <a:off x="2051720" y="2139702"/>
                <a:ext cx="576064" cy="642317"/>
              </a:xfrm>
              <a:custGeom>
                <a:avLst/>
                <a:gdLst>
                  <a:gd name="connsiteX0" fmla="*/ 1124365 w 2248729"/>
                  <a:gd name="connsiteY0" fmla="*/ 0 h 2507353"/>
                  <a:gd name="connsiteX1" fmla="*/ 1257442 w 2248729"/>
                  <a:gd name="connsiteY1" fmla="*/ 31576 h 2507353"/>
                  <a:gd name="connsiteX2" fmla="*/ 2115652 w 2248729"/>
                  <a:gd name="connsiteY2" fmla="*/ 527274 h 2507353"/>
                  <a:gd name="connsiteX3" fmla="*/ 2248729 w 2248729"/>
                  <a:gd name="connsiteY3" fmla="*/ 758148 h 2507353"/>
                  <a:gd name="connsiteX4" fmla="*/ 2248729 w 2248729"/>
                  <a:gd name="connsiteY4" fmla="*/ 1749546 h 2507353"/>
                  <a:gd name="connsiteX5" fmla="*/ 2115652 w 2248729"/>
                  <a:gd name="connsiteY5" fmla="*/ 1980419 h 2507353"/>
                  <a:gd name="connsiteX6" fmla="*/ 1257442 w 2248729"/>
                  <a:gd name="connsiteY6" fmla="*/ 2474760 h 2507353"/>
                  <a:gd name="connsiteX7" fmla="*/ 991288 w 2248729"/>
                  <a:gd name="connsiteY7" fmla="*/ 2474760 h 2507353"/>
                  <a:gd name="connsiteX8" fmla="*/ 133077 w 2248729"/>
                  <a:gd name="connsiteY8" fmla="*/ 1980419 h 2507353"/>
                  <a:gd name="connsiteX9" fmla="*/ 0 w 2248729"/>
                  <a:gd name="connsiteY9" fmla="*/ 1749546 h 2507353"/>
                  <a:gd name="connsiteX10" fmla="*/ 0 w 2248729"/>
                  <a:gd name="connsiteY10" fmla="*/ 758148 h 2507353"/>
                  <a:gd name="connsiteX11" fmla="*/ 133077 w 2248729"/>
                  <a:gd name="connsiteY11" fmla="*/ 527274 h 2507353"/>
                  <a:gd name="connsiteX12" fmla="*/ 991288 w 2248729"/>
                  <a:gd name="connsiteY12" fmla="*/ 31576 h 2507353"/>
                  <a:gd name="connsiteX13" fmla="*/ 1124365 w 2248729"/>
                  <a:gd name="connsiteY13" fmla="*/ 0 h 2507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8729" h="2507353">
                    <a:moveTo>
                      <a:pt x="1124365" y="0"/>
                    </a:moveTo>
                    <a:cubicBezTo>
                      <a:pt x="1172571" y="0"/>
                      <a:pt x="1220778" y="10526"/>
                      <a:pt x="1257442" y="31576"/>
                    </a:cubicBezTo>
                    <a:cubicBezTo>
                      <a:pt x="2115652" y="527274"/>
                      <a:pt x="2115652" y="527274"/>
                      <a:pt x="2115652" y="527274"/>
                    </a:cubicBezTo>
                    <a:cubicBezTo>
                      <a:pt x="2188980" y="569375"/>
                      <a:pt x="2248729" y="672589"/>
                      <a:pt x="2248729" y="758148"/>
                    </a:cubicBezTo>
                    <a:cubicBezTo>
                      <a:pt x="2248729" y="1749546"/>
                      <a:pt x="2248729" y="1749546"/>
                      <a:pt x="2248729" y="1749546"/>
                    </a:cubicBezTo>
                    <a:cubicBezTo>
                      <a:pt x="2248729" y="1833746"/>
                      <a:pt x="2188980" y="1936960"/>
                      <a:pt x="2115652" y="1980419"/>
                    </a:cubicBezTo>
                    <a:cubicBezTo>
                      <a:pt x="1257442" y="2474760"/>
                      <a:pt x="1257442" y="2474760"/>
                      <a:pt x="1257442" y="2474760"/>
                    </a:cubicBezTo>
                    <a:cubicBezTo>
                      <a:pt x="1184114" y="2518218"/>
                      <a:pt x="1064616" y="2518218"/>
                      <a:pt x="991288" y="2474760"/>
                    </a:cubicBezTo>
                    <a:cubicBezTo>
                      <a:pt x="133077" y="1980419"/>
                      <a:pt x="133077" y="1980419"/>
                      <a:pt x="133077" y="1980419"/>
                    </a:cubicBezTo>
                    <a:cubicBezTo>
                      <a:pt x="59749" y="1936960"/>
                      <a:pt x="0" y="1833746"/>
                      <a:pt x="0" y="1749546"/>
                    </a:cubicBezTo>
                    <a:lnTo>
                      <a:pt x="0" y="758148"/>
                    </a:lnTo>
                    <a:cubicBezTo>
                      <a:pt x="0" y="672589"/>
                      <a:pt x="59749" y="569375"/>
                      <a:pt x="133077" y="527274"/>
                    </a:cubicBezTo>
                    <a:cubicBezTo>
                      <a:pt x="991288" y="31576"/>
                      <a:pt x="991288" y="31576"/>
                      <a:pt x="991288" y="31576"/>
                    </a:cubicBezTo>
                    <a:cubicBezTo>
                      <a:pt x="1027952" y="10526"/>
                      <a:pt x="1076158" y="0"/>
                      <a:pt x="112436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222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矩形 35"/>
              <p:cNvSpPr/>
              <p:nvPr>
                <p:custDataLst>
                  <p:tags r:id="rId3"/>
                </p:custDataLst>
              </p:nvPr>
            </p:nvSpPr>
            <p:spPr>
              <a:xfrm>
                <a:off x="2087724" y="2276194"/>
                <a:ext cx="5760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b="1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  <a:endParaRPr lang="zh-CN" altLang="en-US" b="1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0" name="Rectangle 17"/>
            <p:cNvSpPr/>
            <p:nvPr>
              <p:custDataLst>
                <p:tags r:id="rId4"/>
              </p:custDataLst>
            </p:nvPr>
          </p:nvSpPr>
          <p:spPr>
            <a:xfrm>
              <a:off x="1547664" y="2859782"/>
              <a:ext cx="1440160" cy="432048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框架介绍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7" name="任意多边形: 形状 56"/>
          <p:cNvSpPr/>
          <p:nvPr>
            <p:custDataLst>
              <p:tags r:id="rId5"/>
            </p:custDataLst>
          </p:nvPr>
        </p:nvSpPr>
        <p:spPr>
          <a:xfrm rot="18932100">
            <a:off x="3628190" y="-565761"/>
            <a:ext cx="1887620" cy="1887620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Oval 44"/>
          <p:cNvSpPr/>
          <p:nvPr>
            <p:custDataLst>
              <p:tags r:id="rId7"/>
            </p:custDataLst>
          </p:nvPr>
        </p:nvSpPr>
        <p:spPr bwMode="auto">
          <a:xfrm>
            <a:off x="3995936" y="-380578"/>
            <a:ext cx="1270077" cy="1270077"/>
          </a:xfrm>
          <a:prstGeom prst="ellipse">
            <a:avLst/>
          </a:prstGeom>
          <a:noFill/>
          <a:ln w="19050">
            <a:noFill/>
            <a:round/>
          </a:ln>
        </p:spPr>
        <p:txBody>
          <a:bodyPr rot="0" spcFirstLastPara="0" vert="horz" wrap="none" lIns="91440" tIns="45720" rIns="91440" bIns="45720" anchor="b" anchorCtr="1" forceAA="0" compatLnSpc="1">
            <a:normAutofit/>
          </a:bodyPr>
          <a:lstStyle/>
          <a:p>
            <a:pPr algn="ctr"/>
            <a:r>
              <a:rPr lang="zh-CN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目录 </a:t>
            </a:r>
            <a:br>
              <a:rPr lang="zh-CN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</a:br>
            <a:r>
              <a:rPr lang="en-US" altLang="zh-CN" sz="900" b="1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CONTENT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任意多边形: 形状 58"/>
          <p:cNvSpPr/>
          <p:nvPr>
            <p:custDataLst>
              <p:tags r:id="rId8"/>
            </p:custDataLst>
          </p:nvPr>
        </p:nvSpPr>
        <p:spPr>
          <a:xfrm rot="18958199">
            <a:off x="3817049" y="4388549"/>
            <a:ext cx="1509902" cy="150990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987824" y="2139702"/>
            <a:ext cx="1440160" cy="1152128"/>
            <a:chOff x="1547664" y="2139702"/>
            <a:chExt cx="1440160" cy="1152128"/>
          </a:xfrm>
        </p:grpSpPr>
        <p:grpSp>
          <p:nvGrpSpPr>
            <p:cNvPr id="64" name="组合 63"/>
            <p:cNvGrpSpPr/>
            <p:nvPr/>
          </p:nvGrpSpPr>
          <p:grpSpPr>
            <a:xfrm>
              <a:off x="2051720" y="2139702"/>
              <a:ext cx="612068" cy="642317"/>
              <a:chOff x="2051720" y="2139702"/>
              <a:chExt cx="612068" cy="642317"/>
            </a:xfrm>
          </p:grpSpPr>
          <p:sp>
            <p:nvSpPr>
              <p:cNvPr id="66" name="Freeform: Shape 1"/>
              <p:cNvSpPr/>
              <p:nvPr>
                <p:custDataLst>
                  <p:tags r:id="rId9"/>
                </p:custDataLst>
              </p:nvPr>
            </p:nvSpPr>
            <p:spPr>
              <a:xfrm>
                <a:off x="2051720" y="2139702"/>
                <a:ext cx="576064" cy="642317"/>
              </a:xfrm>
              <a:custGeom>
                <a:avLst/>
                <a:gdLst>
                  <a:gd name="connsiteX0" fmla="*/ 1124365 w 2248729"/>
                  <a:gd name="connsiteY0" fmla="*/ 0 h 2507353"/>
                  <a:gd name="connsiteX1" fmla="*/ 1257442 w 2248729"/>
                  <a:gd name="connsiteY1" fmla="*/ 31576 h 2507353"/>
                  <a:gd name="connsiteX2" fmla="*/ 2115652 w 2248729"/>
                  <a:gd name="connsiteY2" fmla="*/ 527274 h 2507353"/>
                  <a:gd name="connsiteX3" fmla="*/ 2248729 w 2248729"/>
                  <a:gd name="connsiteY3" fmla="*/ 758148 h 2507353"/>
                  <a:gd name="connsiteX4" fmla="*/ 2248729 w 2248729"/>
                  <a:gd name="connsiteY4" fmla="*/ 1749546 h 2507353"/>
                  <a:gd name="connsiteX5" fmla="*/ 2115652 w 2248729"/>
                  <a:gd name="connsiteY5" fmla="*/ 1980419 h 2507353"/>
                  <a:gd name="connsiteX6" fmla="*/ 1257442 w 2248729"/>
                  <a:gd name="connsiteY6" fmla="*/ 2474760 h 2507353"/>
                  <a:gd name="connsiteX7" fmla="*/ 991288 w 2248729"/>
                  <a:gd name="connsiteY7" fmla="*/ 2474760 h 2507353"/>
                  <a:gd name="connsiteX8" fmla="*/ 133077 w 2248729"/>
                  <a:gd name="connsiteY8" fmla="*/ 1980419 h 2507353"/>
                  <a:gd name="connsiteX9" fmla="*/ 0 w 2248729"/>
                  <a:gd name="connsiteY9" fmla="*/ 1749546 h 2507353"/>
                  <a:gd name="connsiteX10" fmla="*/ 0 w 2248729"/>
                  <a:gd name="connsiteY10" fmla="*/ 758148 h 2507353"/>
                  <a:gd name="connsiteX11" fmla="*/ 133077 w 2248729"/>
                  <a:gd name="connsiteY11" fmla="*/ 527274 h 2507353"/>
                  <a:gd name="connsiteX12" fmla="*/ 991288 w 2248729"/>
                  <a:gd name="connsiteY12" fmla="*/ 31576 h 2507353"/>
                  <a:gd name="connsiteX13" fmla="*/ 1124365 w 2248729"/>
                  <a:gd name="connsiteY13" fmla="*/ 0 h 2507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8729" h="2507353">
                    <a:moveTo>
                      <a:pt x="1124365" y="0"/>
                    </a:moveTo>
                    <a:cubicBezTo>
                      <a:pt x="1172571" y="0"/>
                      <a:pt x="1220778" y="10526"/>
                      <a:pt x="1257442" y="31576"/>
                    </a:cubicBezTo>
                    <a:cubicBezTo>
                      <a:pt x="2115652" y="527274"/>
                      <a:pt x="2115652" y="527274"/>
                      <a:pt x="2115652" y="527274"/>
                    </a:cubicBezTo>
                    <a:cubicBezTo>
                      <a:pt x="2188980" y="569375"/>
                      <a:pt x="2248729" y="672589"/>
                      <a:pt x="2248729" y="758148"/>
                    </a:cubicBezTo>
                    <a:cubicBezTo>
                      <a:pt x="2248729" y="1749546"/>
                      <a:pt x="2248729" y="1749546"/>
                      <a:pt x="2248729" y="1749546"/>
                    </a:cubicBezTo>
                    <a:cubicBezTo>
                      <a:pt x="2248729" y="1833746"/>
                      <a:pt x="2188980" y="1936960"/>
                      <a:pt x="2115652" y="1980419"/>
                    </a:cubicBezTo>
                    <a:cubicBezTo>
                      <a:pt x="1257442" y="2474760"/>
                      <a:pt x="1257442" y="2474760"/>
                      <a:pt x="1257442" y="2474760"/>
                    </a:cubicBezTo>
                    <a:cubicBezTo>
                      <a:pt x="1184114" y="2518218"/>
                      <a:pt x="1064616" y="2518218"/>
                      <a:pt x="991288" y="2474760"/>
                    </a:cubicBezTo>
                    <a:cubicBezTo>
                      <a:pt x="133077" y="1980419"/>
                      <a:pt x="133077" y="1980419"/>
                      <a:pt x="133077" y="1980419"/>
                    </a:cubicBezTo>
                    <a:cubicBezTo>
                      <a:pt x="59749" y="1936960"/>
                      <a:pt x="0" y="1833746"/>
                      <a:pt x="0" y="1749546"/>
                    </a:cubicBezTo>
                    <a:lnTo>
                      <a:pt x="0" y="758148"/>
                    </a:lnTo>
                    <a:cubicBezTo>
                      <a:pt x="0" y="672589"/>
                      <a:pt x="59749" y="569375"/>
                      <a:pt x="133077" y="527274"/>
                    </a:cubicBezTo>
                    <a:cubicBezTo>
                      <a:pt x="991288" y="31576"/>
                      <a:pt x="991288" y="31576"/>
                      <a:pt x="991288" y="31576"/>
                    </a:cubicBezTo>
                    <a:cubicBezTo>
                      <a:pt x="1027952" y="10526"/>
                      <a:pt x="1076158" y="0"/>
                      <a:pt x="112436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222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矩形 66"/>
              <p:cNvSpPr/>
              <p:nvPr>
                <p:custDataLst>
                  <p:tags r:id="rId10"/>
                </p:custDataLst>
              </p:nvPr>
            </p:nvSpPr>
            <p:spPr>
              <a:xfrm>
                <a:off x="2087724" y="2276194"/>
                <a:ext cx="5760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b="1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  <a:endParaRPr lang="zh-CN" altLang="en-US" b="1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5" name="Rectangle 17"/>
            <p:cNvSpPr/>
            <p:nvPr>
              <p:custDataLst>
                <p:tags r:id="rId11"/>
              </p:custDataLst>
            </p:nvPr>
          </p:nvSpPr>
          <p:spPr>
            <a:xfrm>
              <a:off x="1547664" y="2859782"/>
              <a:ext cx="1440160" cy="432048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微服务结构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572000" y="2139702"/>
            <a:ext cx="1440160" cy="1152128"/>
            <a:chOff x="1547664" y="2139702"/>
            <a:chExt cx="1440160" cy="1152128"/>
          </a:xfrm>
        </p:grpSpPr>
        <p:grpSp>
          <p:nvGrpSpPr>
            <p:cNvPr id="69" name="组合 68"/>
            <p:cNvGrpSpPr/>
            <p:nvPr/>
          </p:nvGrpSpPr>
          <p:grpSpPr>
            <a:xfrm>
              <a:off x="2051720" y="2139702"/>
              <a:ext cx="612068" cy="642317"/>
              <a:chOff x="2051720" y="2139702"/>
              <a:chExt cx="612068" cy="642317"/>
            </a:xfrm>
          </p:grpSpPr>
          <p:sp>
            <p:nvSpPr>
              <p:cNvPr id="71" name="Freeform: Shape 1"/>
              <p:cNvSpPr/>
              <p:nvPr>
                <p:custDataLst>
                  <p:tags r:id="rId12"/>
                </p:custDataLst>
              </p:nvPr>
            </p:nvSpPr>
            <p:spPr>
              <a:xfrm>
                <a:off x="2051720" y="2139702"/>
                <a:ext cx="576064" cy="642317"/>
              </a:xfrm>
              <a:custGeom>
                <a:avLst/>
                <a:gdLst>
                  <a:gd name="connsiteX0" fmla="*/ 1124365 w 2248729"/>
                  <a:gd name="connsiteY0" fmla="*/ 0 h 2507353"/>
                  <a:gd name="connsiteX1" fmla="*/ 1257442 w 2248729"/>
                  <a:gd name="connsiteY1" fmla="*/ 31576 h 2507353"/>
                  <a:gd name="connsiteX2" fmla="*/ 2115652 w 2248729"/>
                  <a:gd name="connsiteY2" fmla="*/ 527274 h 2507353"/>
                  <a:gd name="connsiteX3" fmla="*/ 2248729 w 2248729"/>
                  <a:gd name="connsiteY3" fmla="*/ 758148 h 2507353"/>
                  <a:gd name="connsiteX4" fmla="*/ 2248729 w 2248729"/>
                  <a:gd name="connsiteY4" fmla="*/ 1749546 h 2507353"/>
                  <a:gd name="connsiteX5" fmla="*/ 2115652 w 2248729"/>
                  <a:gd name="connsiteY5" fmla="*/ 1980419 h 2507353"/>
                  <a:gd name="connsiteX6" fmla="*/ 1257442 w 2248729"/>
                  <a:gd name="connsiteY6" fmla="*/ 2474760 h 2507353"/>
                  <a:gd name="connsiteX7" fmla="*/ 991288 w 2248729"/>
                  <a:gd name="connsiteY7" fmla="*/ 2474760 h 2507353"/>
                  <a:gd name="connsiteX8" fmla="*/ 133077 w 2248729"/>
                  <a:gd name="connsiteY8" fmla="*/ 1980419 h 2507353"/>
                  <a:gd name="connsiteX9" fmla="*/ 0 w 2248729"/>
                  <a:gd name="connsiteY9" fmla="*/ 1749546 h 2507353"/>
                  <a:gd name="connsiteX10" fmla="*/ 0 w 2248729"/>
                  <a:gd name="connsiteY10" fmla="*/ 758148 h 2507353"/>
                  <a:gd name="connsiteX11" fmla="*/ 133077 w 2248729"/>
                  <a:gd name="connsiteY11" fmla="*/ 527274 h 2507353"/>
                  <a:gd name="connsiteX12" fmla="*/ 991288 w 2248729"/>
                  <a:gd name="connsiteY12" fmla="*/ 31576 h 2507353"/>
                  <a:gd name="connsiteX13" fmla="*/ 1124365 w 2248729"/>
                  <a:gd name="connsiteY13" fmla="*/ 0 h 2507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8729" h="2507353">
                    <a:moveTo>
                      <a:pt x="1124365" y="0"/>
                    </a:moveTo>
                    <a:cubicBezTo>
                      <a:pt x="1172571" y="0"/>
                      <a:pt x="1220778" y="10526"/>
                      <a:pt x="1257442" y="31576"/>
                    </a:cubicBezTo>
                    <a:cubicBezTo>
                      <a:pt x="2115652" y="527274"/>
                      <a:pt x="2115652" y="527274"/>
                      <a:pt x="2115652" y="527274"/>
                    </a:cubicBezTo>
                    <a:cubicBezTo>
                      <a:pt x="2188980" y="569375"/>
                      <a:pt x="2248729" y="672589"/>
                      <a:pt x="2248729" y="758148"/>
                    </a:cubicBezTo>
                    <a:cubicBezTo>
                      <a:pt x="2248729" y="1749546"/>
                      <a:pt x="2248729" y="1749546"/>
                      <a:pt x="2248729" y="1749546"/>
                    </a:cubicBezTo>
                    <a:cubicBezTo>
                      <a:pt x="2248729" y="1833746"/>
                      <a:pt x="2188980" y="1936960"/>
                      <a:pt x="2115652" y="1980419"/>
                    </a:cubicBezTo>
                    <a:cubicBezTo>
                      <a:pt x="1257442" y="2474760"/>
                      <a:pt x="1257442" y="2474760"/>
                      <a:pt x="1257442" y="2474760"/>
                    </a:cubicBezTo>
                    <a:cubicBezTo>
                      <a:pt x="1184114" y="2518218"/>
                      <a:pt x="1064616" y="2518218"/>
                      <a:pt x="991288" y="2474760"/>
                    </a:cubicBezTo>
                    <a:cubicBezTo>
                      <a:pt x="133077" y="1980419"/>
                      <a:pt x="133077" y="1980419"/>
                      <a:pt x="133077" y="1980419"/>
                    </a:cubicBezTo>
                    <a:cubicBezTo>
                      <a:pt x="59749" y="1936960"/>
                      <a:pt x="0" y="1833746"/>
                      <a:pt x="0" y="1749546"/>
                    </a:cubicBezTo>
                    <a:lnTo>
                      <a:pt x="0" y="758148"/>
                    </a:lnTo>
                    <a:cubicBezTo>
                      <a:pt x="0" y="672589"/>
                      <a:pt x="59749" y="569375"/>
                      <a:pt x="133077" y="527274"/>
                    </a:cubicBezTo>
                    <a:cubicBezTo>
                      <a:pt x="991288" y="31576"/>
                      <a:pt x="991288" y="31576"/>
                      <a:pt x="991288" y="31576"/>
                    </a:cubicBezTo>
                    <a:cubicBezTo>
                      <a:pt x="1027952" y="10526"/>
                      <a:pt x="1076158" y="0"/>
                      <a:pt x="112436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222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矩形 71"/>
              <p:cNvSpPr/>
              <p:nvPr>
                <p:custDataLst>
                  <p:tags r:id="rId13"/>
                </p:custDataLst>
              </p:nvPr>
            </p:nvSpPr>
            <p:spPr>
              <a:xfrm>
                <a:off x="2087724" y="2276194"/>
                <a:ext cx="5760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b="1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03</a:t>
                </a:r>
                <a:endParaRPr lang="zh-CN" altLang="en-US" b="1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0" name="Rectangle 17"/>
            <p:cNvSpPr/>
            <p:nvPr>
              <p:custDataLst>
                <p:tags r:id="rId14"/>
              </p:custDataLst>
            </p:nvPr>
          </p:nvSpPr>
          <p:spPr>
            <a:xfrm>
              <a:off x="1547664" y="2859782"/>
              <a:ext cx="1440160" cy="432048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常用启动器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156176" y="2139702"/>
            <a:ext cx="1440160" cy="1152128"/>
            <a:chOff x="1547664" y="2139702"/>
            <a:chExt cx="1440160" cy="1152128"/>
          </a:xfrm>
        </p:grpSpPr>
        <p:grpSp>
          <p:nvGrpSpPr>
            <p:cNvPr id="74" name="组合 73"/>
            <p:cNvGrpSpPr/>
            <p:nvPr/>
          </p:nvGrpSpPr>
          <p:grpSpPr>
            <a:xfrm>
              <a:off x="2051720" y="2139702"/>
              <a:ext cx="612068" cy="642317"/>
              <a:chOff x="2051720" y="2139702"/>
              <a:chExt cx="612068" cy="642317"/>
            </a:xfrm>
          </p:grpSpPr>
          <p:sp>
            <p:nvSpPr>
              <p:cNvPr id="76" name="Freeform: Shape 1"/>
              <p:cNvSpPr/>
              <p:nvPr>
                <p:custDataLst>
                  <p:tags r:id="rId15"/>
                </p:custDataLst>
              </p:nvPr>
            </p:nvSpPr>
            <p:spPr>
              <a:xfrm>
                <a:off x="2051720" y="2139702"/>
                <a:ext cx="576064" cy="642317"/>
              </a:xfrm>
              <a:custGeom>
                <a:avLst/>
                <a:gdLst>
                  <a:gd name="connsiteX0" fmla="*/ 1124365 w 2248729"/>
                  <a:gd name="connsiteY0" fmla="*/ 0 h 2507353"/>
                  <a:gd name="connsiteX1" fmla="*/ 1257442 w 2248729"/>
                  <a:gd name="connsiteY1" fmla="*/ 31576 h 2507353"/>
                  <a:gd name="connsiteX2" fmla="*/ 2115652 w 2248729"/>
                  <a:gd name="connsiteY2" fmla="*/ 527274 h 2507353"/>
                  <a:gd name="connsiteX3" fmla="*/ 2248729 w 2248729"/>
                  <a:gd name="connsiteY3" fmla="*/ 758148 h 2507353"/>
                  <a:gd name="connsiteX4" fmla="*/ 2248729 w 2248729"/>
                  <a:gd name="connsiteY4" fmla="*/ 1749546 h 2507353"/>
                  <a:gd name="connsiteX5" fmla="*/ 2115652 w 2248729"/>
                  <a:gd name="connsiteY5" fmla="*/ 1980419 h 2507353"/>
                  <a:gd name="connsiteX6" fmla="*/ 1257442 w 2248729"/>
                  <a:gd name="connsiteY6" fmla="*/ 2474760 h 2507353"/>
                  <a:gd name="connsiteX7" fmla="*/ 991288 w 2248729"/>
                  <a:gd name="connsiteY7" fmla="*/ 2474760 h 2507353"/>
                  <a:gd name="connsiteX8" fmla="*/ 133077 w 2248729"/>
                  <a:gd name="connsiteY8" fmla="*/ 1980419 h 2507353"/>
                  <a:gd name="connsiteX9" fmla="*/ 0 w 2248729"/>
                  <a:gd name="connsiteY9" fmla="*/ 1749546 h 2507353"/>
                  <a:gd name="connsiteX10" fmla="*/ 0 w 2248729"/>
                  <a:gd name="connsiteY10" fmla="*/ 758148 h 2507353"/>
                  <a:gd name="connsiteX11" fmla="*/ 133077 w 2248729"/>
                  <a:gd name="connsiteY11" fmla="*/ 527274 h 2507353"/>
                  <a:gd name="connsiteX12" fmla="*/ 991288 w 2248729"/>
                  <a:gd name="connsiteY12" fmla="*/ 31576 h 2507353"/>
                  <a:gd name="connsiteX13" fmla="*/ 1124365 w 2248729"/>
                  <a:gd name="connsiteY13" fmla="*/ 0 h 2507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8729" h="2507353">
                    <a:moveTo>
                      <a:pt x="1124365" y="0"/>
                    </a:moveTo>
                    <a:cubicBezTo>
                      <a:pt x="1172571" y="0"/>
                      <a:pt x="1220778" y="10526"/>
                      <a:pt x="1257442" y="31576"/>
                    </a:cubicBezTo>
                    <a:cubicBezTo>
                      <a:pt x="2115652" y="527274"/>
                      <a:pt x="2115652" y="527274"/>
                      <a:pt x="2115652" y="527274"/>
                    </a:cubicBezTo>
                    <a:cubicBezTo>
                      <a:pt x="2188980" y="569375"/>
                      <a:pt x="2248729" y="672589"/>
                      <a:pt x="2248729" y="758148"/>
                    </a:cubicBezTo>
                    <a:cubicBezTo>
                      <a:pt x="2248729" y="1749546"/>
                      <a:pt x="2248729" y="1749546"/>
                      <a:pt x="2248729" y="1749546"/>
                    </a:cubicBezTo>
                    <a:cubicBezTo>
                      <a:pt x="2248729" y="1833746"/>
                      <a:pt x="2188980" y="1936960"/>
                      <a:pt x="2115652" y="1980419"/>
                    </a:cubicBezTo>
                    <a:cubicBezTo>
                      <a:pt x="1257442" y="2474760"/>
                      <a:pt x="1257442" y="2474760"/>
                      <a:pt x="1257442" y="2474760"/>
                    </a:cubicBezTo>
                    <a:cubicBezTo>
                      <a:pt x="1184114" y="2518218"/>
                      <a:pt x="1064616" y="2518218"/>
                      <a:pt x="991288" y="2474760"/>
                    </a:cubicBezTo>
                    <a:cubicBezTo>
                      <a:pt x="133077" y="1980419"/>
                      <a:pt x="133077" y="1980419"/>
                      <a:pt x="133077" y="1980419"/>
                    </a:cubicBezTo>
                    <a:cubicBezTo>
                      <a:pt x="59749" y="1936960"/>
                      <a:pt x="0" y="1833746"/>
                      <a:pt x="0" y="1749546"/>
                    </a:cubicBezTo>
                    <a:lnTo>
                      <a:pt x="0" y="758148"/>
                    </a:lnTo>
                    <a:cubicBezTo>
                      <a:pt x="0" y="672589"/>
                      <a:pt x="59749" y="569375"/>
                      <a:pt x="133077" y="527274"/>
                    </a:cubicBezTo>
                    <a:cubicBezTo>
                      <a:pt x="991288" y="31576"/>
                      <a:pt x="991288" y="31576"/>
                      <a:pt x="991288" y="31576"/>
                    </a:cubicBezTo>
                    <a:cubicBezTo>
                      <a:pt x="1027952" y="10526"/>
                      <a:pt x="1076158" y="0"/>
                      <a:pt x="112436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222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矩形 76"/>
              <p:cNvSpPr/>
              <p:nvPr>
                <p:custDataLst>
                  <p:tags r:id="rId16"/>
                </p:custDataLst>
              </p:nvPr>
            </p:nvSpPr>
            <p:spPr>
              <a:xfrm>
                <a:off x="2087724" y="2276194"/>
                <a:ext cx="5760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b="1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04</a:t>
                </a:r>
                <a:endParaRPr lang="zh-CN" altLang="en-US" b="1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5" name="Rectangle 17"/>
            <p:cNvSpPr/>
            <p:nvPr>
              <p:custDataLst>
                <p:tags r:id="rId17"/>
              </p:custDataLst>
            </p:nvPr>
          </p:nvSpPr>
          <p:spPr>
            <a:xfrm>
              <a:off x="1547664" y="2859782"/>
              <a:ext cx="1440160" cy="432048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如何使用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2" presetID="2" presetClass="entr" presetSubtype="4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44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45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58" grpId="0"/>
          <p:bldP spid="5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58" grpId="0"/>
          <p:bldP spid="59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927989" y="1385403"/>
            <a:ext cx="4752527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Q &amp; A</a:t>
            </a:r>
            <a:endParaRPr lang="zh-CN" altLang="en-US" sz="6000" b="1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>
            <p:custDataLst>
              <p:tags r:id="rId2"/>
            </p:custDataLst>
          </p:nvPr>
        </p:nvSpPr>
        <p:spPr>
          <a:xfrm rot="18932100">
            <a:off x="5063477" y="-2318043"/>
            <a:ext cx="3788479" cy="378847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 rot="18958199">
            <a:off x="8234550" y="3116404"/>
            <a:ext cx="1812346" cy="1812346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>
            <p:custDataLst>
              <p:tags r:id="rId5"/>
            </p:custDataLst>
          </p:nvPr>
        </p:nvSpPr>
        <p:spPr>
          <a:xfrm rot="18958199">
            <a:off x="7197162" y="2315231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>
            <p:custDataLst>
              <p:tags r:id="rId6"/>
            </p:custDataLst>
          </p:nvPr>
        </p:nvSpPr>
        <p:spPr>
          <a:xfrm rot="18958199">
            <a:off x="8133453" y="1696165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: 形状 16"/>
          <p:cNvSpPr/>
          <p:nvPr>
            <p:custDataLst>
              <p:tags r:id="rId7"/>
            </p:custDataLst>
          </p:nvPr>
        </p:nvSpPr>
        <p:spPr>
          <a:xfrm rot="18932100">
            <a:off x="3345320" y="3055844"/>
            <a:ext cx="4311690" cy="4311690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: 形状 17"/>
          <p:cNvSpPr/>
          <p:nvPr>
            <p:custDataLst>
              <p:tags r:id="rId9"/>
            </p:custDataLst>
          </p:nvPr>
        </p:nvSpPr>
        <p:spPr>
          <a:xfrm rot="18958199">
            <a:off x="718854" y="3516859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/>
          <p:cNvSpPr/>
          <p:nvPr>
            <p:custDataLst>
              <p:tags r:id="rId10"/>
            </p:custDataLst>
          </p:nvPr>
        </p:nvSpPr>
        <p:spPr>
          <a:xfrm rot="18958199">
            <a:off x="2516439" y="3801229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927989" y="1385403"/>
            <a:ext cx="47525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谢谢欣赏</a:t>
            </a:r>
            <a:endParaRPr lang="zh-CN" altLang="en-US" sz="6000" b="1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>
            <p:custDataLst>
              <p:tags r:id="rId2"/>
            </p:custDataLst>
          </p:nvPr>
        </p:nvSpPr>
        <p:spPr>
          <a:xfrm rot="18932100">
            <a:off x="5063477" y="-2318043"/>
            <a:ext cx="3788479" cy="378847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 rot="18958199">
            <a:off x="8234550" y="3116404"/>
            <a:ext cx="1812346" cy="1812346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>
            <p:custDataLst>
              <p:tags r:id="rId5"/>
            </p:custDataLst>
          </p:nvPr>
        </p:nvSpPr>
        <p:spPr>
          <a:xfrm rot="18958199">
            <a:off x="7197162" y="2315231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>
            <p:custDataLst>
              <p:tags r:id="rId6"/>
            </p:custDataLst>
          </p:nvPr>
        </p:nvSpPr>
        <p:spPr>
          <a:xfrm rot="18958199">
            <a:off x="8133453" y="1696165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: 形状 16"/>
          <p:cNvSpPr/>
          <p:nvPr>
            <p:custDataLst>
              <p:tags r:id="rId7"/>
            </p:custDataLst>
          </p:nvPr>
        </p:nvSpPr>
        <p:spPr>
          <a:xfrm rot="18932100">
            <a:off x="3345320" y="3055844"/>
            <a:ext cx="4311690" cy="4311690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: 形状 17"/>
          <p:cNvSpPr/>
          <p:nvPr>
            <p:custDataLst>
              <p:tags r:id="rId9"/>
            </p:custDataLst>
          </p:nvPr>
        </p:nvSpPr>
        <p:spPr>
          <a:xfrm rot="18958199">
            <a:off x="718854" y="3516859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/>
          <p:cNvSpPr/>
          <p:nvPr>
            <p:custDataLst>
              <p:tags r:id="rId10"/>
            </p:custDataLst>
          </p:nvPr>
        </p:nvSpPr>
        <p:spPr>
          <a:xfrm rot="18958199">
            <a:off x="2516439" y="3801229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: 形状 48"/>
          <p:cNvSpPr/>
          <p:nvPr>
            <p:custDataLst>
              <p:tags r:id="rId1"/>
            </p:custDataLst>
          </p:nvPr>
        </p:nvSpPr>
        <p:spPr>
          <a:xfrm rot="17230580">
            <a:off x="-1249017" y="87640"/>
            <a:ext cx="2763018" cy="2763018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任意多边形: 形状 49"/>
          <p:cNvSpPr/>
          <p:nvPr>
            <p:custDataLst>
              <p:tags r:id="rId3"/>
            </p:custDataLst>
          </p:nvPr>
        </p:nvSpPr>
        <p:spPr>
          <a:xfrm rot="18958199">
            <a:off x="6105857" y="3029999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任意多边形: 形状 50"/>
          <p:cNvSpPr/>
          <p:nvPr>
            <p:custDataLst>
              <p:tags r:id="rId4"/>
            </p:custDataLst>
          </p:nvPr>
        </p:nvSpPr>
        <p:spPr>
          <a:xfrm rot="18932100">
            <a:off x="2119255" y="3266285"/>
            <a:ext cx="1159449" cy="115944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任意多边形: 形状 51"/>
          <p:cNvSpPr/>
          <p:nvPr>
            <p:custDataLst>
              <p:tags r:id="rId5"/>
            </p:custDataLst>
          </p:nvPr>
        </p:nvSpPr>
        <p:spPr>
          <a:xfrm rot="18958199">
            <a:off x="6023820" y="1564981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TextBox 48"/>
          <p:cNvSpPr txBox="1"/>
          <p:nvPr>
            <p:custDataLst>
              <p:tags r:id="rId6"/>
            </p:custDataLst>
          </p:nvPr>
        </p:nvSpPr>
        <p:spPr>
          <a:xfrm>
            <a:off x="2988747" y="2224879"/>
            <a:ext cx="4176464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GB" sz="4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基础框架介绍</a:t>
            </a:r>
            <a:endParaRPr lang="zh-CN" altLang="en-GB" sz="4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TextBox 49"/>
          <p:cNvSpPr txBox="1"/>
          <p:nvPr>
            <p:custDataLst>
              <p:tags r:id="rId7"/>
            </p:custDataLst>
          </p:nvPr>
        </p:nvSpPr>
        <p:spPr>
          <a:xfrm>
            <a:off x="3707904" y="2903079"/>
            <a:ext cx="2780138" cy="122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基础框架定义项目的结构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TextBox 48"/>
          <p:cNvSpPr txBox="1"/>
          <p:nvPr>
            <p:custDataLst>
              <p:tags r:id="rId8"/>
            </p:custDataLst>
          </p:nvPr>
        </p:nvSpPr>
        <p:spPr>
          <a:xfrm>
            <a:off x="3924851" y="1086534"/>
            <a:ext cx="148458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01</a:t>
            </a:r>
            <a:endParaRPr lang="en-GB" altLang="zh-CN" sz="8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任意多边形: 形状 55"/>
          <p:cNvSpPr/>
          <p:nvPr>
            <p:custDataLst>
              <p:tags r:id="rId9"/>
            </p:custDataLst>
          </p:nvPr>
        </p:nvSpPr>
        <p:spPr>
          <a:xfrm rot="17471221">
            <a:off x="8114789" y="2408223"/>
            <a:ext cx="2875571" cy="287557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9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59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2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059"/>
                                </p:stCondLst>
                                <p:childTnLst>
                                  <p:par>
                                    <p:cTn id="3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  <p:bldP spid="52" grpId="0" animBg="1"/>
          <p:bldP spid="53" grpId="0"/>
          <p:bldP spid="54" grpId="0"/>
          <p:bldP spid="55" grpId="0"/>
          <p:bldP spid="5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9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59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2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059"/>
                                </p:stCondLst>
                                <p:childTnLst>
                                  <p:par>
                                    <p:cTn id="3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  <p:bldP spid="52" grpId="0" animBg="1"/>
          <p:bldP spid="53" grpId="0"/>
          <p:bldP spid="54" grpId="0"/>
          <p:bldP spid="55" grpId="0"/>
          <p:bldP spid="56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74474" y="1226872"/>
            <a:ext cx="1515732" cy="2793222"/>
            <a:chOff x="874474" y="1226872"/>
            <a:chExt cx="1515732" cy="2793222"/>
          </a:xfrm>
        </p:grpSpPr>
        <p:grpSp>
          <p:nvGrpSpPr>
            <p:cNvPr id="4" name="Group 31"/>
            <p:cNvGrpSpPr/>
            <p:nvPr/>
          </p:nvGrpSpPr>
          <p:grpSpPr>
            <a:xfrm>
              <a:off x="1258251" y="2215583"/>
              <a:ext cx="814388" cy="1804511"/>
              <a:chOff x="1752600" y="3476625"/>
              <a:chExt cx="1085850" cy="2406015"/>
            </a:xfrm>
          </p:grpSpPr>
          <p:sp>
            <p:nvSpPr>
              <p:cNvPr id="39" name="Rectangle: Rounded Corners 1"/>
              <p:cNvSpPr/>
              <p:nvPr>
                <p:custDataLst>
                  <p:tags r:id="rId1"/>
                </p:custDataLst>
              </p:nvPr>
            </p:nvSpPr>
            <p:spPr>
              <a:xfrm>
                <a:off x="1752600" y="4124325"/>
                <a:ext cx="1085850" cy="1758315"/>
              </a:xfrm>
              <a:prstGeom prst="roundRect">
                <a:avLst>
                  <a:gd name="adj" fmla="val 13860"/>
                </a:avLst>
              </a:prstGeom>
              <a:solidFill>
                <a:schemeClr val="bg1">
                  <a:lumMod val="5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Rectangle: Rounded Corners 2"/>
              <p:cNvSpPr/>
              <p:nvPr>
                <p:custDataLst>
                  <p:tags r:id="rId2"/>
                </p:custDataLst>
              </p:nvPr>
            </p:nvSpPr>
            <p:spPr>
              <a:xfrm>
                <a:off x="1952625" y="3476625"/>
                <a:ext cx="685800" cy="54292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Rectangle 3"/>
              <p:cNvSpPr/>
              <p:nvPr>
                <p:custDataLst>
                  <p:tags r:id="rId3"/>
                </p:custDataLst>
              </p:nvPr>
            </p:nvSpPr>
            <p:spPr>
              <a:xfrm>
                <a:off x="2043112" y="3704034"/>
                <a:ext cx="126207" cy="88107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Rectangle 4"/>
              <p:cNvSpPr/>
              <p:nvPr>
                <p:custDataLst>
                  <p:tags r:id="rId4"/>
                </p:custDataLst>
              </p:nvPr>
            </p:nvSpPr>
            <p:spPr>
              <a:xfrm>
                <a:off x="2424112" y="3704034"/>
                <a:ext cx="126207" cy="88107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43" name="Straight Connector 6"/>
              <p:cNvCxnSpPr/>
              <p:nvPr>
                <p:custDataLst>
                  <p:tags r:id="rId5"/>
                </p:custDataLst>
              </p:nvPr>
            </p:nvCxnSpPr>
            <p:spPr>
              <a:xfrm>
                <a:off x="2295525" y="3534866"/>
                <a:ext cx="0" cy="4264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Freeform: Shape 55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1509072" y="3138977"/>
              <a:ext cx="344181" cy="428718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2" name="Group 40"/>
            <p:cNvGrpSpPr/>
            <p:nvPr/>
          </p:nvGrpSpPr>
          <p:grpSpPr>
            <a:xfrm>
              <a:off x="874474" y="1226872"/>
              <a:ext cx="1515732" cy="695805"/>
              <a:chOff x="5122025" y="525814"/>
              <a:chExt cx="2020976" cy="927740"/>
            </a:xfrm>
          </p:grpSpPr>
          <p:sp>
            <p:nvSpPr>
              <p:cNvPr id="22" name="TextBox 41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5122026" y="826908"/>
                <a:ext cx="2020975" cy="62664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000">
                    <a:cs typeface="+mn-ea"/>
                    <a:sym typeface="+mn-lt"/>
                  </a:rPr>
                  <a:t>通用类库， 提供工具类</a:t>
                </a:r>
                <a:endParaRPr lang="zh-CN" altLang="en-US" sz="1000">
                  <a:cs typeface="+mn-ea"/>
                  <a:sym typeface="+mn-lt"/>
                </a:endParaRPr>
              </a:p>
            </p:txBody>
          </p:sp>
          <p:sp>
            <p:nvSpPr>
              <p:cNvPr id="23" name="Rectangle 42"/>
              <p:cNvSpPr/>
              <p:nvPr>
                <p:custDataLst>
                  <p:tags r:id="rId8"/>
                </p:custDataLst>
              </p:nvPr>
            </p:nvSpPr>
            <p:spPr>
              <a:xfrm>
                <a:off x="5122025" y="525814"/>
                <a:ext cx="2020976" cy="32541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 fontScale="72500"/>
              </a:bodyPr>
              <a:lstStyle/>
              <a:p>
                <a:pPr lvl="0" algn="ctr" defTabSz="914400">
                  <a:spcBef>
                    <a:spcPct val="0"/>
                  </a:spcBef>
                  <a:defRPr/>
                </a:pPr>
                <a:r>
                  <a:rPr lang="en-US" altLang="zh-CN" b="1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mcps-base</a:t>
                </a:r>
                <a:endParaRPr lang="en-US" altLang="zh-CN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3309151" y="1226872"/>
            <a:ext cx="1515732" cy="2793222"/>
            <a:chOff x="2818296" y="1226872"/>
            <a:chExt cx="1515732" cy="2793222"/>
          </a:xfrm>
        </p:grpSpPr>
        <p:grpSp>
          <p:nvGrpSpPr>
            <p:cNvPr id="5" name="Group 30"/>
            <p:cNvGrpSpPr/>
            <p:nvPr/>
          </p:nvGrpSpPr>
          <p:grpSpPr>
            <a:xfrm>
              <a:off x="3168968" y="2215583"/>
              <a:ext cx="814388" cy="1804511"/>
              <a:chOff x="4091940" y="3476625"/>
              <a:chExt cx="1085850" cy="2406015"/>
            </a:xfrm>
          </p:grpSpPr>
          <p:sp>
            <p:nvSpPr>
              <p:cNvPr id="34" name="Rectangle: Rounded Corners 13"/>
              <p:cNvSpPr/>
              <p:nvPr>
                <p:custDataLst>
                  <p:tags r:id="rId9"/>
                </p:custDataLst>
              </p:nvPr>
            </p:nvSpPr>
            <p:spPr>
              <a:xfrm>
                <a:off x="4091940" y="4124325"/>
                <a:ext cx="1085850" cy="1758315"/>
              </a:xfrm>
              <a:prstGeom prst="roundRect">
                <a:avLst>
                  <a:gd name="adj" fmla="val 13860"/>
                </a:avLst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5" name="Rectangle: Rounded Corners 14"/>
              <p:cNvSpPr/>
              <p:nvPr>
                <p:custDataLst>
                  <p:tags r:id="rId10"/>
                </p:custDataLst>
              </p:nvPr>
            </p:nvSpPr>
            <p:spPr>
              <a:xfrm>
                <a:off x="4291965" y="3476625"/>
                <a:ext cx="685800" cy="542925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6" name="Rectangle 15"/>
              <p:cNvSpPr/>
              <p:nvPr>
                <p:custDataLst>
                  <p:tags r:id="rId11"/>
                </p:custDataLst>
              </p:nvPr>
            </p:nvSpPr>
            <p:spPr>
              <a:xfrm>
                <a:off x="4382452" y="3704034"/>
                <a:ext cx="126207" cy="88107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Rectangle 16"/>
              <p:cNvSpPr/>
              <p:nvPr>
                <p:custDataLst>
                  <p:tags r:id="rId12"/>
                </p:custDataLst>
              </p:nvPr>
            </p:nvSpPr>
            <p:spPr>
              <a:xfrm>
                <a:off x="4763452" y="3704034"/>
                <a:ext cx="126207" cy="88107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38" name="Straight Connector 17"/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4634865" y="3534866"/>
                <a:ext cx="0" cy="4264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Freeform: Shape 49"/>
            <p:cNvSpPr/>
            <p:nvPr>
              <p:custDataLst>
                <p:tags r:id="rId14"/>
              </p:custDataLst>
            </p:nvPr>
          </p:nvSpPr>
          <p:spPr bwMode="auto">
            <a:xfrm>
              <a:off x="3426644" y="3163772"/>
              <a:ext cx="299035" cy="431261"/>
            </a:xfrm>
            <a:custGeom>
              <a:avLst/>
              <a:gdLst>
                <a:gd name="connsiteX0" fmla="*/ 79296 w 233363"/>
                <a:gd name="connsiteY0" fmla="*/ 303213 h 336550"/>
                <a:gd name="connsiteX1" fmla="*/ 69850 w 233363"/>
                <a:gd name="connsiteY1" fmla="*/ 311945 h 336550"/>
                <a:gd name="connsiteX2" fmla="*/ 79296 w 233363"/>
                <a:gd name="connsiteY2" fmla="*/ 320676 h 336550"/>
                <a:gd name="connsiteX3" fmla="*/ 114379 w 233363"/>
                <a:gd name="connsiteY3" fmla="*/ 320676 h 336550"/>
                <a:gd name="connsiteX4" fmla="*/ 123825 w 233363"/>
                <a:gd name="connsiteY4" fmla="*/ 311945 h 336550"/>
                <a:gd name="connsiteX5" fmla="*/ 114379 w 233363"/>
                <a:gd name="connsiteY5" fmla="*/ 303213 h 336550"/>
                <a:gd name="connsiteX6" fmla="*/ 79296 w 233363"/>
                <a:gd name="connsiteY6" fmla="*/ 303213 h 336550"/>
                <a:gd name="connsiteX7" fmla="*/ 189026 w 233363"/>
                <a:gd name="connsiteY7" fmla="*/ 179388 h 336550"/>
                <a:gd name="connsiteX8" fmla="*/ 179047 w 233363"/>
                <a:gd name="connsiteY8" fmla="*/ 184562 h 336550"/>
                <a:gd name="connsiteX9" fmla="*/ 182789 w 233363"/>
                <a:gd name="connsiteY9" fmla="*/ 194910 h 336550"/>
                <a:gd name="connsiteX10" fmla="*/ 182789 w 233363"/>
                <a:gd name="connsiteY10" fmla="*/ 197497 h 336550"/>
                <a:gd name="connsiteX11" fmla="*/ 182789 w 233363"/>
                <a:gd name="connsiteY11" fmla="*/ 207846 h 336550"/>
                <a:gd name="connsiteX12" fmla="*/ 189026 w 233363"/>
                <a:gd name="connsiteY12" fmla="*/ 211726 h 336550"/>
                <a:gd name="connsiteX13" fmla="*/ 191521 w 233363"/>
                <a:gd name="connsiteY13" fmla="*/ 207846 h 336550"/>
                <a:gd name="connsiteX14" fmla="*/ 191521 w 233363"/>
                <a:gd name="connsiteY14" fmla="*/ 197497 h 336550"/>
                <a:gd name="connsiteX15" fmla="*/ 192768 w 233363"/>
                <a:gd name="connsiteY15" fmla="*/ 194910 h 336550"/>
                <a:gd name="connsiteX16" fmla="*/ 195263 w 233363"/>
                <a:gd name="connsiteY16" fmla="*/ 188443 h 336550"/>
                <a:gd name="connsiteX17" fmla="*/ 189026 w 233363"/>
                <a:gd name="connsiteY17" fmla="*/ 179388 h 336550"/>
                <a:gd name="connsiteX18" fmla="*/ 186659 w 233363"/>
                <a:gd name="connsiteY18" fmla="*/ 125413 h 336550"/>
                <a:gd name="connsiteX19" fmla="*/ 166687 w 233363"/>
                <a:gd name="connsiteY19" fmla="*/ 145257 h 336550"/>
                <a:gd name="connsiteX20" fmla="*/ 166687 w 233363"/>
                <a:gd name="connsiteY20" fmla="*/ 157163 h 336550"/>
                <a:gd name="connsiteX21" fmla="*/ 207962 w 233363"/>
                <a:gd name="connsiteY21" fmla="*/ 157163 h 336550"/>
                <a:gd name="connsiteX22" fmla="*/ 207962 w 233363"/>
                <a:gd name="connsiteY22" fmla="*/ 145257 h 336550"/>
                <a:gd name="connsiteX23" fmla="*/ 186659 w 233363"/>
                <a:gd name="connsiteY23" fmla="*/ 125413 h 336550"/>
                <a:gd name="connsiteX24" fmla="*/ 186532 w 233363"/>
                <a:gd name="connsiteY24" fmla="*/ 109538 h 336550"/>
                <a:gd name="connsiteX25" fmla="*/ 223997 w 233363"/>
                <a:gd name="connsiteY25" fmla="*/ 144781 h 336550"/>
                <a:gd name="connsiteX26" fmla="*/ 223997 w 233363"/>
                <a:gd name="connsiteY26" fmla="*/ 156528 h 336550"/>
                <a:gd name="connsiteX27" fmla="*/ 233363 w 233363"/>
                <a:gd name="connsiteY27" fmla="*/ 166970 h 336550"/>
                <a:gd name="connsiteX28" fmla="*/ 233363 w 233363"/>
                <a:gd name="connsiteY28" fmla="*/ 217876 h 336550"/>
                <a:gd name="connsiteX29" fmla="*/ 223997 w 233363"/>
                <a:gd name="connsiteY29" fmla="*/ 227013 h 336550"/>
                <a:gd name="connsiteX30" fmla="*/ 150404 w 233363"/>
                <a:gd name="connsiteY30" fmla="*/ 227013 h 336550"/>
                <a:gd name="connsiteX31" fmla="*/ 139700 w 233363"/>
                <a:gd name="connsiteY31" fmla="*/ 217876 h 336550"/>
                <a:gd name="connsiteX32" fmla="*/ 139700 w 233363"/>
                <a:gd name="connsiteY32" fmla="*/ 166970 h 336550"/>
                <a:gd name="connsiteX33" fmla="*/ 150404 w 233363"/>
                <a:gd name="connsiteY33" fmla="*/ 156528 h 336550"/>
                <a:gd name="connsiteX34" fmla="*/ 150404 w 233363"/>
                <a:gd name="connsiteY34" fmla="*/ 144781 h 336550"/>
                <a:gd name="connsiteX35" fmla="*/ 186532 w 233363"/>
                <a:gd name="connsiteY35" fmla="*/ 109538 h 336550"/>
                <a:gd name="connsiteX36" fmla="*/ 35671 w 233363"/>
                <a:gd name="connsiteY36" fmla="*/ 0 h 336550"/>
                <a:gd name="connsiteX37" fmla="*/ 159858 w 233363"/>
                <a:gd name="connsiteY37" fmla="*/ 0 h 336550"/>
                <a:gd name="connsiteX38" fmla="*/ 196850 w 233363"/>
                <a:gd name="connsiteY38" fmla="*/ 36810 h 336550"/>
                <a:gd name="connsiteX39" fmla="*/ 196850 w 233363"/>
                <a:gd name="connsiteY39" fmla="*/ 90711 h 336550"/>
                <a:gd name="connsiteX40" fmla="*/ 186281 w 233363"/>
                <a:gd name="connsiteY40" fmla="*/ 90711 h 336550"/>
                <a:gd name="connsiteX41" fmla="*/ 177033 w 233363"/>
                <a:gd name="connsiteY41" fmla="*/ 90711 h 336550"/>
                <a:gd name="connsiteX42" fmla="*/ 177033 w 233363"/>
                <a:gd name="connsiteY42" fmla="*/ 60474 h 336550"/>
                <a:gd name="connsiteX43" fmla="*/ 177033 w 233363"/>
                <a:gd name="connsiteY43" fmla="*/ 59159 h 336550"/>
                <a:gd name="connsiteX44" fmla="*/ 167785 w 233363"/>
                <a:gd name="connsiteY44" fmla="*/ 48642 h 336550"/>
                <a:gd name="connsiteX45" fmla="*/ 29065 w 233363"/>
                <a:gd name="connsiteY45" fmla="*/ 48642 h 336550"/>
                <a:gd name="connsiteX46" fmla="*/ 19817 w 233363"/>
                <a:gd name="connsiteY46" fmla="*/ 59159 h 336550"/>
                <a:gd name="connsiteX47" fmla="*/ 19817 w 233363"/>
                <a:gd name="connsiteY47" fmla="*/ 278706 h 336550"/>
                <a:gd name="connsiteX48" fmla="*/ 29065 w 233363"/>
                <a:gd name="connsiteY48" fmla="*/ 287908 h 336550"/>
                <a:gd name="connsiteX49" fmla="*/ 167785 w 233363"/>
                <a:gd name="connsiteY49" fmla="*/ 287908 h 336550"/>
                <a:gd name="connsiteX50" fmla="*/ 177033 w 233363"/>
                <a:gd name="connsiteY50" fmla="*/ 278706 h 336550"/>
                <a:gd name="connsiteX51" fmla="*/ 177033 w 233363"/>
                <a:gd name="connsiteY51" fmla="*/ 245839 h 336550"/>
                <a:gd name="connsiteX52" fmla="*/ 196850 w 233363"/>
                <a:gd name="connsiteY52" fmla="*/ 245839 h 336550"/>
                <a:gd name="connsiteX53" fmla="*/ 196850 w 233363"/>
                <a:gd name="connsiteY53" fmla="*/ 299740 h 336550"/>
                <a:gd name="connsiteX54" fmla="*/ 159858 w 233363"/>
                <a:gd name="connsiteY54" fmla="*/ 336550 h 336550"/>
                <a:gd name="connsiteX55" fmla="*/ 35671 w 233363"/>
                <a:gd name="connsiteY55" fmla="*/ 336550 h 336550"/>
                <a:gd name="connsiteX56" fmla="*/ 0 w 233363"/>
                <a:gd name="connsiteY56" fmla="*/ 299740 h 336550"/>
                <a:gd name="connsiteX57" fmla="*/ 0 w 233363"/>
                <a:gd name="connsiteY57" fmla="*/ 36810 h 336550"/>
                <a:gd name="connsiteX58" fmla="*/ 35671 w 233363"/>
                <a:gd name="connsiteY58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33363" h="336550">
                  <a:moveTo>
                    <a:pt x="79296" y="303213"/>
                  </a:moveTo>
                  <a:cubicBezTo>
                    <a:pt x="73898" y="303213"/>
                    <a:pt x="69850" y="306955"/>
                    <a:pt x="69850" y="311945"/>
                  </a:cubicBezTo>
                  <a:cubicBezTo>
                    <a:pt x="69850" y="316934"/>
                    <a:pt x="73898" y="320676"/>
                    <a:pt x="79296" y="320676"/>
                  </a:cubicBezTo>
                  <a:cubicBezTo>
                    <a:pt x="79296" y="320676"/>
                    <a:pt x="79296" y="320676"/>
                    <a:pt x="114379" y="320676"/>
                  </a:cubicBezTo>
                  <a:cubicBezTo>
                    <a:pt x="119777" y="320676"/>
                    <a:pt x="123825" y="316934"/>
                    <a:pt x="123825" y="311945"/>
                  </a:cubicBezTo>
                  <a:cubicBezTo>
                    <a:pt x="123825" y="306955"/>
                    <a:pt x="119777" y="303213"/>
                    <a:pt x="114379" y="303213"/>
                  </a:cubicBezTo>
                  <a:cubicBezTo>
                    <a:pt x="114379" y="303213"/>
                    <a:pt x="114379" y="303213"/>
                    <a:pt x="79296" y="303213"/>
                  </a:cubicBezTo>
                  <a:close/>
                  <a:moveTo>
                    <a:pt x="189026" y="179388"/>
                  </a:moveTo>
                  <a:cubicBezTo>
                    <a:pt x="185284" y="179388"/>
                    <a:pt x="181542" y="180682"/>
                    <a:pt x="179047" y="184562"/>
                  </a:cubicBezTo>
                  <a:cubicBezTo>
                    <a:pt x="177800" y="188443"/>
                    <a:pt x="179047" y="192323"/>
                    <a:pt x="182789" y="194910"/>
                  </a:cubicBezTo>
                  <a:cubicBezTo>
                    <a:pt x="182789" y="196204"/>
                    <a:pt x="182789" y="196204"/>
                    <a:pt x="182789" y="197497"/>
                  </a:cubicBezTo>
                  <a:cubicBezTo>
                    <a:pt x="182789" y="197497"/>
                    <a:pt x="182789" y="197497"/>
                    <a:pt x="182789" y="207846"/>
                  </a:cubicBezTo>
                  <a:cubicBezTo>
                    <a:pt x="182789" y="211726"/>
                    <a:pt x="186532" y="214313"/>
                    <a:pt x="189026" y="211726"/>
                  </a:cubicBezTo>
                  <a:cubicBezTo>
                    <a:pt x="190274" y="211726"/>
                    <a:pt x="191521" y="210433"/>
                    <a:pt x="191521" y="207846"/>
                  </a:cubicBezTo>
                  <a:cubicBezTo>
                    <a:pt x="191521" y="207846"/>
                    <a:pt x="191521" y="207846"/>
                    <a:pt x="191521" y="197497"/>
                  </a:cubicBezTo>
                  <a:cubicBezTo>
                    <a:pt x="191521" y="196204"/>
                    <a:pt x="191521" y="196204"/>
                    <a:pt x="192768" y="194910"/>
                  </a:cubicBezTo>
                  <a:cubicBezTo>
                    <a:pt x="194016" y="193617"/>
                    <a:pt x="195263" y="191030"/>
                    <a:pt x="195263" y="188443"/>
                  </a:cubicBezTo>
                  <a:cubicBezTo>
                    <a:pt x="195263" y="183269"/>
                    <a:pt x="192768" y="180682"/>
                    <a:pt x="189026" y="179388"/>
                  </a:cubicBezTo>
                  <a:close/>
                  <a:moveTo>
                    <a:pt x="186659" y="125413"/>
                  </a:moveTo>
                  <a:cubicBezTo>
                    <a:pt x="176007" y="125413"/>
                    <a:pt x="166687" y="133351"/>
                    <a:pt x="166687" y="145257"/>
                  </a:cubicBezTo>
                  <a:cubicBezTo>
                    <a:pt x="166687" y="145257"/>
                    <a:pt x="166687" y="145257"/>
                    <a:pt x="166687" y="157163"/>
                  </a:cubicBezTo>
                  <a:cubicBezTo>
                    <a:pt x="166687" y="157163"/>
                    <a:pt x="166687" y="157163"/>
                    <a:pt x="207962" y="157163"/>
                  </a:cubicBezTo>
                  <a:lnTo>
                    <a:pt x="207962" y="145257"/>
                  </a:lnTo>
                  <a:cubicBezTo>
                    <a:pt x="207962" y="133351"/>
                    <a:pt x="198642" y="125413"/>
                    <a:pt x="186659" y="125413"/>
                  </a:cubicBezTo>
                  <a:close/>
                  <a:moveTo>
                    <a:pt x="186532" y="109538"/>
                  </a:moveTo>
                  <a:cubicBezTo>
                    <a:pt x="206602" y="109538"/>
                    <a:pt x="223997" y="125201"/>
                    <a:pt x="223997" y="144781"/>
                  </a:cubicBezTo>
                  <a:cubicBezTo>
                    <a:pt x="223997" y="144781"/>
                    <a:pt x="223997" y="144781"/>
                    <a:pt x="223997" y="156528"/>
                  </a:cubicBezTo>
                  <a:cubicBezTo>
                    <a:pt x="229349" y="156528"/>
                    <a:pt x="233363" y="161749"/>
                    <a:pt x="233363" y="166970"/>
                  </a:cubicBezTo>
                  <a:cubicBezTo>
                    <a:pt x="233363" y="166970"/>
                    <a:pt x="233363" y="166970"/>
                    <a:pt x="233363" y="217876"/>
                  </a:cubicBezTo>
                  <a:cubicBezTo>
                    <a:pt x="233363" y="223097"/>
                    <a:pt x="229349" y="227013"/>
                    <a:pt x="223997" y="227013"/>
                  </a:cubicBezTo>
                  <a:cubicBezTo>
                    <a:pt x="223997" y="227013"/>
                    <a:pt x="223997" y="227013"/>
                    <a:pt x="150404" y="227013"/>
                  </a:cubicBezTo>
                  <a:cubicBezTo>
                    <a:pt x="145052" y="227013"/>
                    <a:pt x="139700" y="223097"/>
                    <a:pt x="139700" y="217876"/>
                  </a:cubicBezTo>
                  <a:cubicBezTo>
                    <a:pt x="139700" y="217876"/>
                    <a:pt x="139700" y="217876"/>
                    <a:pt x="139700" y="166970"/>
                  </a:cubicBezTo>
                  <a:cubicBezTo>
                    <a:pt x="139700" y="161749"/>
                    <a:pt x="145052" y="156528"/>
                    <a:pt x="150404" y="156528"/>
                  </a:cubicBezTo>
                  <a:cubicBezTo>
                    <a:pt x="150404" y="156528"/>
                    <a:pt x="150404" y="156528"/>
                    <a:pt x="150404" y="144781"/>
                  </a:cubicBezTo>
                  <a:cubicBezTo>
                    <a:pt x="150404" y="125201"/>
                    <a:pt x="166461" y="109538"/>
                    <a:pt x="186532" y="109538"/>
                  </a:cubicBezTo>
                  <a:close/>
                  <a:moveTo>
                    <a:pt x="35671" y="0"/>
                  </a:moveTo>
                  <a:cubicBezTo>
                    <a:pt x="35671" y="0"/>
                    <a:pt x="35671" y="0"/>
                    <a:pt x="159858" y="0"/>
                  </a:cubicBezTo>
                  <a:cubicBezTo>
                    <a:pt x="180996" y="0"/>
                    <a:pt x="196850" y="15776"/>
                    <a:pt x="196850" y="36810"/>
                  </a:cubicBezTo>
                  <a:cubicBezTo>
                    <a:pt x="196850" y="36810"/>
                    <a:pt x="196850" y="36810"/>
                    <a:pt x="196850" y="90711"/>
                  </a:cubicBezTo>
                  <a:cubicBezTo>
                    <a:pt x="194208" y="90711"/>
                    <a:pt x="190244" y="90711"/>
                    <a:pt x="186281" y="90711"/>
                  </a:cubicBezTo>
                  <a:cubicBezTo>
                    <a:pt x="183639" y="90711"/>
                    <a:pt x="180996" y="90711"/>
                    <a:pt x="177033" y="90711"/>
                  </a:cubicBezTo>
                  <a:cubicBezTo>
                    <a:pt x="177033" y="90711"/>
                    <a:pt x="177033" y="90711"/>
                    <a:pt x="177033" y="60474"/>
                  </a:cubicBezTo>
                  <a:cubicBezTo>
                    <a:pt x="177033" y="60474"/>
                    <a:pt x="177033" y="60474"/>
                    <a:pt x="177033" y="59159"/>
                  </a:cubicBezTo>
                  <a:cubicBezTo>
                    <a:pt x="177033" y="53900"/>
                    <a:pt x="173070" y="48642"/>
                    <a:pt x="167785" y="48642"/>
                  </a:cubicBezTo>
                  <a:cubicBezTo>
                    <a:pt x="167785" y="48642"/>
                    <a:pt x="167785" y="48642"/>
                    <a:pt x="29065" y="48642"/>
                  </a:cubicBezTo>
                  <a:cubicBezTo>
                    <a:pt x="23780" y="48642"/>
                    <a:pt x="19817" y="53900"/>
                    <a:pt x="19817" y="59159"/>
                  </a:cubicBezTo>
                  <a:cubicBezTo>
                    <a:pt x="19817" y="59159"/>
                    <a:pt x="19817" y="59159"/>
                    <a:pt x="19817" y="278706"/>
                  </a:cubicBezTo>
                  <a:cubicBezTo>
                    <a:pt x="19817" y="282650"/>
                    <a:pt x="23780" y="287908"/>
                    <a:pt x="29065" y="287908"/>
                  </a:cubicBezTo>
                  <a:cubicBezTo>
                    <a:pt x="29065" y="287908"/>
                    <a:pt x="29065" y="287908"/>
                    <a:pt x="167785" y="287908"/>
                  </a:cubicBezTo>
                  <a:cubicBezTo>
                    <a:pt x="173070" y="287908"/>
                    <a:pt x="177033" y="282650"/>
                    <a:pt x="177033" y="278706"/>
                  </a:cubicBezTo>
                  <a:cubicBezTo>
                    <a:pt x="177033" y="278706"/>
                    <a:pt x="177033" y="278706"/>
                    <a:pt x="177033" y="245839"/>
                  </a:cubicBezTo>
                  <a:cubicBezTo>
                    <a:pt x="177033" y="245839"/>
                    <a:pt x="177033" y="245839"/>
                    <a:pt x="196850" y="245839"/>
                  </a:cubicBezTo>
                  <a:cubicBezTo>
                    <a:pt x="196850" y="245839"/>
                    <a:pt x="196850" y="245839"/>
                    <a:pt x="196850" y="299740"/>
                  </a:cubicBezTo>
                  <a:cubicBezTo>
                    <a:pt x="196850" y="320774"/>
                    <a:pt x="180996" y="336550"/>
                    <a:pt x="159858" y="336550"/>
                  </a:cubicBezTo>
                  <a:cubicBezTo>
                    <a:pt x="159858" y="336550"/>
                    <a:pt x="159858" y="336550"/>
                    <a:pt x="35671" y="336550"/>
                  </a:cubicBezTo>
                  <a:cubicBezTo>
                    <a:pt x="15854" y="336550"/>
                    <a:pt x="0" y="320774"/>
                    <a:pt x="0" y="299740"/>
                  </a:cubicBezTo>
                  <a:cubicBezTo>
                    <a:pt x="0" y="299740"/>
                    <a:pt x="0" y="299740"/>
                    <a:pt x="0" y="36810"/>
                  </a:cubicBezTo>
                  <a:cubicBezTo>
                    <a:pt x="0" y="15776"/>
                    <a:pt x="15854" y="0"/>
                    <a:pt x="3567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3" name="Group 43"/>
            <p:cNvGrpSpPr/>
            <p:nvPr/>
          </p:nvGrpSpPr>
          <p:grpSpPr>
            <a:xfrm>
              <a:off x="2818296" y="1226872"/>
              <a:ext cx="1515732" cy="695805"/>
              <a:chOff x="5122025" y="525814"/>
              <a:chExt cx="2020976" cy="927740"/>
            </a:xfrm>
          </p:grpSpPr>
          <p:sp>
            <p:nvSpPr>
              <p:cNvPr id="20" name="TextBox 44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5122026" y="826908"/>
                <a:ext cx="2020975" cy="62664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000" dirty="0">
                    <a:cs typeface="+mn-ea"/>
                    <a:sym typeface="+mn-lt"/>
                  </a:rPr>
                  <a:t>框架类库， 提供第三方框架的封装</a:t>
                </a:r>
                <a:endParaRPr lang="zh-CN" altLang="en-US" sz="1000" dirty="0">
                  <a:cs typeface="+mn-ea"/>
                  <a:sym typeface="+mn-lt"/>
                </a:endParaRPr>
              </a:p>
            </p:txBody>
          </p:sp>
          <p:sp>
            <p:nvSpPr>
              <p:cNvPr id="21" name="Rectangle 45"/>
              <p:cNvSpPr/>
              <p:nvPr>
                <p:custDataLst>
                  <p:tags r:id="rId16"/>
                </p:custDataLst>
              </p:nvPr>
            </p:nvSpPr>
            <p:spPr>
              <a:xfrm>
                <a:off x="5122025" y="525814"/>
                <a:ext cx="2020976" cy="32541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 fontScale="72500"/>
              </a:bodyPr>
              <a:lstStyle/>
              <a:p>
                <a:pPr lvl="0" algn="ctr" defTabSz="914400">
                  <a:spcBef>
                    <a:spcPct val="0"/>
                  </a:spcBef>
                  <a:defRPr/>
                </a:pPr>
                <a:r>
                  <a:rPr lang="en-US" altLang="zh-CN" b="1" dirty="0">
                    <a:solidFill>
                      <a:srgbClr val="0070C0"/>
                    </a:solidFill>
                    <a:cs typeface="+mn-ea"/>
                    <a:sym typeface="+mn-lt"/>
                  </a:rPr>
                  <a:t>mcps-frame</a:t>
                </a:r>
                <a:endParaRPr lang="en-US" altLang="zh-CN" b="1" dirty="0">
                  <a:solidFill>
                    <a:srgbClr val="0070C0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5631187" y="1226872"/>
            <a:ext cx="1515732" cy="2793222"/>
            <a:chOff x="4737107" y="1226872"/>
            <a:chExt cx="1515732" cy="2793222"/>
          </a:xfrm>
        </p:grpSpPr>
        <p:grpSp>
          <p:nvGrpSpPr>
            <p:cNvPr id="6" name="Group 29"/>
            <p:cNvGrpSpPr/>
            <p:nvPr/>
          </p:nvGrpSpPr>
          <p:grpSpPr>
            <a:xfrm>
              <a:off x="5087779" y="2215583"/>
              <a:ext cx="814388" cy="1804511"/>
              <a:chOff x="6831330" y="3476625"/>
              <a:chExt cx="1085850" cy="2406015"/>
            </a:xfrm>
          </p:grpSpPr>
          <p:sp>
            <p:nvSpPr>
              <p:cNvPr id="29" name="Rectangle: Rounded Corners 18"/>
              <p:cNvSpPr/>
              <p:nvPr>
                <p:custDataLst>
                  <p:tags r:id="rId17"/>
                </p:custDataLst>
              </p:nvPr>
            </p:nvSpPr>
            <p:spPr>
              <a:xfrm>
                <a:off x="6831330" y="4124325"/>
                <a:ext cx="1085850" cy="1758315"/>
              </a:xfrm>
              <a:prstGeom prst="roundRect">
                <a:avLst>
                  <a:gd name="adj" fmla="val 13860"/>
                </a:avLst>
              </a:prstGeom>
              <a:solidFill>
                <a:schemeClr val="accent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Rectangle: Rounded Corners 19"/>
              <p:cNvSpPr/>
              <p:nvPr>
                <p:custDataLst>
                  <p:tags r:id="rId18"/>
                </p:custDataLst>
              </p:nvPr>
            </p:nvSpPr>
            <p:spPr>
              <a:xfrm>
                <a:off x="7031355" y="3476625"/>
                <a:ext cx="685800" cy="542925"/>
              </a:xfrm>
              <a:prstGeom prst="roundRect">
                <a:avLst>
                  <a:gd name="adj" fmla="val 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Rectangle 20"/>
              <p:cNvSpPr/>
              <p:nvPr>
                <p:custDataLst>
                  <p:tags r:id="rId19"/>
                </p:custDataLst>
              </p:nvPr>
            </p:nvSpPr>
            <p:spPr>
              <a:xfrm>
                <a:off x="7121842" y="3704034"/>
                <a:ext cx="126207" cy="88107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Rectangle 21"/>
              <p:cNvSpPr/>
              <p:nvPr>
                <p:custDataLst>
                  <p:tags r:id="rId20"/>
                </p:custDataLst>
              </p:nvPr>
            </p:nvSpPr>
            <p:spPr>
              <a:xfrm>
                <a:off x="7502842" y="3704034"/>
                <a:ext cx="126207" cy="88107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33" name="Straight Connector 22"/>
              <p:cNvCxnSpPr/>
              <p:nvPr>
                <p:custDataLst>
                  <p:tags r:id="rId21"/>
                </p:custDataLst>
              </p:nvPr>
            </p:nvCxnSpPr>
            <p:spPr>
              <a:xfrm>
                <a:off x="7374255" y="3534866"/>
                <a:ext cx="0" cy="4264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Freeform: Shape 50"/>
            <p:cNvSpPr/>
            <p:nvPr>
              <p:custDataLst>
                <p:tags r:id="rId22"/>
              </p:custDataLst>
            </p:nvPr>
          </p:nvSpPr>
          <p:spPr bwMode="auto">
            <a:xfrm>
              <a:off x="5281391" y="3144063"/>
              <a:ext cx="427164" cy="417136"/>
            </a:xfrm>
            <a:custGeom>
              <a:avLst/>
              <a:gdLst>
                <a:gd name="connsiteX0" fmla="*/ 279401 w 338138"/>
                <a:gd name="connsiteY0" fmla="*/ 293687 h 330200"/>
                <a:gd name="connsiteX1" fmla="*/ 274109 w 338138"/>
                <a:gd name="connsiteY1" fmla="*/ 296374 h 330200"/>
                <a:gd name="connsiteX2" fmla="*/ 271463 w 338138"/>
                <a:gd name="connsiteY2" fmla="*/ 303090 h 330200"/>
                <a:gd name="connsiteX3" fmla="*/ 274109 w 338138"/>
                <a:gd name="connsiteY3" fmla="*/ 308464 h 330200"/>
                <a:gd name="connsiteX4" fmla="*/ 279401 w 338138"/>
                <a:gd name="connsiteY4" fmla="*/ 311150 h 330200"/>
                <a:gd name="connsiteX5" fmla="*/ 286015 w 338138"/>
                <a:gd name="connsiteY5" fmla="*/ 308464 h 330200"/>
                <a:gd name="connsiteX6" fmla="*/ 287338 w 338138"/>
                <a:gd name="connsiteY6" fmla="*/ 303090 h 330200"/>
                <a:gd name="connsiteX7" fmla="*/ 286015 w 338138"/>
                <a:gd name="connsiteY7" fmla="*/ 296374 h 330200"/>
                <a:gd name="connsiteX8" fmla="*/ 279401 w 338138"/>
                <a:gd name="connsiteY8" fmla="*/ 293687 h 330200"/>
                <a:gd name="connsiteX9" fmla="*/ 222250 w 338138"/>
                <a:gd name="connsiteY9" fmla="*/ 282575 h 330200"/>
                <a:gd name="connsiteX10" fmla="*/ 223567 w 338138"/>
                <a:gd name="connsiteY10" fmla="*/ 282575 h 330200"/>
                <a:gd name="connsiteX11" fmla="*/ 338138 w 338138"/>
                <a:gd name="connsiteY11" fmla="*/ 282575 h 330200"/>
                <a:gd name="connsiteX12" fmla="*/ 338138 w 338138"/>
                <a:gd name="connsiteY12" fmla="*/ 298450 h 330200"/>
                <a:gd name="connsiteX13" fmla="*/ 305215 w 338138"/>
                <a:gd name="connsiteY13" fmla="*/ 330200 h 330200"/>
                <a:gd name="connsiteX14" fmla="*/ 255173 w 338138"/>
                <a:gd name="connsiteY14" fmla="*/ 330200 h 330200"/>
                <a:gd name="connsiteX15" fmla="*/ 222250 w 338138"/>
                <a:gd name="connsiteY15" fmla="*/ 298450 h 330200"/>
                <a:gd name="connsiteX16" fmla="*/ 222250 w 338138"/>
                <a:gd name="connsiteY16" fmla="*/ 282575 h 330200"/>
                <a:gd name="connsiteX17" fmla="*/ 55563 w 338138"/>
                <a:gd name="connsiteY17" fmla="*/ 274637 h 330200"/>
                <a:gd name="connsiteX18" fmla="*/ 149226 w 338138"/>
                <a:gd name="connsiteY18" fmla="*/ 274637 h 330200"/>
                <a:gd name="connsiteX19" fmla="*/ 103054 w 338138"/>
                <a:gd name="connsiteY19" fmla="*/ 312737 h 330200"/>
                <a:gd name="connsiteX20" fmla="*/ 55563 w 338138"/>
                <a:gd name="connsiteY20" fmla="*/ 274637 h 330200"/>
                <a:gd name="connsiteX21" fmla="*/ 168911 w 338138"/>
                <a:gd name="connsiteY21" fmla="*/ 244475 h 330200"/>
                <a:gd name="connsiteX22" fmla="*/ 205459 w 338138"/>
                <a:gd name="connsiteY22" fmla="*/ 244475 h 330200"/>
                <a:gd name="connsiteX23" fmla="*/ 215901 w 338138"/>
                <a:gd name="connsiteY23" fmla="*/ 256381 h 330200"/>
                <a:gd name="connsiteX24" fmla="*/ 205459 w 338138"/>
                <a:gd name="connsiteY24" fmla="*/ 268288 h 330200"/>
                <a:gd name="connsiteX25" fmla="*/ 168911 w 338138"/>
                <a:gd name="connsiteY25" fmla="*/ 268288 h 330200"/>
                <a:gd name="connsiteX26" fmla="*/ 157163 w 338138"/>
                <a:gd name="connsiteY26" fmla="*/ 256381 h 330200"/>
                <a:gd name="connsiteX27" fmla="*/ 168911 w 338138"/>
                <a:gd name="connsiteY27" fmla="*/ 244475 h 330200"/>
                <a:gd name="connsiteX28" fmla="*/ 53975 w 338138"/>
                <a:gd name="connsiteY28" fmla="*/ 236537 h 330200"/>
                <a:gd name="connsiteX29" fmla="*/ 150813 w 338138"/>
                <a:gd name="connsiteY29" fmla="*/ 236537 h 330200"/>
                <a:gd name="connsiteX30" fmla="*/ 150813 w 338138"/>
                <a:gd name="connsiteY30" fmla="*/ 258762 h 330200"/>
                <a:gd name="connsiteX31" fmla="*/ 53975 w 338138"/>
                <a:gd name="connsiteY31" fmla="*/ 258762 h 330200"/>
                <a:gd name="connsiteX32" fmla="*/ 255173 w 338138"/>
                <a:gd name="connsiteY32" fmla="*/ 150812 h 330200"/>
                <a:gd name="connsiteX33" fmla="*/ 305215 w 338138"/>
                <a:gd name="connsiteY33" fmla="*/ 150812 h 330200"/>
                <a:gd name="connsiteX34" fmla="*/ 338138 w 338138"/>
                <a:gd name="connsiteY34" fmla="*/ 182063 h 330200"/>
                <a:gd name="connsiteX35" fmla="*/ 338138 w 338138"/>
                <a:gd name="connsiteY35" fmla="*/ 266700 h 330200"/>
                <a:gd name="connsiteX36" fmla="*/ 223567 w 338138"/>
                <a:gd name="connsiteY36" fmla="*/ 266700 h 330200"/>
                <a:gd name="connsiteX37" fmla="*/ 222250 w 338138"/>
                <a:gd name="connsiteY37" fmla="*/ 266700 h 330200"/>
                <a:gd name="connsiteX38" fmla="*/ 222250 w 338138"/>
                <a:gd name="connsiteY38" fmla="*/ 182063 h 330200"/>
                <a:gd name="connsiteX39" fmla="*/ 255173 w 338138"/>
                <a:gd name="connsiteY39" fmla="*/ 150812 h 330200"/>
                <a:gd name="connsiteX40" fmla="*/ 85111 w 338138"/>
                <a:gd name="connsiteY40" fmla="*/ 128587 h 330200"/>
                <a:gd name="connsiteX41" fmla="*/ 97913 w 338138"/>
                <a:gd name="connsiteY41" fmla="*/ 135164 h 330200"/>
                <a:gd name="connsiteX42" fmla="*/ 106875 w 338138"/>
                <a:gd name="connsiteY42" fmla="*/ 135164 h 330200"/>
                <a:gd name="connsiteX43" fmla="*/ 119678 w 338138"/>
                <a:gd name="connsiteY43" fmla="*/ 128587 h 330200"/>
                <a:gd name="connsiteX44" fmla="*/ 122238 w 338138"/>
                <a:gd name="connsiteY44" fmla="*/ 129902 h 330200"/>
                <a:gd name="connsiteX45" fmla="*/ 109435 w 338138"/>
                <a:gd name="connsiteY45" fmla="*/ 220662 h 330200"/>
                <a:gd name="connsiteX46" fmla="*/ 95353 w 338138"/>
                <a:gd name="connsiteY46" fmla="*/ 220662 h 330200"/>
                <a:gd name="connsiteX47" fmla="*/ 82550 w 338138"/>
                <a:gd name="connsiteY47" fmla="*/ 129902 h 330200"/>
                <a:gd name="connsiteX48" fmla="*/ 85111 w 338138"/>
                <a:gd name="connsiteY48" fmla="*/ 128587 h 330200"/>
                <a:gd name="connsiteX49" fmla="*/ 224631 w 338138"/>
                <a:gd name="connsiteY49" fmla="*/ 60325 h 330200"/>
                <a:gd name="connsiteX50" fmla="*/ 280194 w 338138"/>
                <a:gd name="connsiteY50" fmla="*/ 60325 h 330200"/>
                <a:gd name="connsiteX51" fmla="*/ 292100 w 338138"/>
                <a:gd name="connsiteY51" fmla="*/ 70872 h 330200"/>
                <a:gd name="connsiteX52" fmla="*/ 292100 w 338138"/>
                <a:gd name="connsiteY52" fmla="*/ 127565 h 330200"/>
                <a:gd name="connsiteX53" fmla="*/ 280194 w 338138"/>
                <a:gd name="connsiteY53" fmla="*/ 138113 h 330200"/>
                <a:gd name="connsiteX54" fmla="*/ 269610 w 338138"/>
                <a:gd name="connsiteY54" fmla="*/ 127565 h 330200"/>
                <a:gd name="connsiteX55" fmla="*/ 269610 w 338138"/>
                <a:gd name="connsiteY55" fmla="*/ 82738 h 330200"/>
                <a:gd name="connsiteX56" fmla="*/ 224631 w 338138"/>
                <a:gd name="connsiteY56" fmla="*/ 82738 h 330200"/>
                <a:gd name="connsiteX57" fmla="*/ 212725 w 338138"/>
                <a:gd name="connsiteY57" fmla="*/ 70872 h 330200"/>
                <a:gd name="connsiteX58" fmla="*/ 224631 w 338138"/>
                <a:gd name="connsiteY58" fmla="*/ 60325 h 330200"/>
                <a:gd name="connsiteX59" fmla="*/ 103055 w 338138"/>
                <a:gd name="connsiteY59" fmla="*/ 0 h 330200"/>
                <a:gd name="connsiteX60" fmla="*/ 204788 w 338138"/>
                <a:gd name="connsiteY60" fmla="*/ 101137 h 330200"/>
                <a:gd name="connsiteX61" fmla="*/ 161188 w 338138"/>
                <a:gd name="connsiteY61" fmla="*/ 185199 h 330200"/>
                <a:gd name="connsiteX62" fmla="*/ 151940 w 338138"/>
                <a:gd name="connsiteY62" fmla="*/ 220663 h 330200"/>
                <a:gd name="connsiteX63" fmla="*/ 125515 w 338138"/>
                <a:gd name="connsiteY63" fmla="*/ 220663 h 330200"/>
                <a:gd name="connsiteX64" fmla="*/ 137406 w 338138"/>
                <a:gd name="connsiteY64" fmla="*/ 136601 h 330200"/>
                <a:gd name="connsiteX65" fmla="*/ 138727 w 338138"/>
                <a:gd name="connsiteY65" fmla="*/ 136601 h 330200"/>
                <a:gd name="connsiteX66" fmla="*/ 149297 w 338138"/>
                <a:gd name="connsiteY66" fmla="*/ 130033 h 330200"/>
                <a:gd name="connsiteX67" fmla="*/ 144012 w 338138"/>
                <a:gd name="connsiteY67" fmla="*/ 115585 h 330200"/>
                <a:gd name="connsiteX68" fmla="*/ 125515 w 338138"/>
                <a:gd name="connsiteY68" fmla="*/ 106391 h 330200"/>
                <a:gd name="connsiteX69" fmla="*/ 116267 w 338138"/>
                <a:gd name="connsiteY69" fmla="*/ 106391 h 330200"/>
                <a:gd name="connsiteX70" fmla="*/ 103055 w 338138"/>
                <a:gd name="connsiteY70" fmla="*/ 112958 h 330200"/>
                <a:gd name="connsiteX71" fmla="*/ 88521 w 338138"/>
                <a:gd name="connsiteY71" fmla="*/ 106391 h 330200"/>
                <a:gd name="connsiteX72" fmla="*/ 79273 w 338138"/>
                <a:gd name="connsiteY72" fmla="*/ 106391 h 330200"/>
                <a:gd name="connsiteX73" fmla="*/ 60776 w 338138"/>
                <a:gd name="connsiteY73" fmla="*/ 115585 h 330200"/>
                <a:gd name="connsiteX74" fmla="*/ 55491 w 338138"/>
                <a:gd name="connsiteY74" fmla="*/ 130033 h 330200"/>
                <a:gd name="connsiteX75" fmla="*/ 67382 w 338138"/>
                <a:gd name="connsiteY75" fmla="*/ 136601 h 330200"/>
                <a:gd name="connsiteX76" fmla="*/ 79273 w 338138"/>
                <a:gd name="connsiteY76" fmla="*/ 220663 h 330200"/>
                <a:gd name="connsiteX77" fmla="*/ 52848 w 338138"/>
                <a:gd name="connsiteY77" fmla="*/ 220663 h 330200"/>
                <a:gd name="connsiteX78" fmla="*/ 43600 w 338138"/>
                <a:gd name="connsiteY78" fmla="*/ 185199 h 330200"/>
                <a:gd name="connsiteX79" fmla="*/ 0 w 338138"/>
                <a:gd name="connsiteY79" fmla="*/ 101137 h 330200"/>
                <a:gd name="connsiteX80" fmla="*/ 103055 w 338138"/>
                <a:gd name="connsiteY80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38138" h="330200">
                  <a:moveTo>
                    <a:pt x="279401" y="293687"/>
                  </a:moveTo>
                  <a:cubicBezTo>
                    <a:pt x="276755" y="293687"/>
                    <a:pt x="275432" y="295030"/>
                    <a:pt x="274109" y="296374"/>
                  </a:cubicBezTo>
                  <a:cubicBezTo>
                    <a:pt x="271463" y="297717"/>
                    <a:pt x="271463" y="300404"/>
                    <a:pt x="271463" y="303090"/>
                  </a:cubicBezTo>
                  <a:cubicBezTo>
                    <a:pt x="271463" y="304434"/>
                    <a:pt x="271463" y="307120"/>
                    <a:pt x="274109" y="308464"/>
                  </a:cubicBezTo>
                  <a:cubicBezTo>
                    <a:pt x="275432" y="309807"/>
                    <a:pt x="276755" y="311150"/>
                    <a:pt x="279401" y="311150"/>
                  </a:cubicBezTo>
                  <a:cubicBezTo>
                    <a:pt x="282046" y="311150"/>
                    <a:pt x="283369" y="309807"/>
                    <a:pt x="286015" y="308464"/>
                  </a:cubicBezTo>
                  <a:cubicBezTo>
                    <a:pt x="287338" y="307120"/>
                    <a:pt x="287338" y="304434"/>
                    <a:pt x="287338" y="303090"/>
                  </a:cubicBezTo>
                  <a:cubicBezTo>
                    <a:pt x="287338" y="300404"/>
                    <a:pt x="287338" y="297717"/>
                    <a:pt x="286015" y="296374"/>
                  </a:cubicBezTo>
                  <a:cubicBezTo>
                    <a:pt x="283369" y="295030"/>
                    <a:pt x="282046" y="293687"/>
                    <a:pt x="279401" y="293687"/>
                  </a:cubicBezTo>
                  <a:close/>
                  <a:moveTo>
                    <a:pt x="222250" y="282575"/>
                  </a:moveTo>
                  <a:cubicBezTo>
                    <a:pt x="223567" y="282575"/>
                    <a:pt x="223567" y="282575"/>
                    <a:pt x="223567" y="282575"/>
                  </a:cubicBezTo>
                  <a:lnTo>
                    <a:pt x="338138" y="282575"/>
                  </a:lnTo>
                  <a:cubicBezTo>
                    <a:pt x="338138" y="282575"/>
                    <a:pt x="338138" y="282575"/>
                    <a:pt x="338138" y="298450"/>
                  </a:cubicBezTo>
                  <a:cubicBezTo>
                    <a:pt x="338138" y="315648"/>
                    <a:pt x="323652" y="330200"/>
                    <a:pt x="305215" y="330200"/>
                  </a:cubicBezTo>
                  <a:cubicBezTo>
                    <a:pt x="305215" y="330200"/>
                    <a:pt x="305215" y="330200"/>
                    <a:pt x="255173" y="330200"/>
                  </a:cubicBezTo>
                  <a:cubicBezTo>
                    <a:pt x="236736" y="330200"/>
                    <a:pt x="222250" y="315648"/>
                    <a:pt x="222250" y="298450"/>
                  </a:cubicBezTo>
                  <a:cubicBezTo>
                    <a:pt x="222250" y="298450"/>
                    <a:pt x="222250" y="298450"/>
                    <a:pt x="222250" y="282575"/>
                  </a:cubicBezTo>
                  <a:close/>
                  <a:moveTo>
                    <a:pt x="55563" y="274637"/>
                  </a:moveTo>
                  <a:cubicBezTo>
                    <a:pt x="55563" y="274637"/>
                    <a:pt x="55563" y="274637"/>
                    <a:pt x="149226" y="274637"/>
                  </a:cubicBezTo>
                  <a:cubicBezTo>
                    <a:pt x="145268" y="296227"/>
                    <a:pt x="125481" y="312737"/>
                    <a:pt x="103054" y="312737"/>
                  </a:cubicBezTo>
                  <a:cubicBezTo>
                    <a:pt x="79309" y="312737"/>
                    <a:pt x="59521" y="296227"/>
                    <a:pt x="55563" y="274637"/>
                  </a:cubicBezTo>
                  <a:close/>
                  <a:moveTo>
                    <a:pt x="168911" y="244475"/>
                  </a:moveTo>
                  <a:cubicBezTo>
                    <a:pt x="168911" y="244475"/>
                    <a:pt x="168911" y="244475"/>
                    <a:pt x="205459" y="244475"/>
                  </a:cubicBezTo>
                  <a:cubicBezTo>
                    <a:pt x="211985" y="244475"/>
                    <a:pt x="215901" y="249767"/>
                    <a:pt x="215901" y="256381"/>
                  </a:cubicBezTo>
                  <a:cubicBezTo>
                    <a:pt x="215901" y="262996"/>
                    <a:pt x="211985" y="268288"/>
                    <a:pt x="205459" y="268288"/>
                  </a:cubicBezTo>
                  <a:cubicBezTo>
                    <a:pt x="205459" y="268288"/>
                    <a:pt x="205459" y="268288"/>
                    <a:pt x="168911" y="268288"/>
                  </a:cubicBezTo>
                  <a:cubicBezTo>
                    <a:pt x="162384" y="268288"/>
                    <a:pt x="157163" y="262996"/>
                    <a:pt x="157163" y="256381"/>
                  </a:cubicBezTo>
                  <a:cubicBezTo>
                    <a:pt x="157163" y="249767"/>
                    <a:pt x="162384" y="244475"/>
                    <a:pt x="168911" y="244475"/>
                  </a:cubicBezTo>
                  <a:close/>
                  <a:moveTo>
                    <a:pt x="53975" y="236537"/>
                  </a:moveTo>
                  <a:lnTo>
                    <a:pt x="150813" y="236537"/>
                  </a:lnTo>
                  <a:lnTo>
                    <a:pt x="150813" y="258762"/>
                  </a:lnTo>
                  <a:lnTo>
                    <a:pt x="53975" y="258762"/>
                  </a:lnTo>
                  <a:close/>
                  <a:moveTo>
                    <a:pt x="255173" y="150812"/>
                  </a:moveTo>
                  <a:cubicBezTo>
                    <a:pt x="255173" y="150812"/>
                    <a:pt x="255173" y="150812"/>
                    <a:pt x="305215" y="150812"/>
                  </a:cubicBezTo>
                  <a:cubicBezTo>
                    <a:pt x="323652" y="150812"/>
                    <a:pt x="338138" y="165135"/>
                    <a:pt x="338138" y="182063"/>
                  </a:cubicBezTo>
                  <a:cubicBezTo>
                    <a:pt x="338138" y="182063"/>
                    <a:pt x="338138" y="182063"/>
                    <a:pt x="338138" y="266700"/>
                  </a:cubicBezTo>
                  <a:cubicBezTo>
                    <a:pt x="338138" y="266700"/>
                    <a:pt x="338138" y="266700"/>
                    <a:pt x="223567" y="266700"/>
                  </a:cubicBezTo>
                  <a:cubicBezTo>
                    <a:pt x="223567" y="266700"/>
                    <a:pt x="223567" y="266700"/>
                    <a:pt x="222250" y="266700"/>
                  </a:cubicBezTo>
                  <a:cubicBezTo>
                    <a:pt x="222250" y="266700"/>
                    <a:pt x="222250" y="266700"/>
                    <a:pt x="222250" y="182063"/>
                  </a:cubicBezTo>
                  <a:cubicBezTo>
                    <a:pt x="222250" y="165135"/>
                    <a:pt x="236736" y="150812"/>
                    <a:pt x="255173" y="150812"/>
                  </a:cubicBezTo>
                  <a:close/>
                  <a:moveTo>
                    <a:pt x="85111" y="128587"/>
                  </a:moveTo>
                  <a:cubicBezTo>
                    <a:pt x="85111" y="128587"/>
                    <a:pt x="85111" y="128587"/>
                    <a:pt x="97913" y="135164"/>
                  </a:cubicBezTo>
                  <a:cubicBezTo>
                    <a:pt x="100474" y="136479"/>
                    <a:pt x="104314" y="136479"/>
                    <a:pt x="106875" y="135164"/>
                  </a:cubicBezTo>
                  <a:cubicBezTo>
                    <a:pt x="106875" y="135164"/>
                    <a:pt x="106875" y="135164"/>
                    <a:pt x="119678" y="128587"/>
                  </a:cubicBezTo>
                  <a:cubicBezTo>
                    <a:pt x="119678" y="128587"/>
                    <a:pt x="119678" y="128587"/>
                    <a:pt x="122238" y="129902"/>
                  </a:cubicBezTo>
                  <a:lnTo>
                    <a:pt x="109435" y="220662"/>
                  </a:lnTo>
                  <a:cubicBezTo>
                    <a:pt x="109435" y="220662"/>
                    <a:pt x="109435" y="220662"/>
                    <a:pt x="95353" y="220662"/>
                  </a:cubicBezTo>
                  <a:cubicBezTo>
                    <a:pt x="95353" y="220662"/>
                    <a:pt x="95353" y="220662"/>
                    <a:pt x="82550" y="129902"/>
                  </a:cubicBezTo>
                  <a:cubicBezTo>
                    <a:pt x="82550" y="129902"/>
                    <a:pt x="82550" y="129902"/>
                    <a:pt x="85111" y="128587"/>
                  </a:cubicBezTo>
                  <a:close/>
                  <a:moveTo>
                    <a:pt x="224631" y="60325"/>
                  </a:moveTo>
                  <a:cubicBezTo>
                    <a:pt x="224631" y="60325"/>
                    <a:pt x="224631" y="60325"/>
                    <a:pt x="280194" y="60325"/>
                  </a:cubicBezTo>
                  <a:cubicBezTo>
                    <a:pt x="286808" y="60325"/>
                    <a:pt x="292100" y="65599"/>
                    <a:pt x="292100" y="70872"/>
                  </a:cubicBezTo>
                  <a:cubicBezTo>
                    <a:pt x="292100" y="70872"/>
                    <a:pt x="292100" y="70872"/>
                    <a:pt x="292100" y="127565"/>
                  </a:cubicBezTo>
                  <a:cubicBezTo>
                    <a:pt x="292100" y="132839"/>
                    <a:pt x="286808" y="138113"/>
                    <a:pt x="280194" y="138113"/>
                  </a:cubicBezTo>
                  <a:cubicBezTo>
                    <a:pt x="273579" y="138113"/>
                    <a:pt x="269610" y="132839"/>
                    <a:pt x="269610" y="127565"/>
                  </a:cubicBezTo>
                  <a:cubicBezTo>
                    <a:pt x="269610" y="127565"/>
                    <a:pt x="269610" y="127565"/>
                    <a:pt x="269610" y="82738"/>
                  </a:cubicBezTo>
                  <a:cubicBezTo>
                    <a:pt x="269610" y="82738"/>
                    <a:pt x="269610" y="82738"/>
                    <a:pt x="224631" y="82738"/>
                  </a:cubicBezTo>
                  <a:cubicBezTo>
                    <a:pt x="218017" y="82738"/>
                    <a:pt x="212725" y="77465"/>
                    <a:pt x="212725" y="70872"/>
                  </a:cubicBezTo>
                  <a:cubicBezTo>
                    <a:pt x="212725" y="65599"/>
                    <a:pt x="218017" y="60325"/>
                    <a:pt x="224631" y="60325"/>
                  </a:cubicBezTo>
                  <a:close/>
                  <a:moveTo>
                    <a:pt x="103055" y="0"/>
                  </a:moveTo>
                  <a:cubicBezTo>
                    <a:pt x="158546" y="0"/>
                    <a:pt x="204788" y="44658"/>
                    <a:pt x="204788" y="101137"/>
                  </a:cubicBezTo>
                  <a:cubicBezTo>
                    <a:pt x="204788" y="135287"/>
                    <a:pt x="188934" y="165497"/>
                    <a:pt x="161188" y="185199"/>
                  </a:cubicBezTo>
                  <a:cubicBezTo>
                    <a:pt x="161188" y="185199"/>
                    <a:pt x="161188" y="185199"/>
                    <a:pt x="151940" y="220663"/>
                  </a:cubicBezTo>
                  <a:cubicBezTo>
                    <a:pt x="151940" y="220663"/>
                    <a:pt x="151940" y="220663"/>
                    <a:pt x="125515" y="220663"/>
                  </a:cubicBezTo>
                  <a:cubicBezTo>
                    <a:pt x="125515" y="220663"/>
                    <a:pt x="125515" y="220663"/>
                    <a:pt x="137406" y="136601"/>
                  </a:cubicBezTo>
                  <a:cubicBezTo>
                    <a:pt x="137406" y="136601"/>
                    <a:pt x="138727" y="136601"/>
                    <a:pt x="138727" y="136601"/>
                  </a:cubicBezTo>
                  <a:cubicBezTo>
                    <a:pt x="142691" y="136601"/>
                    <a:pt x="146655" y="133974"/>
                    <a:pt x="149297" y="130033"/>
                  </a:cubicBezTo>
                  <a:cubicBezTo>
                    <a:pt x="151940" y="124780"/>
                    <a:pt x="149297" y="118212"/>
                    <a:pt x="144012" y="115585"/>
                  </a:cubicBezTo>
                  <a:cubicBezTo>
                    <a:pt x="144012" y="115585"/>
                    <a:pt x="144012" y="115585"/>
                    <a:pt x="125515" y="106391"/>
                  </a:cubicBezTo>
                  <a:cubicBezTo>
                    <a:pt x="122873" y="105077"/>
                    <a:pt x="118909" y="105077"/>
                    <a:pt x="116267" y="106391"/>
                  </a:cubicBezTo>
                  <a:cubicBezTo>
                    <a:pt x="116267" y="106391"/>
                    <a:pt x="116267" y="106391"/>
                    <a:pt x="103055" y="112958"/>
                  </a:cubicBezTo>
                  <a:cubicBezTo>
                    <a:pt x="103055" y="112958"/>
                    <a:pt x="103055" y="112958"/>
                    <a:pt x="88521" y="106391"/>
                  </a:cubicBezTo>
                  <a:cubicBezTo>
                    <a:pt x="85879" y="105077"/>
                    <a:pt x="81915" y="105077"/>
                    <a:pt x="79273" y="106391"/>
                  </a:cubicBezTo>
                  <a:cubicBezTo>
                    <a:pt x="79273" y="106391"/>
                    <a:pt x="79273" y="106391"/>
                    <a:pt x="60776" y="115585"/>
                  </a:cubicBezTo>
                  <a:cubicBezTo>
                    <a:pt x="55491" y="118212"/>
                    <a:pt x="52848" y="124780"/>
                    <a:pt x="55491" y="130033"/>
                  </a:cubicBezTo>
                  <a:cubicBezTo>
                    <a:pt x="58133" y="135287"/>
                    <a:pt x="63418" y="136601"/>
                    <a:pt x="67382" y="136601"/>
                  </a:cubicBezTo>
                  <a:cubicBezTo>
                    <a:pt x="67382" y="136601"/>
                    <a:pt x="67382" y="136601"/>
                    <a:pt x="79273" y="220663"/>
                  </a:cubicBezTo>
                  <a:cubicBezTo>
                    <a:pt x="79273" y="220663"/>
                    <a:pt x="79273" y="220663"/>
                    <a:pt x="52848" y="220663"/>
                  </a:cubicBezTo>
                  <a:cubicBezTo>
                    <a:pt x="52848" y="220663"/>
                    <a:pt x="52848" y="220663"/>
                    <a:pt x="43600" y="185199"/>
                  </a:cubicBezTo>
                  <a:cubicBezTo>
                    <a:pt x="15854" y="165497"/>
                    <a:pt x="0" y="135287"/>
                    <a:pt x="0" y="101137"/>
                  </a:cubicBezTo>
                  <a:cubicBezTo>
                    <a:pt x="0" y="44658"/>
                    <a:pt x="46242" y="0"/>
                    <a:pt x="1030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4" name="Group 46"/>
            <p:cNvGrpSpPr/>
            <p:nvPr/>
          </p:nvGrpSpPr>
          <p:grpSpPr>
            <a:xfrm>
              <a:off x="4737107" y="1226872"/>
              <a:ext cx="1515732" cy="695805"/>
              <a:chOff x="5122025" y="525814"/>
              <a:chExt cx="2020976" cy="927740"/>
            </a:xfrm>
          </p:grpSpPr>
          <p:sp>
            <p:nvSpPr>
              <p:cNvPr id="18" name="TextBox 47"/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5122026" y="826908"/>
                <a:ext cx="2020975" cy="62664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000">
                    <a:cs typeface="+mn-ea"/>
                    <a:sym typeface="+mn-lt"/>
                  </a:rPr>
                  <a:t>框架类库， 提供第三方框架的封装</a:t>
                </a:r>
                <a:endParaRPr lang="zh-CN" altLang="en-US" sz="1000">
                  <a:cs typeface="+mn-ea"/>
                  <a:sym typeface="+mn-lt"/>
                </a:endParaRPr>
              </a:p>
            </p:txBody>
          </p:sp>
          <p:sp>
            <p:nvSpPr>
              <p:cNvPr id="19" name="Rectangle 48"/>
              <p:cNvSpPr/>
              <p:nvPr>
                <p:custDataLst>
                  <p:tags r:id="rId24"/>
                </p:custDataLst>
              </p:nvPr>
            </p:nvSpPr>
            <p:spPr>
              <a:xfrm>
                <a:off x="5122025" y="525814"/>
                <a:ext cx="2020976" cy="32541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 fontScale="72500"/>
              </a:bodyPr>
              <a:lstStyle/>
              <a:p>
                <a:pPr lvl="0" algn="ctr" defTabSz="914400">
                  <a:spcBef>
                    <a:spcPct val="0"/>
                  </a:spcBef>
                  <a:defRPr/>
                </a:pPr>
                <a:r>
                  <a:rPr lang="en-US" altLang="zh-CN" b="1">
                    <a:solidFill>
                      <a:schemeClr val="accent4"/>
                    </a:solidFill>
                    <a:cs typeface="+mn-ea"/>
                    <a:sym typeface="+mn-lt"/>
                  </a:rPr>
                  <a:t>mcps-starter</a:t>
                </a:r>
                <a:endParaRPr lang="en-US" altLang="zh-CN" b="1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4" name="Title 1"/>
          <p:cNvSpPr txBox="1"/>
          <p:nvPr>
            <p:custDataLst>
              <p:tags r:id="rId25"/>
            </p:custDataLst>
          </p:nvPr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基础框架介绍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49" name="任意多边形: 形状 48"/>
            <p:cNvSpPr/>
            <p:nvPr>
              <p:custDataLst>
                <p:tags r:id="rId26"/>
              </p:custDataLst>
            </p:nvPr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任意多边形: 形状 49"/>
            <p:cNvSpPr/>
            <p:nvPr>
              <p:custDataLst>
                <p:tags r:id="rId27"/>
              </p:custDataLst>
            </p:nvPr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/>
          <p:nvPr/>
        </p:nvGrpSpPr>
        <p:grpSpPr>
          <a:xfrm>
            <a:off x="6106862" y="3261631"/>
            <a:ext cx="1842997" cy="626833"/>
            <a:chOff x="9029821" y="3139323"/>
            <a:chExt cx="2457329" cy="835777"/>
          </a:xfrm>
        </p:grpSpPr>
        <p:sp>
          <p:nvSpPr>
            <p:cNvPr id="27" name="TextBox 7"/>
            <p:cNvSpPr txBox="1"/>
            <p:nvPr>
              <p:custDataLst>
                <p:tags r:id="rId1"/>
              </p:custDataLst>
            </p:nvPr>
          </p:nvSpPr>
          <p:spPr>
            <a:xfrm>
              <a:off x="9029821" y="3385544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defTabSz="914400">
                <a:lnSpc>
                  <a:spcPct val="120000"/>
                </a:lnSpc>
                <a:defRPr/>
              </a:pPr>
              <a:r>
                <a:rPr lang="en-US" altLang="zh-CN" sz="1000">
                  <a:cs typeface="+mn-ea"/>
                  <a:sym typeface="+mn-lt"/>
                </a:rPr>
                <a:t>excel</a:t>
              </a:r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28" name="Rectangle 8"/>
            <p:cNvSpPr/>
            <p:nvPr>
              <p:custDataLst>
                <p:tags r:id="rId2"/>
              </p:custDataLst>
            </p:nvPr>
          </p:nvSpPr>
          <p:spPr>
            <a:xfrm>
              <a:off x="9029821" y="3139323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62500"/>
            </a:bodyPr>
            <a:lstStyle/>
            <a:p>
              <a:pPr lvl="0" defTabSz="914400">
                <a:defRPr/>
              </a:pPr>
              <a:r>
                <a:rPr lang="zh-CN" altLang="en-US" sz="1600" b="1">
                  <a:solidFill>
                    <a:schemeClr val="accent6"/>
                  </a:solidFill>
                  <a:cs typeface="+mn-ea"/>
                  <a:sym typeface="+mn-lt"/>
                </a:rPr>
                <a:t>文件工具类</a:t>
              </a:r>
              <a:endParaRPr lang="zh-CN" altLang="en-US" sz="1600" b="1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Group 9"/>
          <p:cNvGrpSpPr/>
          <p:nvPr/>
        </p:nvGrpSpPr>
        <p:grpSpPr>
          <a:xfrm>
            <a:off x="1222431" y="3261631"/>
            <a:ext cx="1805711" cy="626833"/>
            <a:chOff x="609599" y="3139323"/>
            <a:chExt cx="2407615" cy="835777"/>
          </a:xfrm>
        </p:grpSpPr>
        <p:sp>
          <p:nvSpPr>
            <p:cNvPr id="25" name="TextBox 10"/>
            <p:cNvSpPr txBox="1"/>
            <p:nvPr>
              <p:custDataLst>
                <p:tags r:id="rId3"/>
              </p:custDataLst>
            </p:nvPr>
          </p:nvSpPr>
          <p:spPr>
            <a:xfrm>
              <a:off x="609599" y="3385544"/>
              <a:ext cx="2407615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algn="r" defTabSz="914400">
                <a:lnSpc>
                  <a:spcPct val="120000"/>
                </a:lnSpc>
                <a:defRPr/>
              </a:pPr>
              <a:r>
                <a:rPr lang="zh-CN" altLang="en-US" sz="1000">
                  <a:cs typeface="+mn-ea"/>
                  <a:sym typeface="+mn-lt"/>
                </a:rPr>
                <a:t>线程，类加载</a:t>
              </a:r>
              <a:endParaRPr lang="zh-CN" altLang="en-US" sz="1000">
                <a:cs typeface="+mn-ea"/>
                <a:sym typeface="+mn-lt"/>
              </a:endParaRPr>
            </a:p>
          </p:txBody>
        </p:sp>
        <p:sp>
          <p:nvSpPr>
            <p:cNvPr id="26" name="Rectangle 11"/>
            <p:cNvSpPr/>
            <p:nvPr>
              <p:custDataLst>
                <p:tags r:id="rId4"/>
              </p:custDataLst>
            </p:nvPr>
          </p:nvSpPr>
          <p:spPr>
            <a:xfrm>
              <a:off x="609599" y="3139323"/>
              <a:ext cx="2407615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62500"/>
            </a:bodyPr>
            <a:lstStyle/>
            <a:p>
              <a:pPr lvl="0" algn="r" defTabSz="914400">
                <a:defRPr/>
              </a:pPr>
              <a:r>
                <a:rPr lang="zh-CN" altLang="en-US" sz="1600" b="1">
                  <a:solidFill>
                    <a:schemeClr val="accent4"/>
                  </a:solidFill>
                  <a:cs typeface="+mn-ea"/>
                  <a:sym typeface="+mn-lt"/>
                </a:rPr>
                <a:t>线程工具类</a:t>
              </a:r>
              <a:endParaRPr lang="zh-CN" altLang="en-US" sz="1600" b="1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Group 12"/>
          <p:cNvGrpSpPr/>
          <p:nvPr/>
        </p:nvGrpSpPr>
        <p:grpSpPr>
          <a:xfrm>
            <a:off x="6871243" y="1408962"/>
            <a:ext cx="1842997" cy="626833"/>
            <a:chOff x="9029821" y="3139323"/>
            <a:chExt cx="2457329" cy="835777"/>
          </a:xfrm>
        </p:grpSpPr>
        <p:sp>
          <p:nvSpPr>
            <p:cNvPr id="23" name="TextBox 13"/>
            <p:cNvSpPr txBox="1"/>
            <p:nvPr>
              <p:custDataLst>
                <p:tags r:id="rId5"/>
              </p:custDataLst>
            </p:nvPr>
          </p:nvSpPr>
          <p:spPr>
            <a:xfrm>
              <a:off x="9029821" y="3385544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defTabSz="914400">
                <a:lnSpc>
                  <a:spcPct val="120000"/>
                </a:lnSpc>
                <a:defRPr/>
              </a:pPr>
              <a:r>
                <a:rPr lang="zh-CN" altLang="en-US" sz="1000" dirty="0">
                  <a:cs typeface="+mn-ea"/>
                  <a:sym typeface="+mn-lt"/>
                </a:rPr>
                <a:t>加解密， </a:t>
              </a:r>
              <a:r>
                <a:rPr lang="en-US" altLang="zh-CN" sz="1000" dirty="0">
                  <a:cs typeface="+mn-ea"/>
                  <a:sym typeface="+mn-lt"/>
                </a:rPr>
                <a:t>RSA</a:t>
              </a:r>
              <a:r>
                <a:rPr lang="zh-CN" altLang="en-US" sz="1000" dirty="0">
                  <a:cs typeface="+mn-ea"/>
                  <a:sym typeface="+mn-lt"/>
                </a:rPr>
                <a:t>，</a:t>
              </a:r>
              <a:r>
                <a:rPr lang="en-US" altLang="zh-CN" sz="1000" dirty="0">
                  <a:cs typeface="+mn-ea"/>
                  <a:sym typeface="+mn-lt"/>
                </a:rPr>
                <a:t>AES</a:t>
              </a:r>
              <a:r>
                <a:rPr lang="zh-CN" altLang="en-US" sz="1000" dirty="0">
                  <a:cs typeface="+mn-ea"/>
                  <a:sym typeface="+mn-lt"/>
                </a:rPr>
                <a:t>等</a:t>
              </a:r>
              <a:endParaRPr lang="zh-CN" altLang="en-US" sz="1000" dirty="0">
                <a:cs typeface="+mn-ea"/>
                <a:sym typeface="+mn-lt"/>
              </a:endParaRPr>
            </a:p>
          </p:txBody>
        </p:sp>
        <p:sp>
          <p:nvSpPr>
            <p:cNvPr id="24" name="Rectangle 14"/>
            <p:cNvSpPr/>
            <p:nvPr>
              <p:custDataLst>
                <p:tags r:id="rId6"/>
              </p:custDataLst>
            </p:nvPr>
          </p:nvSpPr>
          <p:spPr>
            <a:xfrm>
              <a:off x="9029821" y="3139323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62500"/>
            </a:bodyPr>
            <a:lstStyle/>
            <a:p>
              <a:pPr lvl="0" defTabSz="914400">
                <a:defRPr/>
              </a:pPr>
              <a:r>
                <a:rPr lang="zh-CN" altLang="en-US" sz="1600" b="1" dirty="0">
                  <a:solidFill>
                    <a:schemeClr val="accent2"/>
                  </a:solidFill>
                  <a:cs typeface="+mn-ea"/>
                  <a:sym typeface="+mn-lt"/>
                </a:rPr>
                <a:t>安全工具类</a:t>
              </a:r>
              <a:endParaRPr lang="zh-CN" altLang="en-US" sz="16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Group 15"/>
          <p:cNvGrpSpPr/>
          <p:nvPr/>
        </p:nvGrpSpPr>
        <p:grpSpPr>
          <a:xfrm>
            <a:off x="467045" y="1408962"/>
            <a:ext cx="1805711" cy="626833"/>
            <a:chOff x="609599" y="3139323"/>
            <a:chExt cx="2407615" cy="835777"/>
          </a:xfrm>
        </p:grpSpPr>
        <p:sp>
          <p:nvSpPr>
            <p:cNvPr id="21" name="TextBox 16"/>
            <p:cNvSpPr txBox="1"/>
            <p:nvPr>
              <p:custDataLst>
                <p:tags r:id="rId7"/>
              </p:custDataLst>
            </p:nvPr>
          </p:nvSpPr>
          <p:spPr>
            <a:xfrm>
              <a:off x="609599" y="3385544"/>
              <a:ext cx="2407615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algn="r" defTabSz="914400">
                <a:lnSpc>
                  <a:spcPct val="120000"/>
                </a:lnSpc>
                <a:defRPr/>
              </a:pPr>
              <a:r>
                <a:rPr lang="zh-CN" altLang="en-US" sz="1000">
                  <a:cs typeface="+mn-ea"/>
                  <a:sym typeface="+mn-lt"/>
                </a:rPr>
                <a:t>基于</a:t>
              </a:r>
              <a:r>
                <a:rPr lang="en-US" altLang="zh-CN" sz="1000">
                  <a:cs typeface="+mn-ea"/>
                  <a:sym typeface="+mn-lt"/>
                </a:rPr>
                <a:t>Java</a:t>
              </a:r>
              <a:r>
                <a:rPr lang="zh-CN" altLang="en-US" sz="1000">
                  <a:cs typeface="+mn-ea"/>
                  <a:sym typeface="+mn-lt"/>
                </a:rPr>
                <a:t>的基础类，不依赖于微服务框架</a:t>
              </a:r>
              <a:endParaRPr lang="zh-CN" altLang="en-US" sz="1000">
                <a:cs typeface="+mn-ea"/>
                <a:sym typeface="+mn-lt"/>
              </a:endParaRPr>
            </a:p>
          </p:txBody>
        </p:sp>
        <p:sp>
          <p:nvSpPr>
            <p:cNvPr id="22" name="Rectangle 17"/>
            <p:cNvSpPr/>
            <p:nvPr>
              <p:custDataLst>
                <p:tags r:id="rId8"/>
              </p:custDataLst>
            </p:nvPr>
          </p:nvSpPr>
          <p:spPr>
            <a:xfrm>
              <a:off x="609599" y="3139323"/>
              <a:ext cx="2407615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62500"/>
            </a:bodyPr>
            <a:lstStyle/>
            <a:p>
              <a:pPr lvl="0" algn="r" defTabSz="914400">
                <a:defRPr/>
              </a:pPr>
              <a:r>
                <a:rPr lang="zh-CN" altLang="en-US" sz="1600" b="1">
                  <a:solidFill>
                    <a:schemeClr val="accent1"/>
                  </a:solidFill>
                  <a:cs typeface="+mn-ea"/>
                  <a:sym typeface="+mn-lt"/>
                </a:rPr>
                <a:t>基础实现类</a:t>
              </a:r>
              <a:endParaRPr lang="zh-CN" altLang="en-US" sz="1600" b="1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489596" y="1400174"/>
            <a:ext cx="4164809" cy="2743201"/>
            <a:chOff x="2489596" y="1400174"/>
            <a:chExt cx="4164809" cy="2743201"/>
          </a:xfrm>
        </p:grpSpPr>
        <p:grpSp>
          <p:nvGrpSpPr>
            <p:cNvPr id="4" name="Group 1"/>
            <p:cNvGrpSpPr/>
            <p:nvPr/>
          </p:nvGrpSpPr>
          <p:grpSpPr>
            <a:xfrm>
              <a:off x="2489596" y="1400174"/>
              <a:ext cx="4164809" cy="2743201"/>
              <a:chOff x="3319461" y="1866899"/>
              <a:chExt cx="5553078" cy="3657601"/>
            </a:xfrm>
          </p:grpSpPr>
          <p:sp>
            <p:nvSpPr>
              <p:cNvPr id="29" name="Freeform: Shape 84"/>
              <p:cNvSpPr/>
              <p:nvPr>
                <p:custDataLst>
                  <p:tags r:id="rId9"/>
                </p:custDataLst>
              </p:nvPr>
            </p:nvSpPr>
            <p:spPr>
              <a:xfrm>
                <a:off x="3319461" y="1866899"/>
                <a:ext cx="4605340" cy="2120245"/>
              </a:xfrm>
              <a:custGeom>
                <a:avLst/>
                <a:gdLst>
                  <a:gd name="connsiteX0" fmla="*/ 2910418 w 4605340"/>
                  <a:gd name="connsiteY0" fmla="*/ 832046 h 2120245"/>
                  <a:gd name="connsiteX1" fmla="*/ 3468674 w 4605340"/>
                  <a:gd name="connsiteY1" fmla="*/ 832046 h 2120245"/>
                  <a:gd name="connsiteX2" fmla="*/ 3549096 w 4605340"/>
                  <a:gd name="connsiteY2" fmla="*/ 964424 h 2120245"/>
                  <a:gd name="connsiteX3" fmla="*/ 3564392 w 4605340"/>
                  <a:gd name="connsiteY3" fmla="*/ 996175 h 2120245"/>
                  <a:gd name="connsiteX4" fmla="*/ 3475056 w 4605340"/>
                  <a:gd name="connsiteY4" fmla="*/ 957424 h 2120245"/>
                  <a:gd name="connsiteX5" fmla="*/ 2971315 w 4605340"/>
                  <a:gd name="connsiteY5" fmla="*/ 835122 h 2120245"/>
                  <a:gd name="connsiteX6" fmla="*/ 2910431 w 4605340"/>
                  <a:gd name="connsiteY6" fmla="*/ 832048 h 2120245"/>
                  <a:gd name="connsiteX7" fmla="*/ 0 w 4605340"/>
                  <a:gd name="connsiteY7" fmla="*/ 1 h 2120245"/>
                  <a:gd name="connsiteX8" fmla="*/ 947738 w 4605340"/>
                  <a:gd name="connsiteY8" fmla="*/ 1 h 2120245"/>
                  <a:gd name="connsiteX9" fmla="*/ 947738 w 4605340"/>
                  <a:gd name="connsiteY9" fmla="*/ 45720 h 2120245"/>
                  <a:gd name="connsiteX10" fmla="*/ 947737 w 4605340"/>
                  <a:gd name="connsiteY10" fmla="*/ 45720 h 2120245"/>
                  <a:gd name="connsiteX11" fmla="*/ 947737 w 4605340"/>
                  <a:gd name="connsiteY11" fmla="*/ 832044 h 2120245"/>
                  <a:gd name="connsiteX12" fmla="*/ 0 w 4605340"/>
                  <a:gd name="connsiteY12" fmla="*/ 832044 h 2120245"/>
                  <a:gd name="connsiteX13" fmla="*/ 947740 w 4605340"/>
                  <a:gd name="connsiteY13" fmla="*/ 0 h 2120245"/>
                  <a:gd name="connsiteX14" fmla="*/ 3470350 w 4605340"/>
                  <a:gd name="connsiteY14" fmla="*/ 0 h 2120245"/>
                  <a:gd name="connsiteX15" fmla="*/ 3470350 w 4605340"/>
                  <a:gd name="connsiteY15" fmla="*/ 832043 h 2120245"/>
                  <a:gd name="connsiteX16" fmla="*/ 4308648 w 4605340"/>
                  <a:gd name="connsiteY16" fmla="*/ 832043 h 2120245"/>
                  <a:gd name="connsiteX17" fmla="*/ 4384614 w 4605340"/>
                  <a:gd name="connsiteY17" fmla="*/ 957086 h 2120245"/>
                  <a:gd name="connsiteX18" fmla="*/ 4605340 w 4605340"/>
                  <a:gd name="connsiteY18" fmla="*/ 1828801 h 2120245"/>
                  <a:gd name="connsiteX19" fmla="*/ 4595898 w 4605340"/>
                  <a:gd name="connsiteY19" fmla="*/ 2015785 h 2120245"/>
                  <a:gd name="connsiteX20" fmla="*/ 4579956 w 4605340"/>
                  <a:gd name="connsiteY20" fmla="*/ 2120245 h 2120245"/>
                  <a:gd name="connsiteX21" fmla="*/ 4531836 w 4605340"/>
                  <a:gd name="connsiteY21" fmla="*/ 1988772 h 2120245"/>
                  <a:gd name="connsiteX22" fmla="*/ 3592009 w 4605340"/>
                  <a:gd name="connsiteY22" fmla="*/ 1008152 h 2120245"/>
                  <a:gd name="connsiteX23" fmla="*/ 3564392 w 4605340"/>
                  <a:gd name="connsiteY23" fmla="*/ 996172 h 2120245"/>
                  <a:gd name="connsiteX24" fmla="*/ 3549096 w 4605340"/>
                  <a:gd name="connsiteY24" fmla="*/ 964421 h 2120245"/>
                  <a:gd name="connsiteX25" fmla="*/ 3468674 w 4605340"/>
                  <a:gd name="connsiteY25" fmla="*/ 832043 h 2120245"/>
                  <a:gd name="connsiteX26" fmla="*/ 947740 w 4605340"/>
                  <a:gd name="connsiteY26" fmla="*/ 832043 h 2120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605340" h="2120245">
                    <a:moveTo>
                      <a:pt x="2910418" y="832046"/>
                    </a:moveTo>
                    <a:lnTo>
                      <a:pt x="3468674" y="832046"/>
                    </a:lnTo>
                    <a:lnTo>
                      <a:pt x="3549096" y="964424"/>
                    </a:lnTo>
                    <a:lnTo>
                      <a:pt x="3564392" y="996175"/>
                    </a:lnTo>
                    <a:lnTo>
                      <a:pt x="3475056" y="957424"/>
                    </a:lnTo>
                    <a:cubicBezTo>
                      <a:pt x="3316447" y="894881"/>
                      <a:pt x="3147427" y="853007"/>
                      <a:pt x="2971315" y="835122"/>
                    </a:cubicBezTo>
                    <a:lnTo>
                      <a:pt x="2910431" y="832048"/>
                    </a:lnTo>
                    <a:close/>
                    <a:moveTo>
                      <a:pt x="0" y="1"/>
                    </a:moveTo>
                    <a:lnTo>
                      <a:pt x="947738" y="1"/>
                    </a:lnTo>
                    <a:lnTo>
                      <a:pt x="947738" y="45720"/>
                    </a:lnTo>
                    <a:lnTo>
                      <a:pt x="947737" y="45720"/>
                    </a:lnTo>
                    <a:lnTo>
                      <a:pt x="947737" y="832044"/>
                    </a:lnTo>
                    <a:lnTo>
                      <a:pt x="0" y="832044"/>
                    </a:lnTo>
                    <a:close/>
                    <a:moveTo>
                      <a:pt x="947740" y="0"/>
                    </a:moveTo>
                    <a:lnTo>
                      <a:pt x="3470350" y="0"/>
                    </a:lnTo>
                    <a:lnTo>
                      <a:pt x="3470350" y="832043"/>
                    </a:lnTo>
                    <a:lnTo>
                      <a:pt x="4308648" y="832043"/>
                    </a:lnTo>
                    <a:lnTo>
                      <a:pt x="4384614" y="957086"/>
                    </a:lnTo>
                    <a:cubicBezTo>
                      <a:pt x="4525381" y="1216215"/>
                      <a:pt x="4605340" y="1513171"/>
                      <a:pt x="4605340" y="1828801"/>
                    </a:cubicBezTo>
                    <a:cubicBezTo>
                      <a:pt x="4605340" y="1891927"/>
                      <a:pt x="4602142" y="1954306"/>
                      <a:pt x="4595898" y="2015785"/>
                    </a:cubicBezTo>
                    <a:lnTo>
                      <a:pt x="4579956" y="2120245"/>
                    </a:lnTo>
                    <a:lnTo>
                      <a:pt x="4531836" y="1988772"/>
                    </a:lnTo>
                    <a:cubicBezTo>
                      <a:pt x="4349583" y="1557878"/>
                      <a:pt x="4013299" y="1207996"/>
                      <a:pt x="3592009" y="1008152"/>
                    </a:cubicBezTo>
                    <a:lnTo>
                      <a:pt x="3564392" y="996172"/>
                    </a:lnTo>
                    <a:lnTo>
                      <a:pt x="3549096" y="964421"/>
                    </a:lnTo>
                    <a:lnTo>
                      <a:pt x="3468674" y="832043"/>
                    </a:lnTo>
                    <a:lnTo>
                      <a:pt x="947740" y="832043"/>
                    </a:lnTo>
                    <a:close/>
                  </a:path>
                </a:pathLst>
              </a:cu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Freeform: Shape 33"/>
              <p:cNvSpPr/>
              <p:nvPr>
                <p:custDataLst>
                  <p:tags r:id="rId10"/>
                </p:custDataLst>
              </p:nvPr>
            </p:nvSpPr>
            <p:spPr>
              <a:xfrm>
                <a:off x="5362862" y="2698944"/>
                <a:ext cx="2536557" cy="2381056"/>
              </a:xfrm>
              <a:custGeom>
                <a:avLst/>
                <a:gdLst>
                  <a:gd name="connsiteX0" fmla="*/ 867032 w 2536557"/>
                  <a:gd name="connsiteY0" fmla="*/ 0 h 2381056"/>
                  <a:gd name="connsiteX1" fmla="*/ 927916 w 2536557"/>
                  <a:gd name="connsiteY1" fmla="*/ 3074 h 2381056"/>
                  <a:gd name="connsiteX2" fmla="*/ 2488437 w 2536557"/>
                  <a:gd name="connsiteY2" fmla="*/ 1156727 h 2381056"/>
                  <a:gd name="connsiteX3" fmla="*/ 2536557 w 2536557"/>
                  <a:gd name="connsiteY3" fmla="*/ 1288200 h 2381056"/>
                  <a:gd name="connsiteX4" fmla="*/ 2524786 w 2536557"/>
                  <a:gd name="connsiteY4" fmla="*/ 1365323 h 2381056"/>
                  <a:gd name="connsiteX5" fmla="*/ 2115984 w 2536557"/>
                  <a:gd name="connsiteY5" fmla="*/ 2193570 h 2381056"/>
                  <a:gd name="connsiteX6" fmla="*/ 2014147 w 2536557"/>
                  <a:gd name="connsiteY6" fmla="*/ 2301668 h 2381056"/>
                  <a:gd name="connsiteX7" fmla="*/ 1855915 w 2536557"/>
                  <a:gd name="connsiteY7" fmla="*/ 2342353 h 2381056"/>
                  <a:gd name="connsiteX8" fmla="*/ 1471991 w 2536557"/>
                  <a:gd name="connsiteY8" fmla="*/ 2381056 h 2381056"/>
                  <a:gd name="connsiteX9" fmla="*/ 2001 w 2536557"/>
                  <a:gd name="connsiteY9" fmla="*/ 1687813 h 2381056"/>
                  <a:gd name="connsiteX10" fmla="*/ 0 w 2536557"/>
                  <a:gd name="connsiteY10" fmla="*/ 1685137 h 2381056"/>
                  <a:gd name="connsiteX11" fmla="*/ 21312 w 2536557"/>
                  <a:gd name="connsiteY11" fmla="*/ 1708586 h 2381056"/>
                  <a:gd name="connsiteX12" fmla="*/ 733141 w 2536557"/>
                  <a:gd name="connsiteY12" fmla="*/ 2003435 h 2381056"/>
                  <a:gd name="connsiteX13" fmla="*/ 1739820 w 2536557"/>
                  <a:gd name="connsiteY13" fmla="*/ 996756 h 2381056"/>
                  <a:gd name="connsiteX14" fmla="*/ 936022 w 2536557"/>
                  <a:gd name="connsiteY14" fmla="*/ 10529 h 2381056"/>
                  <a:gd name="connsiteX15" fmla="*/ 867032 w 2536557"/>
                  <a:gd name="connsiteY15" fmla="*/ 0 h 2381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6557" h="2381056">
                    <a:moveTo>
                      <a:pt x="867032" y="0"/>
                    </a:moveTo>
                    <a:lnTo>
                      <a:pt x="927916" y="3074"/>
                    </a:lnTo>
                    <a:cubicBezTo>
                      <a:pt x="1632362" y="74615"/>
                      <a:pt x="2223342" y="529972"/>
                      <a:pt x="2488437" y="1156727"/>
                    </a:cubicBezTo>
                    <a:lnTo>
                      <a:pt x="2536557" y="1288200"/>
                    </a:lnTo>
                    <a:lnTo>
                      <a:pt x="2524786" y="1365323"/>
                    </a:lnTo>
                    <a:cubicBezTo>
                      <a:pt x="2460838" y="1677831"/>
                      <a:pt x="2317181" y="1961303"/>
                      <a:pt x="2115984" y="2193570"/>
                    </a:cubicBezTo>
                    <a:lnTo>
                      <a:pt x="2014147" y="2301668"/>
                    </a:lnTo>
                    <a:lnTo>
                      <a:pt x="1855915" y="2342353"/>
                    </a:lnTo>
                    <a:cubicBezTo>
                      <a:pt x="1731904" y="2367730"/>
                      <a:pt x="1603504" y="2381056"/>
                      <a:pt x="1471991" y="2381056"/>
                    </a:cubicBezTo>
                    <a:cubicBezTo>
                      <a:pt x="880184" y="2381056"/>
                      <a:pt x="351406" y="2111194"/>
                      <a:pt x="2001" y="1687813"/>
                    </a:cubicBezTo>
                    <a:lnTo>
                      <a:pt x="0" y="1685137"/>
                    </a:lnTo>
                    <a:lnTo>
                      <a:pt x="21312" y="1708586"/>
                    </a:lnTo>
                    <a:cubicBezTo>
                      <a:pt x="203485" y="1890759"/>
                      <a:pt x="455155" y="2003435"/>
                      <a:pt x="733141" y="2003435"/>
                    </a:cubicBezTo>
                    <a:cubicBezTo>
                      <a:pt x="1289115" y="2003435"/>
                      <a:pt x="1739820" y="1552730"/>
                      <a:pt x="1739820" y="996756"/>
                    </a:cubicBezTo>
                    <a:cubicBezTo>
                      <a:pt x="1739820" y="510280"/>
                      <a:pt x="1394749" y="104398"/>
                      <a:pt x="936022" y="10529"/>
                    </a:cubicBezTo>
                    <a:lnTo>
                      <a:pt x="8670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Freeform: Shape 69"/>
              <p:cNvSpPr/>
              <p:nvPr>
                <p:custDataLst>
                  <p:tags r:id="rId11"/>
                </p:custDataLst>
              </p:nvPr>
            </p:nvSpPr>
            <p:spPr>
              <a:xfrm>
                <a:off x="4292588" y="2698945"/>
                <a:ext cx="3084421" cy="2825555"/>
              </a:xfrm>
              <a:custGeom>
                <a:avLst/>
                <a:gdLst>
                  <a:gd name="connsiteX0" fmla="*/ 1669524 w 3084421"/>
                  <a:gd name="connsiteY0" fmla="*/ 0 h 2825555"/>
                  <a:gd name="connsiteX1" fmla="*/ 1600534 w 3084421"/>
                  <a:gd name="connsiteY1" fmla="*/ 10529 h 2825555"/>
                  <a:gd name="connsiteX2" fmla="*/ 796736 w 3084421"/>
                  <a:gd name="connsiteY2" fmla="*/ 996756 h 2825555"/>
                  <a:gd name="connsiteX3" fmla="*/ 875846 w 3084421"/>
                  <a:gd name="connsiteY3" fmla="*/ 1388601 h 2825555"/>
                  <a:gd name="connsiteX4" fmla="*/ 898510 w 3084421"/>
                  <a:gd name="connsiteY4" fmla="*/ 1435648 h 2825555"/>
                  <a:gd name="connsiteX5" fmla="*/ 898512 w 3084421"/>
                  <a:gd name="connsiteY5" fmla="*/ 1435652 h 2825555"/>
                  <a:gd name="connsiteX6" fmla="*/ 898516 w 3084421"/>
                  <a:gd name="connsiteY6" fmla="*/ 1435660 h 2825555"/>
                  <a:gd name="connsiteX7" fmla="*/ 962608 w 3084421"/>
                  <a:gd name="connsiteY7" fmla="*/ 1541158 h 2825555"/>
                  <a:gd name="connsiteX8" fmla="*/ 1070269 w 3084421"/>
                  <a:gd name="connsiteY8" fmla="*/ 1685130 h 2825555"/>
                  <a:gd name="connsiteX9" fmla="*/ 1070274 w 3084421"/>
                  <a:gd name="connsiteY9" fmla="*/ 1685136 h 2825555"/>
                  <a:gd name="connsiteX10" fmla="*/ 1072275 w 3084421"/>
                  <a:gd name="connsiteY10" fmla="*/ 1687812 h 2825555"/>
                  <a:gd name="connsiteX11" fmla="*/ 2542265 w 3084421"/>
                  <a:gd name="connsiteY11" fmla="*/ 2381055 h 2825555"/>
                  <a:gd name="connsiteX12" fmla="*/ 2926189 w 3084421"/>
                  <a:gd name="connsiteY12" fmla="*/ 2342352 h 2825555"/>
                  <a:gd name="connsiteX13" fmla="*/ 3084421 w 3084421"/>
                  <a:gd name="connsiteY13" fmla="*/ 2301667 h 2825555"/>
                  <a:gd name="connsiteX14" fmla="*/ 3080967 w 3084421"/>
                  <a:gd name="connsiteY14" fmla="*/ 2305333 h 2825555"/>
                  <a:gd name="connsiteX15" fmla="*/ 1803415 w 3084421"/>
                  <a:gd name="connsiteY15" fmla="*/ 2825555 h 2825555"/>
                  <a:gd name="connsiteX16" fmla="*/ 11770 w 3084421"/>
                  <a:gd name="connsiteY16" fmla="*/ 1365322 h 2825555"/>
                  <a:gd name="connsiteX17" fmla="*/ 0 w 3084421"/>
                  <a:gd name="connsiteY17" fmla="*/ 1288199 h 2825555"/>
                  <a:gd name="connsiteX18" fmla="*/ 48119 w 3084421"/>
                  <a:gd name="connsiteY18" fmla="*/ 1156726 h 2825555"/>
                  <a:gd name="connsiteX19" fmla="*/ 472633 w 3084421"/>
                  <a:gd name="connsiteY19" fmla="*/ 535137 h 2825555"/>
                  <a:gd name="connsiteX20" fmla="*/ 641582 w 3084421"/>
                  <a:gd name="connsiteY20" fmla="*/ 390557 h 2825555"/>
                  <a:gd name="connsiteX21" fmla="*/ 637265 w 3084421"/>
                  <a:gd name="connsiteY21" fmla="*/ 476055 h 2825555"/>
                  <a:gd name="connsiteX22" fmla="*/ 637265 w 3084421"/>
                  <a:gd name="connsiteY22" fmla="*/ 476056 h 2825555"/>
                  <a:gd name="connsiteX23" fmla="*/ 641582 w 3084421"/>
                  <a:gd name="connsiteY23" fmla="*/ 390558 h 2825555"/>
                  <a:gd name="connsiteX24" fmla="*/ 663624 w 3084421"/>
                  <a:gd name="connsiteY24" fmla="*/ 371695 h 2825555"/>
                  <a:gd name="connsiteX25" fmla="*/ 1608640 w 3084421"/>
                  <a:gd name="connsiteY25" fmla="*/ 3074 h 2825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084421" h="2825555">
                    <a:moveTo>
                      <a:pt x="1669524" y="0"/>
                    </a:moveTo>
                    <a:lnTo>
                      <a:pt x="1600534" y="10529"/>
                    </a:lnTo>
                    <a:cubicBezTo>
                      <a:pt x="1141808" y="104398"/>
                      <a:pt x="796736" y="510280"/>
                      <a:pt x="796736" y="996756"/>
                    </a:cubicBezTo>
                    <a:cubicBezTo>
                      <a:pt x="796736" y="1135750"/>
                      <a:pt x="824905" y="1268164"/>
                      <a:pt x="875846" y="1388601"/>
                    </a:cubicBezTo>
                    <a:lnTo>
                      <a:pt x="898510" y="1435648"/>
                    </a:lnTo>
                    <a:lnTo>
                      <a:pt x="898512" y="1435652"/>
                    </a:lnTo>
                    <a:lnTo>
                      <a:pt x="898516" y="1435660"/>
                    </a:lnTo>
                    <a:lnTo>
                      <a:pt x="962608" y="1541158"/>
                    </a:lnTo>
                    <a:lnTo>
                      <a:pt x="1070269" y="1685130"/>
                    </a:lnTo>
                    <a:lnTo>
                      <a:pt x="1070274" y="1685136"/>
                    </a:lnTo>
                    <a:lnTo>
                      <a:pt x="1072275" y="1687812"/>
                    </a:lnTo>
                    <a:cubicBezTo>
                      <a:pt x="1421680" y="2111193"/>
                      <a:pt x="1950458" y="2381055"/>
                      <a:pt x="2542265" y="2381055"/>
                    </a:cubicBezTo>
                    <a:cubicBezTo>
                      <a:pt x="2673778" y="2381055"/>
                      <a:pt x="2802178" y="2367729"/>
                      <a:pt x="2926189" y="2342352"/>
                    </a:cubicBezTo>
                    <a:lnTo>
                      <a:pt x="3084421" y="2301667"/>
                    </a:lnTo>
                    <a:lnTo>
                      <a:pt x="3080967" y="2305333"/>
                    </a:lnTo>
                    <a:cubicBezTo>
                      <a:pt x="2751326" y="2627207"/>
                      <a:pt x="2300534" y="2825555"/>
                      <a:pt x="1803415" y="2825555"/>
                    </a:cubicBezTo>
                    <a:cubicBezTo>
                      <a:pt x="919649" y="2825555"/>
                      <a:pt x="182299" y="2198676"/>
                      <a:pt x="11770" y="1365322"/>
                    </a:cubicBezTo>
                    <a:lnTo>
                      <a:pt x="0" y="1288199"/>
                    </a:lnTo>
                    <a:lnTo>
                      <a:pt x="48119" y="1156726"/>
                    </a:lnTo>
                    <a:cubicBezTo>
                      <a:pt x="147530" y="921693"/>
                      <a:pt x="292768" y="710763"/>
                      <a:pt x="472633" y="535137"/>
                    </a:cubicBezTo>
                    <a:lnTo>
                      <a:pt x="641582" y="390557"/>
                    </a:lnTo>
                    <a:lnTo>
                      <a:pt x="637265" y="476055"/>
                    </a:lnTo>
                    <a:lnTo>
                      <a:pt x="637265" y="476056"/>
                    </a:lnTo>
                    <a:lnTo>
                      <a:pt x="641582" y="390558"/>
                    </a:lnTo>
                    <a:lnTo>
                      <a:pt x="663624" y="371695"/>
                    </a:lnTo>
                    <a:cubicBezTo>
                      <a:pt x="932561" y="170569"/>
                      <a:pt x="1256418" y="38845"/>
                      <a:pt x="1608640" y="307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Freeform: Shape 85"/>
              <p:cNvSpPr/>
              <p:nvPr>
                <p:custDataLst>
                  <p:tags r:id="rId12"/>
                </p:custDataLst>
              </p:nvPr>
            </p:nvSpPr>
            <p:spPr>
              <a:xfrm>
                <a:off x="4267200" y="1866900"/>
                <a:ext cx="4605339" cy="2120245"/>
              </a:xfrm>
              <a:custGeom>
                <a:avLst/>
                <a:gdLst>
                  <a:gd name="connsiteX0" fmla="*/ 1445492 w 4605339"/>
                  <a:gd name="connsiteY0" fmla="*/ 40946 h 2120245"/>
                  <a:gd name="connsiteX1" fmla="*/ 1445493 w 4605339"/>
                  <a:gd name="connsiteY1" fmla="*/ 40946 h 2120245"/>
                  <a:gd name="connsiteX2" fmla="*/ 1492769 w 4605339"/>
                  <a:gd name="connsiteY2" fmla="*/ 53102 h 2120245"/>
                  <a:gd name="connsiteX3" fmla="*/ 2505936 w 4605339"/>
                  <a:gd name="connsiteY3" fmla="*/ 807354 h 2120245"/>
                  <a:gd name="connsiteX4" fmla="*/ 2520935 w 4605339"/>
                  <a:gd name="connsiteY4" fmla="*/ 832043 h 2120245"/>
                  <a:gd name="connsiteX5" fmla="*/ 2520934 w 4605339"/>
                  <a:gd name="connsiteY5" fmla="*/ 832043 h 2120245"/>
                  <a:gd name="connsiteX6" fmla="*/ 2520934 w 4605339"/>
                  <a:gd name="connsiteY6" fmla="*/ 832044 h 2120245"/>
                  <a:gd name="connsiteX7" fmla="*/ 1962686 w 4605339"/>
                  <a:gd name="connsiteY7" fmla="*/ 832044 h 2120245"/>
                  <a:gd name="connsiteX8" fmla="*/ 1962692 w 4605339"/>
                  <a:gd name="connsiteY8" fmla="*/ 832045 h 2120245"/>
                  <a:gd name="connsiteX9" fmla="*/ 1962672 w 4605339"/>
                  <a:gd name="connsiteY9" fmla="*/ 832044 h 2120245"/>
                  <a:gd name="connsiteX10" fmla="*/ 1694930 w 4605339"/>
                  <a:gd name="connsiteY10" fmla="*/ 832044 h 2120245"/>
                  <a:gd name="connsiteX11" fmla="*/ 1694910 w 4605339"/>
                  <a:gd name="connsiteY11" fmla="*/ 832045 h 2120245"/>
                  <a:gd name="connsiteX12" fmla="*/ 1694916 w 4605339"/>
                  <a:gd name="connsiteY12" fmla="*/ 832044 h 2120245"/>
                  <a:gd name="connsiteX13" fmla="*/ 1694909 w 4605339"/>
                  <a:gd name="connsiteY13" fmla="*/ 832045 h 2120245"/>
                  <a:gd name="connsiteX14" fmla="*/ 1634025 w 4605339"/>
                  <a:gd name="connsiteY14" fmla="*/ 835119 h 2120245"/>
                  <a:gd name="connsiteX15" fmla="*/ 73504 w 4605339"/>
                  <a:gd name="connsiteY15" fmla="*/ 1988772 h 2120245"/>
                  <a:gd name="connsiteX16" fmla="*/ 25385 w 4605339"/>
                  <a:gd name="connsiteY16" fmla="*/ 2120245 h 2120245"/>
                  <a:gd name="connsiteX17" fmla="*/ 9442 w 4605339"/>
                  <a:gd name="connsiteY17" fmla="*/ 2015785 h 2120245"/>
                  <a:gd name="connsiteX18" fmla="*/ 0 w 4605339"/>
                  <a:gd name="connsiteY18" fmla="*/ 1828801 h 2120245"/>
                  <a:gd name="connsiteX19" fmla="*/ 1284971 w 4605339"/>
                  <a:gd name="connsiteY19" fmla="*/ 82220 h 2120245"/>
                  <a:gd name="connsiteX20" fmla="*/ 1445492 w 4605339"/>
                  <a:gd name="connsiteY20" fmla="*/ 40946 h 2120245"/>
                  <a:gd name="connsiteX21" fmla="*/ 1445492 w 4605339"/>
                  <a:gd name="connsiteY21" fmla="*/ 40947 h 2120245"/>
                  <a:gd name="connsiteX22" fmla="*/ 1445515 w 4605339"/>
                  <a:gd name="connsiteY22" fmla="*/ 40953 h 2120245"/>
                  <a:gd name="connsiteX23" fmla="*/ 1771651 w 4605339"/>
                  <a:gd name="connsiteY23" fmla="*/ 0 h 2120245"/>
                  <a:gd name="connsiteX24" fmla="*/ 1828801 w 4605339"/>
                  <a:gd name="connsiteY24" fmla="*/ 0 h 2120245"/>
                  <a:gd name="connsiteX25" fmla="*/ 3657601 w 4605339"/>
                  <a:gd name="connsiteY25" fmla="*/ 0 h 2120245"/>
                  <a:gd name="connsiteX26" fmla="*/ 4605339 w 4605339"/>
                  <a:gd name="connsiteY26" fmla="*/ 0 h 2120245"/>
                  <a:gd name="connsiteX27" fmla="*/ 4605339 w 4605339"/>
                  <a:gd name="connsiteY27" fmla="*/ 45719 h 2120245"/>
                  <a:gd name="connsiteX28" fmla="*/ 4605338 w 4605339"/>
                  <a:gd name="connsiteY28" fmla="*/ 45719 h 2120245"/>
                  <a:gd name="connsiteX29" fmla="*/ 4605338 w 4605339"/>
                  <a:gd name="connsiteY29" fmla="*/ 832043 h 2120245"/>
                  <a:gd name="connsiteX30" fmla="*/ 3657601 w 4605339"/>
                  <a:gd name="connsiteY30" fmla="*/ 832043 h 2120245"/>
                  <a:gd name="connsiteX31" fmla="*/ 3360909 w 4605339"/>
                  <a:gd name="connsiteY31" fmla="*/ 832043 h 2120245"/>
                  <a:gd name="connsiteX32" fmla="*/ 3360909 w 4605339"/>
                  <a:gd name="connsiteY32" fmla="*/ 832042 h 2120245"/>
                  <a:gd name="connsiteX33" fmla="*/ 2520935 w 4605339"/>
                  <a:gd name="connsiteY33" fmla="*/ 832042 h 2120245"/>
                  <a:gd name="connsiteX34" fmla="*/ 2505936 w 4605339"/>
                  <a:gd name="connsiteY34" fmla="*/ 807353 h 2120245"/>
                  <a:gd name="connsiteX35" fmla="*/ 1492769 w 4605339"/>
                  <a:gd name="connsiteY35" fmla="*/ 53101 h 2120245"/>
                  <a:gd name="connsiteX36" fmla="*/ 1445497 w 4605339"/>
                  <a:gd name="connsiteY36" fmla="*/ 40946 h 2120245"/>
                  <a:gd name="connsiteX37" fmla="*/ 1445493 w 4605339"/>
                  <a:gd name="connsiteY37" fmla="*/ 40946 h 2120245"/>
                  <a:gd name="connsiteX38" fmla="*/ 1445495 w 4605339"/>
                  <a:gd name="connsiteY38" fmla="*/ 40945 h 2120245"/>
                  <a:gd name="connsiteX39" fmla="*/ 1445497 w 4605339"/>
                  <a:gd name="connsiteY39" fmla="*/ 40945 h 2120245"/>
                  <a:gd name="connsiteX40" fmla="*/ 1460234 w 4605339"/>
                  <a:gd name="connsiteY40" fmla="*/ 37156 h 2120245"/>
                  <a:gd name="connsiteX41" fmla="*/ 1641817 w 4605339"/>
                  <a:gd name="connsiteY41" fmla="*/ 9443 h 2120245"/>
                  <a:gd name="connsiteX42" fmla="*/ 1771651 w 4605339"/>
                  <a:gd name="connsiteY42" fmla="*/ 2887 h 2120245"/>
                  <a:gd name="connsiteX43" fmla="*/ 1771651 w 4605339"/>
                  <a:gd name="connsiteY43" fmla="*/ 2886 h 2120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605339" h="2120245">
                    <a:moveTo>
                      <a:pt x="1445492" y="40946"/>
                    </a:moveTo>
                    <a:lnTo>
                      <a:pt x="1445493" y="40946"/>
                    </a:lnTo>
                    <a:lnTo>
                      <a:pt x="1492769" y="53102"/>
                    </a:lnTo>
                    <a:cubicBezTo>
                      <a:pt x="1910327" y="182977"/>
                      <a:pt x="2266297" y="452640"/>
                      <a:pt x="2505936" y="807354"/>
                    </a:cubicBezTo>
                    <a:lnTo>
                      <a:pt x="2520935" y="832043"/>
                    </a:lnTo>
                    <a:lnTo>
                      <a:pt x="2520934" y="832043"/>
                    </a:lnTo>
                    <a:lnTo>
                      <a:pt x="2520934" y="832044"/>
                    </a:lnTo>
                    <a:lnTo>
                      <a:pt x="1962686" y="832044"/>
                    </a:lnTo>
                    <a:lnTo>
                      <a:pt x="1962692" y="832045"/>
                    </a:lnTo>
                    <a:lnTo>
                      <a:pt x="1962672" y="832044"/>
                    </a:lnTo>
                    <a:lnTo>
                      <a:pt x="1694930" y="832044"/>
                    </a:lnTo>
                    <a:lnTo>
                      <a:pt x="1694910" y="832045"/>
                    </a:lnTo>
                    <a:lnTo>
                      <a:pt x="1694916" y="832044"/>
                    </a:lnTo>
                    <a:lnTo>
                      <a:pt x="1694909" y="832045"/>
                    </a:lnTo>
                    <a:lnTo>
                      <a:pt x="1634025" y="835119"/>
                    </a:lnTo>
                    <a:cubicBezTo>
                      <a:pt x="929580" y="906660"/>
                      <a:pt x="338600" y="1362017"/>
                      <a:pt x="73504" y="1988772"/>
                    </a:cubicBezTo>
                    <a:lnTo>
                      <a:pt x="25385" y="2120245"/>
                    </a:lnTo>
                    <a:lnTo>
                      <a:pt x="9442" y="2015785"/>
                    </a:lnTo>
                    <a:cubicBezTo>
                      <a:pt x="3199" y="1954306"/>
                      <a:pt x="0" y="1891927"/>
                      <a:pt x="0" y="1828801"/>
                    </a:cubicBezTo>
                    <a:cubicBezTo>
                      <a:pt x="0" y="1008162"/>
                      <a:pt x="540524" y="313767"/>
                      <a:pt x="1284971" y="82220"/>
                    </a:cubicBezTo>
                    <a:lnTo>
                      <a:pt x="1445492" y="40946"/>
                    </a:lnTo>
                    <a:lnTo>
                      <a:pt x="1445492" y="40947"/>
                    </a:lnTo>
                    <a:lnTo>
                      <a:pt x="1445515" y="40953"/>
                    </a:lnTo>
                    <a:close/>
                    <a:moveTo>
                      <a:pt x="1771651" y="0"/>
                    </a:moveTo>
                    <a:lnTo>
                      <a:pt x="1828801" y="0"/>
                    </a:lnTo>
                    <a:lnTo>
                      <a:pt x="3657601" y="0"/>
                    </a:lnTo>
                    <a:lnTo>
                      <a:pt x="4605339" y="0"/>
                    </a:lnTo>
                    <a:lnTo>
                      <a:pt x="4605339" y="45719"/>
                    </a:lnTo>
                    <a:lnTo>
                      <a:pt x="4605338" y="45719"/>
                    </a:lnTo>
                    <a:lnTo>
                      <a:pt x="4605338" y="832043"/>
                    </a:lnTo>
                    <a:lnTo>
                      <a:pt x="3657601" y="832043"/>
                    </a:lnTo>
                    <a:lnTo>
                      <a:pt x="3360909" y="832043"/>
                    </a:lnTo>
                    <a:lnTo>
                      <a:pt x="3360909" y="832042"/>
                    </a:lnTo>
                    <a:lnTo>
                      <a:pt x="2520935" y="832042"/>
                    </a:lnTo>
                    <a:lnTo>
                      <a:pt x="2505936" y="807353"/>
                    </a:lnTo>
                    <a:cubicBezTo>
                      <a:pt x="2266297" y="452639"/>
                      <a:pt x="1910327" y="182976"/>
                      <a:pt x="1492769" y="53101"/>
                    </a:cubicBezTo>
                    <a:lnTo>
                      <a:pt x="1445497" y="40946"/>
                    </a:lnTo>
                    <a:lnTo>
                      <a:pt x="1445493" y="40946"/>
                    </a:lnTo>
                    <a:lnTo>
                      <a:pt x="1445495" y="40945"/>
                    </a:lnTo>
                    <a:lnTo>
                      <a:pt x="1445497" y="40945"/>
                    </a:lnTo>
                    <a:lnTo>
                      <a:pt x="1460234" y="37156"/>
                    </a:lnTo>
                    <a:cubicBezTo>
                      <a:pt x="1519760" y="24976"/>
                      <a:pt x="1580338" y="15687"/>
                      <a:pt x="1641817" y="9443"/>
                    </a:cubicBezTo>
                    <a:lnTo>
                      <a:pt x="1771651" y="2887"/>
                    </a:lnTo>
                    <a:lnTo>
                      <a:pt x="1771651" y="2886"/>
                    </a:lnTo>
                    <a:close/>
                  </a:path>
                </a:pathLst>
              </a:cu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2569160" y="1408962"/>
              <a:ext cx="4005681" cy="2131886"/>
              <a:chOff x="2569160" y="1408962"/>
              <a:chExt cx="4005681" cy="2131886"/>
            </a:xfrm>
          </p:grpSpPr>
          <p:grpSp>
            <p:nvGrpSpPr>
              <p:cNvPr id="9" name="Group 25"/>
              <p:cNvGrpSpPr/>
              <p:nvPr/>
            </p:nvGrpSpPr>
            <p:grpSpPr>
              <a:xfrm>
                <a:off x="6019176" y="1408962"/>
                <a:ext cx="555665" cy="557049"/>
                <a:chOff x="5746699" y="2884815"/>
                <a:chExt cx="712151" cy="713925"/>
              </a:xfrm>
              <a:effectLst/>
            </p:grpSpPr>
            <p:sp>
              <p:nvSpPr>
                <p:cNvPr id="19" name="Freeform: Shape 26"/>
                <p:cNvSpPr/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5746699" y="2884815"/>
                  <a:ext cx="712151" cy="713925"/>
                </a:xfrm>
                <a:custGeom>
                  <a:avLst/>
                  <a:gdLst>
                    <a:gd name="T0" fmla="*/ 2594 w 5188"/>
                    <a:gd name="T1" fmla="*/ 0 h 5188"/>
                    <a:gd name="T2" fmla="*/ 2594 w 5188"/>
                    <a:gd name="T3" fmla="*/ 0 h 5188"/>
                    <a:gd name="T4" fmla="*/ 0 w 5188"/>
                    <a:gd name="T5" fmla="*/ 2593 h 5188"/>
                    <a:gd name="T6" fmla="*/ 2594 w 5188"/>
                    <a:gd name="T7" fmla="*/ 5188 h 5188"/>
                    <a:gd name="T8" fmla="*/ 5188 w 5188"/>
                    <a:gd name="T9" fmla="*/ 2593 h 5188"/>
                    <a:gd name="T10" fmla="*/ 2594 w 5188"/>
                    <a:gd name="T11" fmla="*/ 0 h 5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88" h="5188">
                      <a:moveTo>
                        <a:pt x="2594" y="0"/>
                      </a:moveTo>
                      <a:lnTo>
                        <a:pt x="2594" y="0"/>
                      </a:lnTo>
                      <a:cubicBezTo>
                        <a:pt x="1161" y="0"/>
                        <a:pt x="0" y="1160"/>
                        <a:pt x="0" y="2593"/>
                      </a:cubicBezTo>
                      <a:cubicBezTo>
                        <a:pt x="0" y="4026"/>
                        <a:pt x="1161" y="5188"/>
                        <a:pt x="2594" y="5188"/>
                      </a:cubicBezTo>
                      <a:cubicBezTo>
                        <a:pt x="4027" y="5188"/>
                        <a:pt x="5188" y="4026"/>
                        <a:pt x="5188" y="2593"/>
                      </a:cubicBezTo>
                      <a:cubicBezTo>
                        <a:pt x="5188" y="1160"/>
                        <a:pt x="4027" y="0"/>
                        <a:pt x="259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>
                  <a:noFill/>
                  <a:prstDash val="solid"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Freeform: Shape 27"/>
                <p:cNvSpPr/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5997161" y="3069587"/>
                  <a:ext cx="191871" cy="345367"/>
                </a:xfrm>
                <a:custGeom>
                  <a:avLst/>
                  <a:gdLst>
                    <a:gd name="T0" fmla="*/ 159 w 159"/>
                    <a:gd name="T1" fmla="*/ 50 h 286"/>
                    <a:gd name="T2" fmla="*/ 114 w 159"/>
                    <a:gd name="T3" fmla="*/ 50 h 286"/>
                    <a:gd name="T4" fmla="*/ 114 w 159"/>
                    <a:gd name="T5" fmla="*/ 50 h 286"/>
                    <a:gd name="T6" fmla="*/ 111 w 159"/>
                    <a:gd name="T7" fmla="*/ 51 h 286"/>
                    <a:gd name="T8" fmla="*/ 107 w 159"/>
                    <a:gd name="T9" fmla="*/ 54 h 286"/>
                    <a:gd name="T10" fmla="*/ 103 w 159"/>
                    <a:gd name="T11" fmla="*/ 60 h 286"/>
                    <a:gd name="T12" fmla="*/ 102 w 159"/>
                    <a:gd name="T13" fmla="*/ 66 h 286"/>
                    <a:gd name="T14" fmla="*/ 102 w 159"/>
                    <a:gd name="T15" fmla="*/ 99 h 286"/>
                    <a:gd name="T16" fmla="*/ 159 w 159"/>
                    <a:gd name="T17" fmla="*/ 99 h 286"/>
                    <a:gd name="T18" fmla="*/ 159 w 159"/>
                    <a:gd name="T19" fmla="*/ 146 h 286"/>
                    <a:gd name="T20" fmla="*/ 102 w 159"/>
                    <a:gd name="T21" fmla="*/ 146 h 286"/>
                    <a:gd name="T22" fmla="*/ 102 w 159"/>
                    <a:gd name="T23" fmla="*/ 286 h 286"/>
                    <a:gd name="T24" fmla="*/ 50 w 159"/>
                    <a:gd name="T25" fmla="*/ 286 h 286"/>
                    <a:gd name="T26" fmla="*/ 50 w 159"/>
                    <a:gd name="T27" fmla="*/ 146 h 286"/>
                    <a:gd name="T28" fmla="*/ 0 w 159"/>
                    <a:gd name="T29" fmla="*/ 146 h 286"/>
                    <a:gd name="T30" fmla="*/ 0 w 159"/>
                    <a:gd name="T31" fmla="*/ 99 h 286"/>
                    <a:gd name="T32" fmla="*/ 50 w 159"/>
                    <a:gd name="T33" fmla="*/ 99 h 286"/>
                    <a:gd name="T34" fmla="*/ 50 w 159"/>
                    <a:gd name="T35" fmla="*/ 71 h 286"/>
                    <a:gd name="T36" fmla="*/ 50 w 159"/>
                    <a:gd name="T37" fmla="*/ 71 h 286"/>
                    <a:gd name="T38" fmla="*/ 50 w 159"/>
                    <a:gd name="T39" fmla="*/ 64 h 286"/>
                    <a:gd name="T40" fmla="*/ 51 w 159"/>
                    <a:gd name="T41" fmla="*/ 57 h 286"/>
                    <a:gd name="T42" fmla="*/ 52 w 159"/>
                    <a:gd name="T43" fmla="*/ 50 h 286"/>
                    <a:gd name="T44" fmla="*/ 54 w 159"/>
                    <a:gd name="T45" fmla="*/ 43 h 286"/>
                    <a:gd name="T46" fmla="*/ 57 w 159"/>
                    <a:gd name="T47" fmla="*/ 37 h 286"/>
                    <a:gd name="T48" fmla="*/ 60 w 159"/>
                    <a:gd name="T49" fmla="*/ 31 h 286"/>
                    <a:gd name="T50" fmla="*/ 63 w 159"/>
                    <a:gd name="T51" fmla="*/ 26 h 286"/>
                    <a:gd name="T52" fmla="*/ 67 w 159"/>
                    <a:gd name="T53" fmla="*/ 21 h 286"/>
                    <a:gd name="T54" fmla="*/ 72 w 159"/>
                    <a:gd name="T55" fmla="*/ 16 h 286"/>
                    <a:gd name="T56" fmla="*/ 78 w 159"/>
                    <a:gd name="T57" fmla="*/ 12 h 286"/>
                    <a:gd name="T58" fmla="*/ 83 w 159"/>
                    <a:gd name="T59" fmla="*/ 8 h 286"/>
                    <a:gd name="T60" fmla="*/ 88 w 159"/>
                    <a:gd name="T61" fmla="*/ 5 h 286"/>
                    <a:gd name="T62" fmla="*/ 94 w 159"/>
                    <a:gd name="T63" fmla="*/ 3 h 286"/>
                    <a:gd name="T64" fmla="*/ 100 w 159"/>
                    <a:gd name="T65" fmla="*/ 1 h 286"/>
                    <a:gd name="T66" fmla="*/ 108 w 159"/>
                    <a:gd name="T67" fmla="*/ 0 h 286"/>
                    <a:gd name="T68" fmla="*/ 114 w 159"/>
                    <a:gd name="T69" fmla="*/ 0 h 286"/>
                    <a:gd name="T70" fmla="*/ 159 w 159"/>
                    <a:gd name="T71" fmla="*/ 0 h 286"/>
                    <a:gd name="T72" fmla="*/ 159 w 159"/>
                    <a:gd name="T73" fmla="*/ 50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59" h="286">
                      <a:moveTo>
                        <a:pt x="159" y="50"/>
                      </a:moveTo>
                      <a:lnTo>
                        <a:pt x="114" y="50"/>
                      </a:lnTo>
                      <a:lnTo>
                        <a:pt x="114" y="50"/>
                      </a:lnTo>
                      <a:lnTo>
                        <a:pt x="111" y="51"/>
                      </a:lnTo>
                      <a:lnTo>
                        <a:pt x="107" y="54"/>
                      </a:lnTo>
                      <a:lnTo>
                        <a:pt x="103" y="60"/>
                      </a:lnTo>
                      <a:lnTo>
                        <a:pt x="102" y="66"/>
                      </a:lnTo>
                      <a:lnTo>
                        <a:pt x="102" y="99"/>
                      </a:lnTo>
                      <a:lnTo>
                        <a:pt x="159" y="99"/>
                      </a:lnTo>
                      <a:lnTo>
                        <a:pt x="159" y="146"/>
                      </a:lnTo>
                      <a:lnTo>
                        <a:pt x="102" y="146"/>
                      </a:lnTo>
                      <a:lnTo>
                        <a:pt x="102" y="286"/>
                      </a:lnTo>
                      <a:lnTo>
                        <a:pt x="50" y="286"/>
                      </a:lnTo>
                      <a:lnTo>
                        <a:pt x="50" y="146"/>
                      </a:lnTo>
                      <a:lnTo>
                        <a:pt x="0" y="146"/>
                      </a:lnTo>
                      <a:lnTo>
                        <a:pt x="0" y="99"/>
                      </a:lnTo>
                      <a:lnTo>
                        <a:pt x="50" y="99"/>
                      </a:lnTo>
                      <a:lnTo>
                        <a:pt x="50" y="71"/>
                      </a:lnTo>
                      <a:lnTo>
                        <a:pt x="50" y="71"/>
                      </a:lnTo>
                      <a:lnTo>
                        <a:pt x="50" y="64"/>
                      </a:lnTo>
                      <a:lnTo>
                        <a:pt x="51" y="57"/>
                      </a:lnTo>
                      <a:lnTo>
                        <a:pt x="52" y="50"/>
                      </a:lnTo>
                      <a:lnTo>
                        <a:pt x="54" y="43"/>
                      </a:lnTo>
                      <a:lnTo>
                        <a:pt x="57" y="37"/>
                      </a:lnTo>
                      <a:lnTo>
                        <a:pt x="60" y="31"/>
                      </a:lnTo>
                      <a:lnTo>
                        <a:pt x="63" y="26"/>
                      </a:lnTo>
                      <a:lnTo>
                        <a:pt x="67" y="21"/>
                      </a:lnTo>
                      <a:lnTo>
                        <a:pt x="72" y="16"/>
                      </a:lnTo>
                      <a:lnTo>
                        <a:pt x="78" y="12"/>
                      </a:lnTo>
                      <a:lnTo>
                        <a:pt x="83" y="8"/>
                      </a:lnTo>
                      <a:lnTo>
                        <a:pt x="88" y="5"/>
                      </a:lnTo>
                      <a:lnTo>
                        <a:pt x="94" y="3"/>
                      </a:lnTo>
                      <a:lnTo>
                        <a:pt x="100" y="1"/>
                      </a:lnTo>
                      <a:lnTo>
                        <a:pt x="108" y="0"/>
                      </a:lnTo>
                      <a:lnTo>
                        <a:pt x="114" y="0"/>
                      </a:lnTo>
                      <a:lnTo>
                        <a:pt x="159" y="0"/>
                      </a:lnTo>
                      <a:lnTo>
                        <a:pt x="159" y="5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0" name="Group 28"/>
              <p:cNvGrpSpPr/>
              <p:nvPr/>
            </p:nvGrpSpPr>
            <p:grpSpPr>
              <a:xfrm>
                <a:off x="2569160" y="1408962"/>
                <a:ext cx="555665" cy="558436"/>
                <a:chOff x="5746699" y="2048352"/>
                <a:chExt cx="712151" cy="715702"/>
              </a:xfrm>
              <a:effectLst/>
            </p:grpSpPr>
            <p:sp>
              <p:nvSpPr>
                <p:cNvPr id="17" name="Freeform: Shape 29"/>
                <p:cNvSpPr/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5746699" y="2048352"/>
                  <a:ext cx="712151" cy="715702"/>
                </a:xfrm>
                <a:custGeom>
                  <a:avLst/>
                  <a:gdLst>
                    <a:gd name="T0" fmla="*/ 1285 w 2570"/>
                    <a:gd name="T1" fmla="*/ 0 h 2569"/>
                    <a:gd name="T2" fmla="*/ 1285 w 2570"/>
                    <a:gd name="T3" fmla="*/ 0 h 2569"/>
                    <a:gd name="T4" fmla="*/ 0 w 2570"/>
                    <a:gd name="T5" fmla="*/ 1284 h 2569"/>
                    <a:gd name="T6" fmla="*/ 1285 w 2570"/>
                    <a:gd name="T7" fmla="*/ 2569 h 2569"/>
                    <a:gd name="T8" fmla="*/ 2570 w 2570"/>
                    <a:gd name="T9" fmla="*/ 1284 h 2569"/>
                    <a:gd name="T10" fmla="*/ 1285 w 2570"/>
                    <a:gd name="T11" fmla="*/ 0 h 25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70" h="2569">
                      <a:moveTo>
                        <a:pt x="1285" y="0"/>
                      </a:moveTo>
                      <a:lnTo>
                        <a:pt x="1285" y="0"/>
                      </a:lnTo>
                      <a:cubicBezTo>
                        <a:pt x="575" y="0"/>
                        <a:pt x="0" y="574"/>
                        <a:pt x="0" y="1284"/>
                      </a:cubicBezTo>
                      <a:cubicBezTo>
                        <a:pt x="0" y="1994"/>
                        <a:pt x="575" y="2569"/>
                        <a:pt x="1285" y="2569"/>
                      </a:cubicBezTo>
                      <a:cubicBezTo>
                        <a:pt x="1995" y="2569"/>
                        <a:pt x="2570" y="1994"/>
                        <a:pt x="2570" y="1284"/>
                      </a:cubicBezTo>
                      <a:cubicBezTo>
                        <a:pt x="2570" y="574"/>
                        <a:pt x="1995" y="0"/>
                        <a:pt x="12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9050">
                  <a:noFill/>
                  <a:prstDash val="solid"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Freeform: Shape 30"/>
                <p:cNvSpPr/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5941326" y="2262120"/>
                  <a:ext cx="350166" cy="287806"/>
                </a:xfrm>
                <a:custGeom>
                  <a:avLst/>
                  <a:gdLst>
                    <a:gd name="T0" fmla="*/ 285 w 293"/>
                    <a:gd name="T1" fmla="*/ 32 h 238"/>
                    <a:gd name="T2" fmla="*/ 259 w 293"/>
                    <a:gd name="T3" fmla="*/ 38 h 238"/>
                    <a:gd name="T4" fmla="*/ 275 w 293"/>
                    <a:gd name="T5" fmla="*/ 24 h 238"/>
                    <a:gd name="T6" fmla="*/ 285 w 293"/>
                    <a:gd name="T7" fmla="*/ 4 h 238"/>
                    <a:gd name="T8" fmla="*/ 257 w 293"/>
                    <a:gd name="T9" fmla="*/ 16 h 238"/>
                    <a:gd name="T10" fmla="*/ 237 w 293"/>
                    <a:gd name="T11" fmla="*/ 11 h 238"/>
                    <a:gd name="T12" fmla="*/ 216 w 293"/>
                    <a:gd name="T13" fmla="*/ 1 h 238"/>
                    <a:gd name="T14" fmla="*/ 203 w 293"/>
                    <a:gd name="T15" fmla="*/ 0 h 238"/>
                    <a:gd name="T16" fmla="*/ 179 w 293"/>
                    <a:gd name="T17" fmla="*/ 5 h 238"/>
                    <a:gd name="T18" fmla="*/ 154 w 293"/>
                    <a:gd name="T19" fmla="*/ 27 h 238"/>
                    <a:gd name="T20" fmla="*/ 143 w 293"/>
                    <a:gd name="T21" fmla="*/ 54 h 238"/>
                    <a:gd name="T22" fmla="*/ 143 w 293"/>
                    <a:gd name="T23" fmla="*/ 67 h 238"/>
                    <a:gd name="T24" fmla="*/ 126 w 293"/>
                    <a:gd name="T25" fmla="*/ 72 h 238"/>
                    <a:gd name="T26" fmla="*/ 75 w 293"/>
                    <a:gd name="T27" fmla="*/ 55 h 238"/>
                    <a:gd name="T28" fmla="*/ 33 w 293"/>
                    <a:gd name="T29" fmla="*/ 24 h 238"/>
                    <a:gd name="T30" fmla="*/ 17 w 293"/>
                    <a:gd name="T31" fmla="*/ 17 h 238"/>
                    <a:gd name="T32" fmla="*/ 12 w 293"/>
                    <a:gd name="T33" fmla="*/ 41 h 238"/>
                    <a:gd name="T34" fmla="*/ 14 w 293"/>
                    <a:gd name="T35" fmla="*/ 57 h 238"/>
                    <a:gd name="T36" fmla="*/ 23 w 293"/>
                    <a:gd name="T37" fmla="*/ 76 h 238"/>
                    <a:gd name="T38" fmla="*/ 39 w 293"/>
                    <a:gd name="T39" fmla="*/ 91 h 238"/>
                    <a:gd name="T40" fmla="*/ 25 w 293"/>
                    <a:gd name="T41" fmla="*/ 89 h 238"/>
                    <a:gd name="T42" fmla="*/ 12 w 293"/>
                    <a:gd name="T43" fmla="*/ 84 h 238"/>
                    <a:gd name="T44" fmla="*/ 13 w 293"/>
                    <a:gd name="T45" fmla="*/ 95 h 238"/>
                    <a:gd name="T46" fmla="*/ 25 w 293"/>
                    <a:gd name="T47" fmla="*/ 123 h 238"/>
                    <a:gd name="T48" fmla="*/ 50 w 293"/>
                    <a:gd name="T49" fmla="*/ 140 h 238"/>
                    <a:gd name="T50" fmla="*/ 52 w 293"/>
                    <a:gd name="T51" fmla="*/ 145 h 238"/>
                    <a:gd name="T52" fmla="*/ 33 w 293"/>
                    <a:gd name="T53" fmla="*/ 145 h 238"/>
                    <a:gd name="T54" fmla="*/ 41 w 293"/>
                    <a:gd name="T55" fmla="*/ 161 h 238"/>
                    <a:gd name="T56" fmla="*/ 62 w 293"/>
                    <a:gd name="T57" fmla="*/ 179 h 238"/>
                    <a:gd name="T58" fmla="*/ 89 w 293"/>
                    <a:gd name="T59" fmla="*/ 186 h 238"/>
                    <a:gd name="T60" fmla="*/ 73 w 293"/>
                    <a:gd name="T61" fmla="*/ 197 h 238"/>
                    <a:gd name="T62" fmla="*/ 45 w 293"/>
                    <a:gd name="T63" fmla="*/ 208 h 238"/>
                    <a:gd name="T64" fmla="*/ 14 w 293"/>
                    <a:gd name="T65" fmla="*/ 212 h 238"/>
                    <a:gd name="T66" fmla="*/ 0 w 293"/>
                    <a:gd name="T67" fmla="*/ 211 h 238"/>
                    <a:gd name="T68" fmla="*/ 32 w 293"/>
                    <a:gd name="T69" fmla="*/ 227 h 238"/>
                    <a:gd name="T70" fmla="*/ 68 w 293"/>
                    <a:gd name="T71" fmla="*/ 237 h 238"/>
                    <a:gd name="T72" fmla="*/ 93 w 293"/>
                    <a:gd name="T73" fmla="*/ 238 h 238"/>
                    <a:gd name="T74" fmla="*/ 149 w 293"/>
                    <a:gd name="T75" fmla="*/ 229 h 238"/>
                    <a:gd name="T76" fmla="*/ 195 w 293"/>
                    <a:gd name="T77" fmla="*/ 205 h 238"/>
                    <a:gd name="T78" fmla="*/ 229 w 293"/>
                    <a:gd name="T79" fmla="*/ 169 h 238"/>
                    <a:gd name="T80" fmla="*/ 252 w 293"/>
                    <a:gd name="T81" fmla="*/ 127 h 238"/>
                    <a:gd name="T82" fmla="*/ 262 w 293"/>
                    <a:gd name="T83" fmla="*/ 82 h 238"/>
                    <a:gd name="T84" fmla="*/ 263 w 293"/>
                    <a:gd name="T85" fmla="*/ 59 h 238"/>
                    <a:gd name="T86" fmla="*/ 280 w 293"/>
                    <a:gd name="T87" fmla="*/ 45 h 238"/>
                    <a:gd name="T88" fmla="*/ 293 w 293"/>
                    <a:gd name="T89" fmla="*/ 28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93" h="238">
                      <a:moveTo>
                        <a:pt x="293" y="28"/>
                      </a:moveTo>
                      <a:lnTo>
                        <a:pt x="293" y="28"/>
                      </a:lnTo>
                      <a:lnTo>
                        <a:pt x="285" y="32"/>
                      </a:lnTo>
                      <a:lnTo>
                        <a:pt x="277" y="34"/>
                      </a:lnTo>
                      <a:lnTo>
                        <a:pt x="267" y="36"/>
                      </a:lnTo>
                      <a:lnTo>
                        <a:pt x="259" y="38"/>
                      </a:lnTo>
                      <a:lnTo>
                        <a:pt x="259" y="38"/>
                      </a:lnTo>
                      <a:lnTo>
                        <a:pt x="267" y="31"/>
                      </a:lnTo>
                      <a:lnTo>
                        <a:pt x="275" y="24"/>
                      </a:lnTo>
                      <a:lnTo>
                        <a:pt x="281" y="14"/>
                      </a:lnTo>
                      <a:lnTo>
                        <a:pt x="285" y="4"/>
                      </a:lnTo>
                      <a:lnTo>
                        <a:pt x="285" y="4"/>
                      </a:lnTo>
                      <a:lnTo>
                        <a:pt x="277" y="9"/>
                      </a:lnTo>
                      <a:lnTo>
                        <a:pt x="266" y="13"/>
                      </a:lnTo>
                      <a:lnTo>
                        <a:pt x="257" y="16"/>
                      </a:lnTo>
                      <a:lnTo>
                        <a:pt x="247" y="18"/>
                      </a:lnTo>
                      <a:lnTo>
                        <a:pt x="247" y="18"/>
                      </a:lnTo>
                      <a:lnTo>
                        <a:pt x="237" y="11"/>
                      </a:lnTo>
                      <a:lnTo>
                        <a:pt x="227" y="5"/>
                      </a:lnTo>
                      <a:lnTo>
                        <a:pt x="222" y="3"/>
                      </a:lnTo>
                      <a:lnTo>
                        <a:pt x="216" y="1"/>
                      </a:lnTo>
                      <a:lnTo>
                        <a:pt x="209" y="0"/>
                      </a:lnTo>
                      <a:lnTo>
                        <a:pt x="203" y="0"/>
                      </a:lnTo>
                      <a:lnTo>
                        <a:pt x="203" y="0"/>
                      </a:lnTo>
                      <a:lnTo>
                        <a:pt x="197" y="0"/>
                      </a:lnTo>
                      <a:lnTo>
                        <a:pt x="191" y="1"/>
                      </a:lnTo>
                      <a:lnTo>
                        <a:pt x="179" y="5"/>
                      </a:lnTo>
                      <a:lnTo>
                        <a:pt x="169" y="10"/>
                      </a:lnTo>
                      <a:lnTo>
                        <a:pt x="161" y="17"/>
                      </a:lnTo>
                      <a:lnTo>
                        <a:pt x="154" y="27"/>
                      </a:lnTo>
                      <a:lnTo>
                        <a:pt x="147" y="37"/>
                      </a:lnTo>
                      <a:lnTo>
                        <a:pt x="144" y="48"/>
                      </a:lnTo>
                      <a:lnTo>
                        <a:pt x="143" y="54"/>
                      </a:lnTo>
                      <a:lnTo>
                        <a:pt x="143" y="60"/>
                      </a:lnTo>
                      <a:lnTo>
                        <a:pt x="143" y="60"/>
                      </a:lnTo>
                      <a:lnTo>
                        <a:pt x="143" y="67"/>
                      </a:lnTo>
                      <a:lnTo>
                        <a:pt x="144" y="74"/>
                      </a:lnTo>
                      <a:lnTo>
                        <a:pt x="144" y="74"/>
                      </a:lnTo>
                      <a:lnTo>
                        <a:pt x="126" y="72"/>
                      </a:lnTo>
                      <a:lnTo>
                        <a:pt x="108" y="68"/>
                      </a:lnTo>
                      <a:lnTo>
                        <a:pt x="92" y="63"/>
                      </a:lnTo>
                      <a:lnTo>
                        <a:pt x="75" y="55"/>
                      </a:lnTo>
                      <a:lnTo>
                        <a:pt x="59" y="46"/>
                      </a:lnTo>
                      <a:lnTo>
                        <a:pt x="45" y="36"/>
                      </a:lnTo>
                      <a:lnTo>
                        <a:pt x="33" y="24"/>
                      </a:lnTo>
                      <a:lnTo>
                        <a:pt x="20" y="11"/>
                      </a:lnTo>
                      <a:lnTo>
                        <a:pt x="20" y="11"/>
                      </a:lnTo>
                      <a:lnTo>
                        <a:pt x="17" y="17"/>
                      </a:lnTo>
                      <a:lnTo>
                        <a:pt x="15" y="26"/>
                      </a:lnTo>
                      <a:lnTo>
                        <a:pt x="13" y="33"/>
                      </a:lnTo>
                      <a:lnTo>
                        <a:pt x="12" y="41"/>
                      </a:lnTo>
                      <a:lnTo>
                        <a:pt x="12" y="41"/>
                      </a:lnTo>
                      <a:lnTo>
                        <a:pt x="13" y="48"/>
                      </a:lnTo>
                      <a:lnTo>
                        <a:pt x="14" y="57"/>
                      </a:lnTo>
                      <a:lnTo>
                        <a:pt x="17" y="63"/>
                      </a:lnTo>
                      <a:lnTo>
                        <a:pt x="20" y="70"/>
                      </a:lnTo>
                      <a:lnTo>
                        <a:pt x="23" y="76"/>
                      </a:lnTo>
                      <a:lnTo>
                        <a:pt x="28" y="81"/>
                      </a:lnTo>
                      <a:lnTo>
                        <a:pt x="34" y="87"/>
                      </a:lnTo>
                      <a:lnTo>
                        <a:pt x="39" y="91"/>
                      </a:lnTo>
                      <a:lnTo>
                        <a:pt x="39" y="91"/>
                      </a:lnTo>
                      <a:lnTo>
                        <a:pt x="32" y="91"/>
                      </a:lnTo>
                      <a:lnTo>
                        <a:pt x="25" y="89"/>
                      </a:lnTo>
                      <a:lnTo>
                        <a:pt x="18" y="87"/>
                      </a:lnTo>
                      <a:lnTo>
                        <a:pt x="12" y="84"/>
                      </a:lnTo>
                      <a:lnTo>
                        <a:pt x="12" y="84"/>
                      </a:lnTo>
                      <a:lnTo>
                        <a:pt x="12" y="85"/>
                      </a:lnTo>
                      <a:lnTo>
                        <a:pt x="12" y="85"/>
                      </a:lnTo>
                      <a:lnTo>
                        <a:pt x="13" y="95"/>
                      </a:lnTo>
                      <a:lnTo>
                        <a:pt x="16" y="105"/>
                      </a:lnTo>
                      <a:lnTo>
                        <a:pt x="20" y="115"/>
                      </a:lnTo>
                      <a:lnTo>
                        <a:pt x="25" y="123"/>
                      </a:lnTo>
                      <a:lnTo>
                        <a:pt x="33" y="130"/>
                      </a:lnTo>
                      <a:lnTo>
                        <a:pt x="41" y="136"/>
                      </a:lnTo>
                      <a:lnTo>
                        <a:pt x="50" y="140"/>
                      </a:lnTo>
                      <a:lnTo>
                        <a:pt x="60" y="143"/>
                      </a:lnTo>
                      <a:lnTo>
                        <a:pt x="60" y="143"/>
                      </a:lnTo>
                      <a:lnTo>
                        <a:pt x="52" y="145"/>
                      </a:lnTo>
                      <a:lnTo>
                        <a:pt x="44" y="146"/>
                      </a:lnTo>
                      <a:lnTo>
                        <a:pt x="44" y="146"/>
                      </a:lnTo>
                      <a:lnTo>
                        <a:pt x="33" y="145"/>
                      </a:lnTo>
                      <a:lnTo>
                        <a:pt x="33" y="145"/>
                      </a:lnTo>
                      <a:lnTo>
                        <a:pt x="37" y="153"/>
                      </a:lnTo>
                      <a:lnTo>
                        <a:pt x="41" y="161"/>
                      </a:lnTo>
                      <a:lnTo>
                        <a:pt x="47" y="168"/>
                      </a:lnTo>
                      <a:lnTo>
                        <a:pt x="54" y="175"/>
                      </a:lnTo>
                      <a:lnTo>
                        <a:pt x="62" y="179"/>
                      </a:lnTo>
                      <a:lnTo>
                        <a:pt x="71" y="183"/>
                      </a:lnTo>
                      <a:lnTo>
                        <a:pt x="79" y="185"/>
                      </a:lnTo>
                      <a:lnTo>
                        <a:pt x="89" y="186"/>
                      </a:lnTo>
                      <a:lnTo>
                        <a:pt x="89" y="186"/>
                      </a:lnTo>
                      <a:lnTo>
                        <a:pt x="81" y="192"/>
                      </a:lnTo>
                      <a:lnTo>
                        <a:pt x="73" y="197"/>
                      </a:lnTo>
                      <a:lnTo>
                        <a:pt x="64" y="201"/>
                      </a:lnTo>
                      <a:lnTo>
                        <a:pt x="54" y="206"/>
                      </a:lnTo>
                      <a:lnTo>
                        <a:pt x="45" y="208"/>
                      </a:lnTo>
                      <a:lnTo>
                        <a:pt x="35" y="210"/>
                      </a:lnTo>
                      <a:lnTo>
                        <a:pt x="25" y="212"/>
                      </a:lnTo>
                      <a:lnTo>
                        <a:pt x="14" y="212"/>
                      </a:lnTo>
                      <a:lnTo>
                        <a:pt x="14" y="212"/>
                      </a:lnTo>
                      <a:lnTo>
                        <a:pt x="0" y="211"/>
                      </a:lnTo>
                      <a:lnTo>
                        <a:pt x="0" y="211"/>
                      </a:lnTo>
                      <a:lnTo>
                        <a:pt x="10" y="217"/>
                      </a:lnTo>
                      <a:lnTo>
                        <a:pt x="21" y="222"/>
                      </a:lnTo>
                      <a:lnTo>
                        <a:pt x="32" y="227"/>
                      </a:lnTo>
                      <a:lnTo>
                        <a:pt x="44" y="231"/>
                      </a:lnTo>
                      <a:lnTo>
                        <a:pt x="55" y="235"/>
                      </a:lnTo>
                      <a:lnTo>
                        <a:pt x="68" y="237"/>
                      </a:lnTo>
                      <a:lnTo>
                        <a:pt x="80" y="238"/>
                      </a:lnTo>
                      <a:lnTo>
                        <a:pt x="93" y="238"/>
                      </a:lnTo>
                      <a:lnTo>
                        <a:pt x="93" y="238"/>
                      </a:lnTo>
                      <a:lnTo>
                        <a:pt x="112" y="237"/>
                      </a:lnTo>
                      <a:lnTo>
                        <a:pt x="132" y="233"/>
                      </a:lnTo>
                      <a:lnTo>
                        <a:pt x="149" y="229"/>
                      </a:lnTo>
                      <a:lnTo>
                        <a:pt x="166" y="222"/>
                      </a:lnTo>
                      <a:lnTo>
                        <a:pt x="180" y="215"/>
                      </a:lnTo>
                      <a:lnTo>
                        <a:pt x="195" y="205"/>
                      </a:lnTo>
                      <a:lnTo>
                        <a:pt x="207" y="194"/>
                      </a:lnTo>
                      <a:lnTo>
                        <a:pt x="220" y="183"/>
                      </a:lnTo>
                      <a:lnTo>
                        <a:pt x="229" y="169"/>
                      </a:lnTo>
                      <a:lnTo>
                        <a:pt x="238" y="156"/>
                      </a:lnTo>
                      <a:lnTo>
                        <a:pt x="246" y="141"/>
                      </a:lnTo>
                      <a:lnTo>
                        <a:pt x="252" y="127"/>
                      </a:lnTo>
                      <a:lnTo>
                        <a:pt x="257" y="112"/>
                      </a:lnTo>
                      <a:lnTo>
                        <a:pt x="260" y="97"/>
                      </a:lnTo>
                      <a:lnTo>
                        <a:pt x="262" y="82"/>
                      </a:lnTo>
                      <a:lnTo>
                        <a:pt x="263" y="67"/>
                      </a:lnTo>
                      <a:lnTo>
                        <a:pt x="263" y="67"/>
                      </a:lnTo>
                      <a:lnTo>
                        <a:pt x="263" y="59"/>
                      </a:lnTo>
                      <a:lnTo>
                        <a:pt x="263" y="59"/>
                      </a:lnTo>
                      <a:lnTo>
                        <a:pt x="271" y="52"/>
                      </a:lnTo>
                      <a:lnTo>
                        <a:pt x="280" y="45"/>
                      </a:lnTo>
                      <a:lnTo>
                        <a:pt x="287" y="37"/>
                      </a:lnTo>
                      <a:lnTo>
                        <a:pt x="293" y="28"/>
                      </a:lnTo>
                      <a:lnTo>
                        <a:pt x="2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1" name="Group 31"/>
              <p:cNvGrpSpPr/>
              <p:nvPr/>
            </p:nvGrpSpPr>
            <p:grpSpPr>
              <a:xfrm>
                <a:off x="5256204" y="2983799"/>
                <a:ext cx="555665" cy="557049"/>
                <a:chOff x="7851592" y="3089385"/>
                <a:chExt cx="740886" cy="742732"/>
              </a:xfrm>
            </p:grpSpPr>
            <p:sp>
              <p:nvSpPr>
                <p:cNvPr id="15" name="Freeform: Shape 32"/>
                <p:cNvSpPr/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7851592" y="3089385"/>
                  <a:ext cx="740886" cy="742732"/>
                </a:xfrm>
                <a:custGeom>
                  <a:avLst/>
                  <a:gdLst>
                    <a:gd name="T0" fmla="*/ 1545 w 3090"/>
                    <a:gd name="T1" fmla="*/ 0 h 3090"/>
                    <a:gd name="T2" fmla="*/ 1545 w 3090"/>
                    <a:gd name="T3" fmla="*/ 0 h 3090"/>
                    <a:gd name="T4" fmla="*/ 0 w 3090"/>
                    <a:gd name="T5" fmla="*/ 1544 h 3090"/>
                    <a:gd name="T6" fmla="*/ 1545 w 3090"/>
                    <a:gd name="T7" fmla="*/ 3090 h 3090"/>
                    <a:gd name="T8" fmla="*/ 3090 w 3090"/>
                    <a:gd name="T9" fmla="*/ 1544 h 3090"/>
                    <a:gd name="T10" fmla="*/ 1545 w 3090"/>
                    <a:gd name="T11" fmla="*/ 0 h 30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90" h="3090">
                      <a:moveTo>
                        <a:pt x="1545" y="0"/>
                      </a:moveTo>
                      <a:lnTo>
                        <a:pt x="1545" y="0"/>
                      </a:lnTo>
                      <a:cubicBezTo>
                        <a:pt x="691" y="0"/>
                        <a:pt x="0" y="691"/>
                        <a:pt x="0" y="1544"/>
                      </a:cubicBezTo>
                      <a:cubicBezTo>
                        <a:pt x="0" y="2398"/>
                        <a:pt x="691" y="3090"/>
                        <a:pt x="1545" y="3090"/>
                      </a:cubicBezTo>
                      <a:cubicBezTo>
                        <a:pt x="2398" y="3090"/>
                        <a:pt x="3090" y="2398"/>
                        <a:pt x="3090" y="1544"/>
                      </a:cubicBezTo>
                      <a:cubicBezTo>
                        <a:pt x="3090" y="691"/>
                        <a:pt x="2398" y="0"/>
                        <a:pt x="154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19050">
                  <a:noFill/>
                  <a:prstDash val="solid"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Freeform: Shape 34"/>
                <p:cNvSpPr/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8019874" y="3274411"/>
                  <a:ext cx="388375" cy="374251"/>
                </a:xfrm>
                <a:custGeom>
                  <a:avLst/>
                  <a:gdLst>
                    <a:gd name="T0" fmla="*/ 0 w 208"/>
                    <a:gd name="T1" fmla="*/ 68 h 201"/>
                    <a:gd name="T2" fmla="*/ 8 w 208"/>
                    <a:gd name="T3" fmla="*/ 78 h 201"/>
                    <a:gd name="T4" fmla="*/ 31 w 208"/>
                    <a:gd name="T5" fmla="*/ 72 h 201"/>
                    <a:gd name="T6" fmla="*/ 64 w 208"/>
                    <a:gd name="T7" fmla="*/ 172 h 201"/>
                    <a:gd name="T8" fmla="*/ 106 w 208"/>
                    <a:gd name="T9" fmla="*/ 189 h 201"/>
                    <a:gd name="T10" fmla="*/ 197 w 208"/>
                    <a:gd name="T11" fmla="*/ 62 h 201"/>
                    <a:gd name="T12" fmla="*/ 114 w 208"/>
                    <a:gd name="T13" fmla="*/ 67 h 201"/>
                    <a:gd name="T14" fmla="*/ 137 w 208"/>
                    <a:gd name="T15" fmla="*/ 94 h 201"/>
                    <a:gd name="T16" fmla="*/ 109 w 208"/>
                    <a:gd name="T17" fmla="*/ 130 h 201"/>
                    <a:gd name="T18" fmla="*/ 93 w 208"/>
                    <a:gd name="T19" fmla="*/ 90 h 201"/>
                    <a:gd name="T20" fmla="*/ 60 w 208"/>
                    <a:gd name="T21" fmla="*/ 22 h 201"/>
                    <a:gd name="T22" fmla="*/ 0 w 208"/>
                    <a:gd name="T23" fmla="*/ 68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08" h="201">
                      <a:moveTo>
                        <a:pt x="0" y="68"/>
                      </a:move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8" y="78"/>
                        <a:pt x="25" y="65"/>
                        <a:pt x="31" y="72"/>
                      </a:cubicBezTo>
                      <a:cubicBezTo>
                        <a:pt x="36" y="78"/>
                        <a:pt x="57" y="157"/>
                        <a:pt x="64" y="172"/>
                      </a:cubicBezTo>
                      <a:cubicBezTo>
                        <a:pt x="70" y="184"/>
                        <a:pt x="87" y="201"/>
                        <a:pt x="106" y="189"/>
                      </a:cubicBezTo>
                      <a:cubicBezTo>
                        <a:pt x="125" y="177"/>
                        <a:pt x="186" y="124"/>
                        <a:pt x="197" y="62"/>
                      </a:cubicBezTo>
                      <a:cubicBezTo>
                        <a:pt x="208" y="0"/>
                        <a:pt x="123" y="13"/>
                        <a:pt x="114" y="67"/>
                      </a:cubicBezTo>
                      <a:cubicBezTo>
                        <a:pt x="137" y="54"/>
                        <a:pt x="149" y="73"/>
                        <a:pt x="137" y="94"/>
                      </a:cubicBezTo>
                      <a:cubicBezTo>
                        <a:pt x="126" y="116"/>
                        <a:pt x="115" y="130"/>
                        <a:pt x="109" y="130"/>
                      </a:cubicBezTo>
                      <a:cubicBezTo>
                        <a:pt x="104" y="130"/>
                        <a:pt x="100" y="116"/>
                        <a:pt x="93" y="90"/>
                      </a:cubicBezTo>
                      <a:cubicBezTo>
                        <a:pt x="87" y="64"/>
                        <a:pt x="87" y="17"/>
                        <a:pt x="60" y="22"/>
                      </a:cubicBezTo>
                      <a:cubicBezTo>
                        <a:pt x="34" y="27"/>
                        <a:pt x="0" y="68"/>
                        <a:pt x="0" y="6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2" name="Group 35"/>
              <p:cNvGrpSpPr/>
              <p:nvPr/>
            </p:nvGrpSpPr>
            <p:grpSpPr>
              <a:xfrm>
                <a:off x="3332748" y="2982412"/>
                <a:ext cx="557051" cy="558436"/>
                <a:chOff x="5746696" y="4552422"/>
                <a:chExt cx="713926" cy="715702"/>
              </a:xfrm>
              <a:effectLst/>
            </p:grpSpPr>
            <p:sp>
              <p:nvSpPr>
                <p:cNvPr id="13" name="Freeform: Shape 36"/>
                <p:cNvSpPr/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5746696" y="4552422"/>
                  <a:ext cx="713926" cy="715702"/>
                </a:xfrm>
                <a:custGeom>
                  <a:avLst/>
                  <a:gdLst>
                    <a:gd name="T0" fmla="*/ 1726 w 3453"/>
                    <a:gd name="T1" fmla="*/ 0 h 3453"/>
                    <a:gd name="T2" fmla="*/ 1726 w 3453"/>
                    <a:gd name="T3" fmla="*/ 0 h 3453"/>
                    <a:gd name="T4" fmla="*/ 0 w 3453"/>
                    <a:gd name="T5" fmla="*/ 1726 h 3453"/>
                    <a:gd name="T6" fmla="*/ 1726 w 3453"/>
                    <a:gd name="T7" fmla="*/ 3453 h 3453"/>
                    <a:gd name="T8" fmla="*/ 3453 w 3453"/>
                    <a:gd name="T9" fmla="*/ 1726 h 3453"/>
                    <a:gd name="T10" fmla="*/ 1726 w 3453"/>
                    <a:gd name="T11" fmla="*/ 0 h 3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453" h="3453">
                      <a:moveTo>
                        <a:pt x="1726" y="0"/>
                      </a:moveTo>
                      <a:lnTo>
                        <a:pt x="1726" y="0"/>
                      </a:lnTo>
                      <a:cubicBezTo>
                        <a:pt x="773" y="0"/>
                        <a:pt x="0" y="772"/>
                        <a:pt x="0" y="1726"/>
                      </a:cubicBezTo>
                      <a:cubicBezTo>
                        <a:pt x="0" y="2679"/>
                        <a:pt x="773" y="3453"/>
                        <a:pt x="1726" y="3453"/>
                      </a:cubicBezTo>
                      <a:cubicBezTo>
                        <a:pt x="2680" y="3453"/>
                        <a:pt x="3453" y="2679"/>
                        <a:pt x="3453" y="1726"/>
                      </a:cubicBezTo>
                      <a:cubicBezTo>
                        <a:pt x="3453" y="772"/>
                        <a:pt x="2680" y="0"/>
                        <a:pt x="172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9050">
                  <a:noFill/>
                  <a:prstDash val="solid"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Freeform: Shape 37"/>
                <p:cNvSpPr/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5945318" y="4753898"/>
                  <a:ext cx="314912" cy="314327"/>
                </a:xfrm>
                <a:custGeom>
                  <a:avLst/>
                  <a:gdLst>
                    <a:gd name="T0" fmla="*/ 164 w 204"/>
                    <a:gd name="T1" fmla="*/ 0 h 204"/>
                    <a:gd name="T2" fmla="*/ 39 w 204"/>
                    <a:gd name="T3" fmla="*/ 0 h 204"/>
                    <a:gd name="T4" fmla="*/ 0 w 204"/>
                    <a:gd name="T5" fmla="*/ 39 h 204"/>
                    <a:gd name="T6" fmla="*/ 0 w 204"/>
                    <a:gd name="T7" fmla="*/ 81 h 204"/>
                    <a:gd name="T8" fmla="*/ 0 w 204"/>
                    <a:gd name="T9" fmla="*/ 164 h 204"/>
                    <a:gd name="T10" fmla="*/ 39 w 204"/>
                    <a:gd name="T11" fmla="*/ 204 h 204"/>
                    <a:gd name="T12" fmla="*/ 164 w 204"/>
                    <a:gd name="T13" fmla="*/ 204 h 204"/>
                    <a:gd name="T14" fmla="*/ 204 w 204"/>
                    <a:gd name="T15" fmla="*/ 164 h 204"/>
                    <a:gd name="T16" fmla="*/ 204 w 204"/>
                    <a:gd name="T17" fmla="*/ 81 h 204"/>
                    <a:gd name="T18" fmla="*/ 204 w 204"/>
                    <a:gd name="T19" fmla="*/ 39 h 204"/>
                    <a:gd name="T20" fmla="*/ 164 w 204"/>
                    <a:gd name="T21" fmla="*/ 0 h 204"/>
                    <a:gd name="T22" fmla="*/ 176 w 204"/>
                    <a:gd name="T23" fmla="*/ 23 h 204"/>
                    <a:gd name="T24" fmla="*/ 180 w 204"/>
                    <a:gd name="T25" fmla="*/ 23 h 204"/>
                    <a:gd name="T26" fmla="*/ 180 w 204"/>
                    <a:gd name="T27" fmla="*/ 28 h 204"/>
                    <a:gd name="T28" fmla="*/ 180 w 204"/>
                    <a:gd name="T29" fmla="*/ 58 h 204"/>
                    <a:gd name="T30" fmla="*/ 146 w 204"/>
                    <a:gd name="T31" fmla="*/ 58 h 204"/>
                    <a:gd name="T32" fmla="*/ 146 w 204"/>
                    <a:gd name="T33" fmla="*/ 24 h 204"/>
                    <a:gd name="T34" fmla="*/ 176 w 204"/>
                    <a:gd name="T35" fmla="*/ 23 h 204"/>
                    <a:gd name="T36" fmla="*/ 73 w 204"/>
                    <a:gd name="T37" fmla="*/ 81 h 204"/>
                    <a:gd name="T38" fmla="*/ 102 w 204"/>
                    <a:gd name="T39" fmla="*/ 66 h 204"/>
                    <a:gd name="T40" fmla="*/ 131 w 204"/>
                    <a:gd name="T41" fmla="*/ 81 h 204"/>
                    <a:gd name="T42" fmla="*/ 138 w 204"/>
                    <a:gd name="T43" fmla="*/ 102 h 204"/>
                    <a:gd name="T44" fmla="*/ 102 w 204"/>
                    <a:gd name="T45" fmla="*/ 138 h 204"/>
                    <a:gd name="T46" fmla="*/ 66 w 204"/>
                    <a:gd name="T47" fmla="*/ 102 h 204"/>
                    <a:gd name="T48" fmla="*/ 73 w 204"/>
                    <a:gd name="T49" fmla="*/ 81 h 204"/>
                    <a:gd name="T50" fmla="*/ 184 w 204"/>
                    <a:gd name="T51" fmla="*/ 164 h 204"/>
                    <a:gd name="T52" fmla="*/ 164 w 204"/>
                    <a:gd name="T53" fmla="*/ 184 h 204"/>
                    <a:gd name="T54" fmla="*/ 39 w 204"/>
                    <a:gd name="T55" fmla="*/ 184 h 204"/>
                    <a:gd name="T56" fmla="*/ 20 w 204"/>
                    <a:gd name="T57" fmla="*/ 164 h 204"/>
                    <a:gd name="T58" fmla="*/ 20 w 204"/>
                    <a:gd name="T59" fmla="*/ 81 h 204"/>
                    <a:gd name="T60" fmla="*/ 50 w 204"/>
                    <a:gd name="T61" fmla="*/ 81 h 204"/>
                    <a:gd name="T62" fmla="*/ 46 w 204"/>
                    <a:gd name="T63" fmla="*/ 102 h 204"/>
                    <a:gd name="T64" fmla="*/ 102 w 204"/>
                    <a:gd name="T65" fmla="*/ 158 h 204"/>
                    <a:gd name="T66" fmla="*/ 157 w 204"/>
                    <a:gd name="T67" fmla="*/ 102 h 204"/>
                    <a:gd name="T68" fmla="*/ 153 w 204"/>
                    <a:gd name="T69" fmla="*/ 81 h 204"/>
                    <a:gd name="T70" fmla="*/ 184 w 204"/>
                    <a:gd name="T71" fmla="*/ 81 h 204"/>
                    <a:gd name="T72" fmla="*/ 184 w 204"/>
                    <a:gd name="T73" fmla="*/ 164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04" h="204">
                      <a:moveTo>
                        <a:pt x="164" y="0"/>
                      </a:move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17" y="0"/>
                        <a:pt x="0" y="18"/>
                        <a:pt x="0" y="39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164"/>
                        <a:pt x="0" y="164"/>
                        <a:pt x="0" y="164"/>
                      </a:cubicBezTo>
                      <a:cubicBezTo>
                        <a:pt x="0" y="186"/>
                        <a:pt x="17" y="204"/>
                        <a:pt x="39" y="204"/>
                      </a:cubicBezTo>
                      <a:cubicBezTo>
                        <a:pt x="164" y="204"/>
                        <a:pt x="164" y="204"/>
                        <a:pt x="164" y="204"/>
                      </a:cubicBezTo>
                      <a:cubicBezTo>
                        <a:pt x="186" y="204"/>
                        <a:pt x="204" y="186"/>
                        <a:pt x="204" y="164"/>
                      </a:cubicBezTo>
                      <a:cubicBezTo>
                        <a:pt x="204" y="81"/>
                        <a:pt x="204" y="81"/>
                        <a:pt x="204" y="81"/>
                      </a:cubicBezTo>
                      <a:cubicBezTo>
                        <a:pt x="204" y="39"/>
                        <a:pt x="204" y="39"/>
                        <a:pt x="204" y="39"/>
                      </a:cubicBezTo>
                      <a:cubicBezTo>
                        <a:pt x="204" y="18"/>
                        <a:pt x="186" y="0"/>
                        <a:pt x="164" y="0"/>
                      </a:cubicBezTo>
                      <a:close/>
                      <a:moveTo>
                        <a:pt x="176" y="23"/>
                      </a:moveTo>
                      <a:cubicBezTo>
                        <a:pt x="180" y="23"/>
                        <a:pt x="180" y="23"/>
                        <a:pt x="180" y="23"/>
                      </a:cubicBezTo>
                      <a:cubicBezTo>
                        <a:pt x="180" y="28"/>
                        <a:pt x="180" y="28"/>
                        <a:pt x="180" y="28"/>
                      </a:cubicBezTo>
                      <a:cubicBezTo>
                        <a:pt x="180" y="58"/>
                        <a:pt x="180" y="58"/>
                        <a:pt x="180" y="58"/>
                      </a:cubicBezTo>
                      <a:cubicBezTo>
                        <a:pt x="146" y="58"/>
                        <a:pt x="146" y="58"/>
                        <a:pt x="146" y="58"/>
                      </a:cubicBezTo>
                      <a:cubicBezTo>
                        <a:pt x="146" y="24"/>
                        <a:pt x="146" y="24"/>
                        <a:pt x="146" y="24"/>
                      </a:cubicBezTo>
                      <a:lnTo>
                        <a:pt x="176" y="23"/>
                      </a:lnTo>
                      <a:close/>
                      <a:moveTo>
                        <a:pt x="73" y="81"/>
                      </a:moveTo>
                      <a:cubicBezTo>
                        <a:pt x="79" y="72"/>
                        <a:pt x="90" y="66"/>
                        <a:pt x="102" y="66"/>
                      </a:cubicBezTo>
                      <a:cubicBezTo>
                        <a:pt x="114" y="66"/>
                        <a:pt x="124" y="72"/>
                        <a:pt x="131" y="81"/>
                      </a:cubicBezTo>
                      <a:cubicBezTo>
                        <a:pt x="135" y="87"/>
                        <a:pt x="138" y="94"/>
                        <a:pt x="138" y="102"/>
                      </a:cubicBezTo>
                      <a:cubicBezTo>
                        <a:pt x="138" y="122"/>
                        <a:pt x="121" y="138"/>
                        <a:pt x="102" y="138"/>
                      </a:cubicBezTo>
                      <a:cubicBezTo>
                        <a:pt x="82" y="138"/>
                        <a:pt x="66" y="122"/>
                        <a:pt x="66" y="102"/>
                      </a:cubicBezTo>
                      <a:cubicBezTo>
                        <a:pt x="66" y="94"/>
                        <a:pt x="68" y="87"/>
                        <a:pt x="73" y="81"/>
                      </a:cubicBezTo>
                      <a:close/>
                      <a:moveTo>
                        <a:pt x="184" y="164"/>
                      </a:moveTo>
                      <a:cubicBezTo>
                        <a:pt x="184" y="175"/>
                        <a:pt x="175" y="184"/>
                        <a:pt x="164" y="184"/>
                      </a:cubicBezTo>
                      <a:cubicBezTo>
                        <a:pt x="39" y="184"/>
                        <a:pt x="39" y="184"/>
                        <a:pt x="39" y="184"/>
                      </a:cubicBezTo>
                      <a:cubicBezTo>
                        <a:pt x="28" y="184"/>
                        <a:pt x="20" y="175"/>
                        <a:pt x="20" y="164"/>
                      </a:cubicBezTo>
                      <a:cubicBezTo>
                        <a:pt x="20" y="81"/>
                        <a:pt x="20" y="81"/>
                        <a:pt x="20" y="81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ubicBezTo>
                        <a:pt x="47" y="87"/>
                        <a:pt x="46" y="95"/>
                        <a:pt x="46" y="102"/>
                      </a:cubicBezTo>
                      <a:cubicBezTo>
                        <a:pt x="46" y="133"/>
                        <a:pt x="71" y="158"/>
                        <a:pt x="102" y="158"/>
                      </a:cubicBezTo>
                      <a:cubicBezTo>
                        <a:pt x="132" y="158"/>
                        <a:pt x="157" y="133"/>
                        <a:pt x="157" y="102"/>
                      </a:cubicBezTo>
                      <a:cubicBezTo>
                        <a:pt x="157" y="95"/>
                        <a:pt x="156" y="87"/>
                        <a:pt x="153" y="81"/>
                      </a:cubicBezTo>
                      <a:cubicBezTo>
                        <a:pt x="184" y="81"/>
                        <a:pt x="184" y="81"/>
                        <a:pt x="184" y="81"/>
                      </a:cubicBezTo>
                      <a:lnTo>
                        <a:pt x="184" y="16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33" name="Title 1"/>
          <p:cNvSpPr txBox="1"/>
          <p:nvPr>
            <p:custDataLst>
              <p:tags r:id="rId21"/>
            </p:custDataLst>
          </p:nvPr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mcps-base</a:t>
            </a:r>
            <a:endParaRPr lang="en-US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36" name="任意多边形: 形状 35"/>
            <p:cNvSpPr/>
            <p:nvPr>
              <p:custDataLst>
                <p:tags r:id="rId22"/>
              </p:custDataLst>
            </p:nvPr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任意多边形: 形状 36"/>
            <p:cNvSpPr/>
            <p:nvPr>
              <p:custDataLst>
                <p:tags r:id="rId23"/>
              </p:custDataLst>
            </p:nvPr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28507" y="1038154"/>
            <a:ext cx="3443653" cy="3408850"/>
            <a:chOff x="2828507" y="1038154"/>
            <a:chExt cx="3443653" cy="3408850"/>
          </a:xfrm>
        </p:grpSpPr>
        <p:sp>
          <p:nvSpPr>
            <p:cNvPr id="17" name="Freeform: Shape 68"/>
            <p:cNvSpPr/>
            <p:nvPr>
              <p:custDataLst>
                <p:tags r:id="rId1"/>
              </p:custDataLst>
            </p:nvPr>
          </p:nvSpPr>
          <p:spPr bwMode="auto">
            <a:xfrm>
              <a:off x="4019989" y="1478036"/>
              <a:ext cx="1774182" cy="926906"/>
            </a:xfrm>
            <a:custGeom>
              <a:avLst/>
              <a:gdLst/>
              <a:ahLst/>
              <a:cxnLst>
                <a:cxn ang="0">
                  <a:pos x="635" y="0"/>
                </a:cxn>
                <a:cxn ang="0">
                  <a:pos x="429" y="69"/>
                </a:cxn>
                <a:cxn ang="0">
                  <a:pos x="470" y="78"/>
                </a:cxn>
                <a:cxn ang="0">
                  <a:pos x="336" y="194"/>
                </a:cxn>
                <a:cxn ang="0">
                  <a:pos x="0" y="230"/>
                </a:cxn>
                <a:cxn ang="0">
                  <a:pos x="72" y="313"/>
                </a:cxn>
                <a:cxn ang="0">
                  <a:pos x="334" y="332"/>
                </a:cxn>
                <a:cxn ang="0">
                  <a:pos x="534" y="158"/>
                </a:cxn>
                <a:cxn ang="0">
                  <a:pos x="538" y="194"/>
                </a:cxn>
                <a:cxn ang="0">
                  <a:pos x="635" y="0"/>
                </a:cxn>
              </a:cxnLst>
              <a:rect l="0" t="0" r="r" b="b"/>
              <a:pathLst>
                <a:path w="635" h="332">
                  <a:moveTo>
                    <a:pt x="635" y="0"/>
                  </a:moveTo>
                  <a:cubicBezTo>
                    <a:pt x="429" y="69"/>
                    <a:pt x="429" y="69"/>
                    <a:pt x="429" y="69"/>
                  </a:cubicBezTo>
                  <a:cubicBezTo>
                    <a:pt x="470" y="78"/>
                    <a:pt x="470" y="78"/>
                    <a:pt x="470" y="78"/>
                  </a:cubicBezTo>
                  <a:cubicBezTo>
                    <a:pt x="336" y="194"/>
                    <a:pt x="336" y="194"/>
                    <a:pt x="336" y="194"/>
                  </a:cubicBezTo>
                  <a:cubicBezTo>
                    <a:pt x="231" y="136"/>
                    <a:pt x="96" y="146"/>
                    <a:pt x="0" y="230"/>
                  </a:cubicBezTo>
                  <a:cubicBezTo>
                    <a:pt x="72" y="313"/>
                    <a:pt x="72" y="313"/>
                    <a:pt x="72" y="313"/>
                  </a:cubicBezTo>
                  <a:cubicBezTo>
                    <a:pt x="150" y="246"/>
                    <a:pt x="267" y="254"/>
                    <a:pt x="334" y="332"/>
                  </a:cubicBezTo>
                  <a:cubicBezTo>
                    <a:pt x="534" y="158"/>
                    <a:pt x="534" y="158"/>
                    <a:pt x="534" y="158"/>
                  </a:cubicBezTo>
                  <a:cubicBezTo>
                    <a:pt x="538" y="194"/>
                    <a:pt x="538" y="194"/>
                    <a:pt x="538" y="194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Freeform: Shape 69"/>
            <p:cNvSpPr/>
            <p:nvPr>
              <p:custDataLst>
                <p:tags r:id="rId2"/>
              </p:custDataLst>
            </p:nvPr>
          </p:nvSpPr>
          <p:spPr bwMode="auto">
            <a:xfrm>
              <a:off x="4900710" y="2204273"/>
              <a:ext cx="915759" cy="1763034"/>
            </a:xfrm>
            <a:custGeom>
              <a:avLst/>
              <a:gdLst/>
              <a:ahLst/>
              <a:cxnLst>
                <a:cxn ang="0">
                  <a:pos x="328" y="631"/>
                </a:cxn>
                <a:cxn ang="0">
                  <a:pos x="259" y="425"/>
                </a:cxn>
                <a:cxn ang="0">
                  <a:pos x="251" y="466"/>
                </a:cxn>
                <a:cxn ang="0">
                  <a:pos x="138" y="335"/>
                </a:cxn>
                <a:cxn ang="0">
                  <a:pos x="102" y="0"/>
                </a:cxn>
                <a:cxn ang="0">
                  <a:pos x="19" y="72"/>
                </a:cxn>
                <a:cxn ang="0">
                  <a:pos x="0" y="333"/>
                </a:cxn>
                <a:cxn ang="0">
                  <a:pos x="171" y="531"/>
                </a:cxn>
                <a:cxn ang="0">
                  <a:pos x="134" y="534"/>
                </a:cxn>
                <a:cxn ang="0">
                  <a:pos x="328" y="631"/>
                </a:cxn>
              </a:cxnLst>
              <a:rect l="0" t="0" r="r" b="b"/>
              <a:pathLst>
                <a:path w="328" h="631">
                  <a:moveTo>
                    <a:pt x="328" y="631"/>
                  </a:moveTo>
                  <a:cubicBezTo>
                    <a:pt x="259" y="425"/>
                    <a:pt x="259" y="425"/>
                    <a:pt x="259" y="425"/>
                  </a:cubicBezTo>
                  <a:cubicBezTo>
                    <a:pt x="251" y="466"/>
                    <a:pt x="251" y="466"/>
                    <a:pt x="251" y="466"/>
                  </a:cubicBezTo>
                  <a:cubicBezTo>
                    <a:pt x="138" y="335"/>
                    <a:pt x="138" y="335"/>
                    <a:pt x="138" y="335"/>
                  </a:cubicBezTo>
                  <a:cubicBezTo>
                    <a:pt x="195" y="230"/>
                    <a:pt x="185" y="96"/>
                    <a:pt x="102" y="0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86" y="149"/>
                    <a:pt x="77" y="266"/>
                    <a:pt x="0" y="333"/>
                  </a:cubicBezTo>
                  <a:cubicBezTo>
                    <a:pt x="171" y="531"/>
                    <a:pt x="171" y="531"/>
                    <a:pt x="171" y="531"/>
                  </a:cubicBezTo>
                  <a:cubicBezTo>
                    <a:pt x="134" y="534"/>
                    <a:pt x="134" y="534"/>
                    <a:pt x="134" y="534"/>
                  </a:cubicBezTo>
                  <a:lnTo>
                    <a:pt x="328" y="631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Freeform: Shape 70"/>
            <p:cNvSpPr/>
            <p:nvPr>
              <p:custDataLst>
                <p:tags r:id="rId3"/>
              </p:custDataLst>
            </p:nvPr>
          </p:nvSpPr>
          <p:spPr bwMode="auto">
            <a:xfrm>
              <a:off x="3320828" y="3081808"/>
              <a:ext cx="1780553" cy="925315"/>
            </a:xfrm>
            <a:custGeom>
              <a:avLst/>
              <a:gdLst/>
              <a:ahLst/>
              <a:cxnLst>
                <a:cxn ang="0">
                  <a:pos x="637" y="102"/>
                </a:cxn>
                <a:cxn ang="0">
                  <a:pos x="565" y="19"/>
                </a:cxn>
                <a:cxn ang="0">
                  <a:pos x="304" y="1"/>
                </a:cxn>
                <a:cxn ang="0">
                  <a:pos x="303" y="0"/>
                </a:cxn>
                <a:cxn ang="0">
                  <a:pos x="101" y="175"/>
                </a:cxn>
                <a:cxn ang="0">
                  <a:pos x="98" y="136"/>
                </a:cxn>
                <a:cxn ang="0">
                  <a:pos x="0" y="331"/>
                </a:cxn>
                <a:cxn ang="0">
                  <a:pos x="206" y="262"/>
                </a:cxn>
                <a:cxn ang="0">
                  <a:pos x="168" y="254"/>
                </a:cxn>
                <a:cxn ang="0">
                  <a:pos x="301" y="138"/>
                </a:cxn>
                <a:cxn ang="0">
                  <a:pos x="637" y="102"/>
                </a:cxn>
              </a:cxnLst>
              <a:rect l="0" t="0" r="r" b="b"/>
              <a:pathLst>
                <a:path w="637" h="331">
                  <a:moveTo>
                    <a:pt x="637" y="102"/>
                  </a:moveTo>
                  <a:cubicBezTo>
                    <a:pt x="565" y="19"/>
                    <a:pt x="565" y="19"/>
                    <a:pt x="565" y="19"/>
                  </a:cubicBezTo>
                  <a:cubicBezTo>
                    <a:pt x="488" y="86"/>
                    <a:pt x="372" y="78"/>
                    <a:pt x="304" y="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101" y="175"/>
                    <a:pt x="101" y="175"/>
                    <a:pt x="101" y="175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168" y="254"/>
                    <a:pt x="168" y="254"/>
                    <a:pt x="168" y="254"/>
                  </a:cubicBezTo>
                  <a:cubicBezTo>
                    <a:pt x="301" y="138"/>
                    <a:pt x="301" y="138"/>
                    <a:pt x="301" y="138"/>
                  </a:cubicBezTo>
                  <a:cubicBezTo>
                    <a:pt x="407" y="196"/>
                    <a:pt x="541" y="186"/>
                    <a:pt x="637" y="10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Freeform: Shape 71"/>
            <p:cNvSpPr/>
            <p:nvPr>
              <p:custDataLst>
                <p:tags r:id="rId4"/>
              </p:custDataLst>
            </p:nvPr>
          </p:nvSpPr>
          <p:spPr bwMode="auto">
            <a:xfrm>
              <a:off x="3284197" y="1489185"/>
              <a:ext cx="936463" cy="1793293"/>
            </a:xfrm>
            <a:custGeom>
              <a:avLst/>
              <a:gdLst/>
              <a:ahLst/>
              <a:cxnLst>
                <a:cxn ang="0">
                  <a:pos x="335" y="309"/>
                </a:cxn>
                <a:cxn ang="0">
                  <a:pos x="155" y="101"/>
                </a:cxn>
                <a:cxn ang="0">
                  <a:pos x="194" y="97"/>
                </a:cxn>
                <a:cxn ang="0">
                  <a:pos x="0" y="0"/>
                </a:cxn>
                <a:cxn ang="0">
                  <a:pos x="69" y="206"/>
                </a:cxn>
                <a:cxn ang="0">
                  <a:pos x="77" y="168"/>
                </a:cxn>
                <a:cxn ang="0">
                  <a:pos x="197" y="307"/>
                </a:cxn>
                <a:cxn ang="0">
                  <a:pos x="233" y="642"/>
                </a:cxn>
                <a:cxn ang="0">
                  <a:pos x="316" y="570"/>
                </a:cxn>
                <a:cxn ang="0">
                  <a:pos x="335" y="309"/>
                </a:cxn>
              </a:cxnLst>
              <a:rect l="0" t="0" r="r" b="b"/>
              <a:pathLst>
                <a:path w="335" h="642">
                  <a:moveTo>
                    <a:pt x="335" y="309"/>
                  </a:moveTo>
                  <a:cubicBezTo>
                    <a:pt x="155" y="101"/>
                    <a:pt x="155" y="101"/>
                    <a:pt x="155" y="101"/>
                  </a:cubicBezTo>
                  <a:cubicBezTo>
                    <a:pt x="194" y="97"/>
                    <a:pt x="194" y="97"/>
                    <a:pt x="194" y="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206"/>
                    <a:pt x="69" y="206"/>
                    <a:pt x="69" y="206"/>
                  </a:cubicBezTo>
                  <a:cubicBezTo>
                    <a:pt x="77" y="168"/>
                    <a:pt x="77" y="168"/>
                    <a:pt x="77" y="168"/>
                  </a:cubicBezTo>
                  <a:cubicBezTo>
                    <a:pt x="197" y="307"/>
                    <a:pt x="197" y="307"/>
                    <a:pt x="197" y="307"/>
                  </a:cubicBezTo>
                  <a:cubicBezTo>
                    <a:pt x="140" y="412"/>
                    <a:pt x="150" y="546"/>
                    <a:pt x="233" y="642"/>
                  </a:cubicBezTo>
                  <a:cubicBezTo>
                    <a:pt x="316" y="570"/>
                    <a:pt x="316" y="570"/>
                    <a:pt x="316" y="570"/>
                  </a:cubicBezTo>
                  <a:cubicBezTo>
                    <a:pt x="249" y="493"/>
                    <a:pt x="258" y="376"/>
                    <a:pt x="335" y="30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Oval 79"/>
            <p:cNvSpPr/>
            <p:nvPr>
              <p:custDataLst>
                <p:tags r:id="rId5"/>
              </p:custDataLst>
            </p:nvPr>
          </p:nvSpPr>
          <p:spPr bwMode="auto">
            <a:xfrm>
              <a:off x="2857971" y="1066821"/>
              <a:ext cx="463454" cy="46504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Freeform: Shape 80"/>
            <p:cNvSpPr/>
            <p:nvPr>
              <p:custDataLst>
                <p:tags r:id="rId6"/>
              </p:custDataLst>
            </p:nvPr>
          </p:nvSpPr>
          <p:spPr bwMode="auto">
            <a:xfrm>
              <a:off x="2829304" y="1038154"/>
              <a:ext cx="519195" cy="520788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0" y="113"/>
                </a:cxn>
                <a:cxn ang="0">
                  <a:pos x="113" y="227"/>
                </a:cxn>
                <a:cxn ang="0">
                  <a:pos x="226" y="113"/>
                </a:cxn>
                <a:cxn ang="0">
                  <a:pos x="113" y="0"/>
                </a:cxn>
                <a:cxn ang="0">
                  <a:pos x="113" y="208"/>
                </a:cxn>
                <a:cxn ang="0">
                  <a:pos x="18" y="113"/>
                </a:cxn>
                <a:cxn ang="0">
                  <a:pos x="113" y="18"/>
                </a:cxn>
                <a:cxn ang="0">
                  <a:pos x="208" y="113"/>
                </a:cxn>
                <a:cxn ang="0">
                  <a:pos x="113" y="208"/>
                </a:cxn>
              </a:cxnLst>
              <a:rect l="0" t="0" r="r" b="b"/>
              <a:pathLst>
                <a:path w="226" h="227">
                  <a:moveTo>
                    <a:pt x="113" y="0"/>
                  </a:moveTo>
                  <a:cubicBezTo>
                    <a:pt x="50" y="0"/>
                    <a:pt x="0" y="51"/>
                    <a:pt x="0" y="113"/>
                  </a:cubicBezTo>
                  <a:cubicBezTo>
                    <a:pt x="0" y="176"/>
                    <a:pt x="50" y="227"/>
                    <a:pt x="113" y="227"/>
                  </a:cubicBezTo>
                  <a:cubicBezTo>
                    <a:pt x="176" y="227"/>
                    <a:pt x="226" y="176"/>
                    <a:pt x="226" y="113"/>
                  </a:cubicBezTo>
                  <a:cubicBezTo>
                    <a:pt x="226" y="51"/>
                    <a:pt x="176" y="0"/>
                    <a:pt x="113" y="0"/>
                  </a:cubicBezTo>
                  <a:close/>
                  <a:moveTo>
                    <a:pt x="113" y="208"/>
                  </a:moveTo>
                  <a:cubicBezTo>
                    <a:pt x="60" y="208"/>
                    <a:pt x="18" y="166"/>
                    <a:pt x="18" y="113"/>
                  </a:cubicBezTo>
                  <a:cubicBezTo>
                    <a:pt x="18" y="61"/>
                    <a:pt x="60" y="18"/>
                    <a:pt x="113" y="18"/>
                  </a:cubicBezTo>
                  <a:cubicBezTo>
                    <a:pt x="165" y="18"/>
                    <a:pt x="208" y="61"/>
                    <a:pt x="208" y="113"/>
                  </a:cubicBezTo>
                  <a:cubicBezTo>
                    <a:pt x="208" y="166"/>
                    <a:pt x="165" y="208"/>
                    <a:pt x="113" y="20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3" name="Group 74"/>
            <p:cNvGrpSpPr/>
            <p:nvPr/>
          </p:nvGrpSpPr>
          <p:grpSpPr>
            <a:xfrm>
              <a:off x="3010862" y="1183082"/>
              <a:ext cx="162448" cy="195893"/>
              <a:chOff x="4440238" y="1720850"/>
              <a:chExt cx="161925" cy="195263"/>
            </a:xfrm>
            <a:solidFill>
              <a:schemeClr val="bg1"/>
            </a:solidFill>
          </p:grpSpPr>
          <p:sp>
            <p:nvSpPr>
              <p:cNvPr id="43" name="Rectangle 7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4440238" y="1785938"/>
                <a:ext cx="31750" cy="13017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Rectangle 76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4486276" y="1720850"/>
                <a:ext cx="30163" cy="19526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Rectangle 77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4529138" y="1824038"/>
                <a:ext cx="30163" cy="9207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Rectangle 78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4573588" y="1781175"/>
                <a:ext cx="28575" cy="13493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4" name="Oval 86"/>
            <p:cNvSpPr/>
            <p:nvPr>
              <p:custDataLst>
                <p:tags r:id="rId11"/>
              </p:custDataLst>
            </p:nvPr>
          </p:nvSpPr>
          <p:spPr bwMode="auto">
            <a:xfrm>
              <a:off x="5781632" y="1066821"/>
              <a:ext cx="463454" cy="46345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Freeform: Shape 87"/>
            <p:cNvSpPr/>
            <p:nvPr>
              <p:custDataLst>
                <p:tags r:id="rId12"/>
              </p:custDataLst>
            </p:nvPr>
          </p:nvSpPr>
          <p:spPr bwMode="auto">
            <a:xfrm>
              <a:off x="5752965" y="1038154"/>
              <a:ext cx="519195" cy="520788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0" y="114"/>
                </a:cxn>
                <a:cxn ang="0">
                  <a:pos x="113" y="227"/>
                </a:cxn>
                <a:cxn ang="0">
                  <a:pos x="226" y="114"/>
                </a:cxn>
                <a:cxn ang="0">
                  <a:pos x="113" y="0"/>
                </a:cxn>
                <a:cxn ang="0">
                  <a:pos x="113" y="209"/>
                </a:cxn>
                <a:cxn ang="0">
                  <a:pos x="18" y="114"/>
                </a:cxn>
                <a:cxn ang="0">
                  <a:pos x="113" y="19"/>
                </a:cxn>
                <a:cxn ang="0">
                  <a:pos x="208" y="114"/>
                </a:cxn>
                <a:cxn ang="0">
                  <a:pos x="113" y="209"/>
                </a:cxn>
              </a:cxnLst>
              <a:rect l="0" t="0" r="r" b="b"/>
              <a:pathLst>
                <a:path w="226" h="227">
                  <a:moveTo>
                    <a:pt x="113" y="0"/>
                  </a:moveTo>
                  <a:cubicBezTo>
                    <a:pt x="50" y="0"/>
                    <a:pt x="0" y="51"/>
                    <a:pt x="0" y="114"/>
                  </a:cubicBezTo>
                  <a:cubicBezTo>
                    <a:pt x="0" y="176"/>
                    <a:pt x="50" y="227"/>
                    <a:pt x="113" y="227"/>
                  </a:cubicBezTo>
                  <a:cubicBezTo>
                    <a:pt x="176" y="227"/>
                    <a:pt x="226" y="176"/>
                    <a:pt x="226" y="114"/>
                  </a:cubicBezTo>
                  <a:cubicBezTo>
                    <a:pt x="226" y="51"/>
                    <a:pt x="176" y="0"/>
                    <a:pt x="113" y="0"/>
                  </a:cubicBezTo>
                  <a:close/>
                  <a:moveTo>
                    <a:pt x="113" y="209"/>
                  </a:moveTo>
                  <a:cubicBezTo>
                    <a:pt x="61" y="209"/>
                    <a:pt x="18" y="166"/>
                    <a:pt x="18" y="114"/>
                  </a:cubicBezTo>
                  <a:cubicBezTo>
                    <a:pt x="18" y="61"/>
                    <a:pt x="61" y="19"/>
                    <a:pt x="113" y="19"/>
                  </a:cubicBezTo>
                  <a:cubicBezTo>
                    <a:pt x="166" y="19"/>
                    <a:pt x="208" y="61"/>
                    <a:pt x="208" y="114"/>
                  </a:cubicBezTo>
                  <a:cubicBezTo>
                    <a:pt x="208" y="166"/>
                    <a:pt x="166" y="209"/>
                    <a:pt x="113" y="20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6" name="Group 83"/>
            <p:cNvGrpSpPr/>
            <p:nvPr/>
          </p:nvGrpSpPr>
          <p:grpSpPr>
            <a:xfrm>
              <a:off x="5917005" y="1199008"/>
              <a:ext cx="187930" cy="187930"/>
              <a:chOff x="3576638" y="2108200"/>
              <a:chExt cx="187325" cy="187326"/>
            </a:xfrm>
            <a:solidFill>
              <a:schemeClr val="bg1"/>
            </a:solidFill>
          </p:grpSpPr>
          <p:sp>
            <p:nvSpPr>
              <p:cNvPr id="41" name="Freeform: Shape 84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3576638" y="2116138"/>
                <a:ext cx="177800" cy="179388"/>
              </a:xfrm>
              <a:custGeom>
                <a:avLst/>
                <a:gdLst/>
                <a:ahLst/>
                <a:cxnLst>
                  <a:cxn ang="0">
                    <a:pos x="38" y="40"/>
                  </a:cxn>
                  <a:cxn ang="0">
                    <a:pos x="52" y="2"/>
                  </a:cxn>
                  <a:cxn ang="0">
                    <a:pos x="39" y="0"/>
                  </a:cxn>
                  <a:cxn ang="0">
                    <a:pos x="0" y="39"/>
                  </a:cxn>
                  <a:cxn ang="0">
                    <a:pos x="39" y="78"/>
                  </a:cxn>
                  <a:cxn ang="0">
                    <a:pos x="78" y="39"/>
                  </a:cxn>
                  <a:cxn ang="0">
                    <a:pos x="76" y="25"/>
                  </a:cxn>
                  <a:cxn ang="0">
                    <a:pos x="38" y="40"/>
                  </a:cxn>
                </a:cxnLst>
                <a:rect l="0" t="0" r="r" b="b"/>
                <a:pathLst>
                  <a:path w="78" h="78">
                    <a:moveTo>
                      <a:pt x="38" y="40"/>
                    </a:moveTo>
                    <a:cubicBezTo>
                      <a:pt x="52" y="2"/>
                      <a:pt x="52" y="2"/>
                      <a:pt x="52" y="2"/>
                    </a:cubicBezTo>
                    <a:cubicBezTo>
                      <a:pt x="48" y="1"/>
                      <a:pt x="43" y="0"/>
                      <a:pt x="39" y="0"/>
                    </a:cubicBezTo>
                    <a:cubicBezTo>
                      <a:pt x="17" y="0"/>
                      <a:pt x="0" y="17"/>
                      <a:pt x="0" y="39"/>
                    </a:cubicBezTo>
                    <a:cubicBezTo>
                      <a:pt x="0" y="61"/>
                      <a:pt x="17" y="78"/>
                      <a:pt x="39" y="78"/>
                    </a:cubicBezTo>
                    <a:cubicBezTo>
                      <a:pt x="61" y="78"/>
                      <a:pt x="78" y="61"/>
                      <a:pt x="78" y="39"/>
                    </a:cubicBezTo>
                    <a:cubicBezTo>
                      <a:pt x="78" y="34"/>
                      <a:pt x="77" y="30"/>
                      <a:pt x="76" y="25"/>
                    </a:cubicBezTo>
                    <a:lnTo>
                      <a:pt x="38" y="4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85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3681413" y="2108200"/>
                <a:ext cx="82550" cy="84138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52" y="31"/>
                  </a:cxn>
                  <a:cxn ang="0">
                    <a:pos x="0" y="53"/>
                  </a:cxn>
                  <a:cxn ang="0">
                    <a:pos x="19" y="0"/>
                  </a:cxn>
                </a:cxnLst>
                <a:rect l="0" t="0" r="r" b="b"/>
                <a:pathLst>
                  <a:path w="52" h="53">
                    <a:moveTo>
                      <a:pt x="19" y="0"/>
                    </a:moveTo>
                    <a:lnTo>
                      <a:pt x="52" y="31"/>
                    </a:lnTo>
                    <a:lnTo>
                      <a:pt x="0" y="5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7" name="Oval 91"/>
            <p:cNvSpPr/>
            <p:nvPr>
              <p:custDataLst>
                <p:tags r:id="rId15"/>
              </p:custDataLst>
            </p:nvPr>
          </p:nvSpPr>
          <p:spPr bwMode="auto">
            <a:xfrm>
              <a:off x="2858767" y="3954883"/>
              <a:ext cx="463454" cy="463453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Freeform: Shape 92"/>
            <p:cNvSpPr/>
            <p:nvPr>
              <p:custDataLst>
                <p:tags r:id="rId16"/>
              </p:custDataLst>
            </p:nvPr>
          </p:nvSpPr>
          <p:spPr bwMode="auto">
            <a:xfrm>
              <a:off x="2828507" y="3927808"/>
              <a:ext cx="520788" cy="517603"/>
            </a:xfrm>
            <a:custGeom>
              <a:avLst/>
              <a:gdLst/>
              <a:ahLst/>
              <a:cxnLst>
                <a:cxn ang="0">
                  <a:pos x="114" y="0"/>
                </a:cxn>
                <a:cxn ang="0">
                  <a:pos x="0" y="113"/>
                </a:cxn>
                <a:cxn ang="0">
                  <a:pos x="114" y="226"/>
                </a:cxn>
                <a:cxn ang="0">
                  <a:pos x="227" y="113"/>
                </a:cxn>
                <a:cxn ang="0">
                  <a:pos x="114" y="0"/>
                </a:cxn>
                <a:cxn ang="0">
                  <a:pos x="114" y="208"/>
                </a:cxn>
                <a:cxn ang="0">
                  <a:pos x="19" y="113"/>
                </a:cxn>
                <a:cxn ang="0">
                  <a:pos x="114" y="18"/>
                </a:cxn>
                <a:cxn ang="0">
                  <a:pos x="209" y="113"/>
                </a:cxn>
                <a:cxn ang="0">
                  <a:pos x="114" y="208"/>
                </a:cxn>
              </a:cxnLst>
              <a:rect l="0" t="0" r="r" b="b"/>
              <a:pathLst>
                <a:path w="227" h="226">
                  <a:moveTo>
                    <a:pt x="114" y="0"/>
                  </a:moveTo>
                  <a:cubicBezTo>
                    <a:pt x="51" y="0"/>
                    <a:pt x="0" y="50"/>
                    <a:pt x="0" y="113"/>
                  </a:cubicBezTo>
                  <a:cubicBezTo>
                    <a:pt x="0" y="176"/>
                    <a:pt x="51" y="226"/>
                    <a:pt x="114" y="226"/>
                  </a:cubicBezTo>
                  <a:cubicBezTo>
                    <a:pt x="176" y="226"/>
                    <a:pt x="227" y="176"/>
                    <a:pt x="227" y="113"/>
                  </a:cubicBezTo>
                  <a:cubicBezTo>
                    <a:pt x="227" y="50"/>
                    <a:pt x="176" y="0"/>
                    <a:pt x="114" y="0"/>
                  </a:cubicBezTo>
                  <a:close/>
                  <a:moveTo>
                    <a:pt x="114" y="208"/>
                  </a:moveTo>
                  <a:cubicBezTo>
                    <a:pt x="61" y="208"/>
                    <a:pt x="19" y="165"/>
                    <a:pt x="19" y="113"/>
                  </a:cubicBezTo>
                  <a:cubicBezTo>
                    <a:pt x="19" y="60"/>
                    <a:pt x="61" y="18"/>
                    <a:pt x="114" y="18"/>
                  </a:cubicBezTo>
                  <a:cubicBezTo>
                    <a:pt x="166" y="18"/>
                    <a:pt x="209" y="60"/>
                    <a:pt x="209" y="113"/>
                  </a:cubicBezTo>
                  <a:cubicBezTo>
                    <a:pt x="209" y="165"/>
                    <a:pt x="166" y="208"/>
                    <a:pt x="114" y="20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Freeform: Shape 90"/>
            <p:cNvSpPr/>
            <p:nvPr>
              <p:custDataLst>
                <p:tags r:id="rId17"/>
              </p:custDataLst>
            </p:nvPr>
          </p:nvSpPr>
          <p:spPr bwMode="auto">
            <a:xfrm>
              <a:off x="2959102" y="4123702"/>
              <a:ext cx="275525" cy="149707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81" y="19"/>
                </a:cxn>
                <a:cxn ang="0">
                  <a:pos x="85" y="31"/>
                </a:cxn>
                <a:cxn ang="0">
                  <a:pos x="67" y="52"/>
                </a:cxn>
                <a:cxn ang="0">
                  <a:pos x="41" y="21"/>
                </a:cxn>
                <a:cxn ang="0">
                  <a:pos x="0" y="54"/>
                </a:cxn>
                <a:cxn ang="0">
                  <a:pos x="5" y="60"/>
                </a:cxn>
                <a:cxn ang="0">
                  <a:pos x="40" y="32"/>
                </a:cxn>
                <a:cxn ang="0">
                  <a:pos x="67" y="65"/>
                </a:cxn>
                <a:cxn ang="0">
                  <a:pos x="91" y="36"/>
                </a:cxn>
                <a:cxn ang="0">
                  <a:pos x="100" y="38"/>
                </a:cxn>
                <a:cxn ang="0">
                  <a:pos x="120" y="19"/>
                </a:cxn>
                <a:cxn ang="0">
                  <a:pos x="100" y="0"/>
                </a:cxn>
                <a:cxn ang="0">
                  <a:pos x="100" y="35"/>
                </a:cxn>
                <a:cxn ang="0">
                  <a:pos x="93" y="33"/>
                </a:cxn>
                <a:cxn ang="0">
                  <a:pos x="101" y="24"/>
                </a:cxn>
                <a:cxn ang="0">
                  <a:pos x="100" y="30"/>
                </a:cxn>
                <a:cxn ang="0">
                  <a:pos x="108" y="30"/>
                </a:cxn>
                <a:cxn ang="0">
                  <a:pos x="110" y="13"/>
                </a:cxn>
                <a:cxn ang="0">
                  <a:pos x="110" y="13"/>
                </a:cxn>
                <a:cxn ang="0">
                  <a:pos x="110" y="12"/>
                </a:cxn>
                <a:cxn ang="0">
                  <a:pos x="104" y="7"/>
                </a:cxn>
                <a:cxn ang="0">
                  <a:pos x="104" y="8"/>
                </a:cxn>
                <a:cxn ang="0">
                  <a:pos x="104" y="7"/>
                </a:cxn>
                <a:cxn ang="0">
                  <a:pos x="86" y="13"/>
                </a:cxn>
                <a:cxn ang="0">
                  <a:pos x="89" y="21"/>
                </a:cxn>
                <a:cxn ang="0">
                  <a:pos x="95" y="19"/>
                </a:cxn>
                <a:cxn ang="0">
                  <a:pos x="87" y="28"/>
                </a:cxn>
                <a:cxn ang="0">
                  <a:pos x="85" y="19"/>
                </a:cxn>
                <a:cxn ang="0">
                  <a:pos x="100" y="3"/>
                </a:cxn>
                <a:cxn ang="0">
                  <a:pos x="116" y="19"/>
                </a:cxn>
                <a:cxn ang="0">
                  <a:pos x="100" y="35"/>
                </a:cxn>
              </a:cxnLst>
              <a:rect l="0" t="0" r="r" b="b"/>
              <a:pathLst>
                <a:path w="120" h="65">
                  <a:moveTo>
                    <a:pt x="100" y="0"/>
                  </a:moveTo>
                  <a:cubicBezTo>
                    <a:pt x="89" y="0"/>
                    <a:pt x="81" y="8"/>
                    <a:pt x="81" y="19"/>
                  </a:cubicBezTo>
                  <a:cubicBezTo>
                    <a:pt x="81" y="24"/>
                    <a:pt x="82" y="28"/>
                    <a:pt x="85" y="31"/>
                  </a:cubicBezTo>
                  <a:cubicBezTo>
                    <a:pt x="67" y="52"/>
                    <a:pt x="67" y="52"/>
                    <a:pt x="67" y="52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4" y="38"/>
                    <a:pt x="97" y="38"/>
                    <a:pt x="100" y="38"/>
                  </a:cubicBezTo>
                  <a:cubicBezTo>
                    <a:pt x="111" y="38"/>
                    <a:pt x="120" y="30"/>
                    <a:pt x="120" y="19"/>
                  </a:cubicBezTo>
                  <a:cubicBezTo>
                    <a:pt x="120" y="8"/>
                    <a:pt x="111" y="0"/>
                    <a:pt x="100" y="0"/>
                  </a:cubicBezTo>
                  <a:close/>
                  <a:moveTo>
                    <a:pt x="100" y="35"/>
                  </a:moveTo>
                  <a:cubicBezTo>
                    <a:pt x="98" y="35"/>
                    <a:pt x="95" y="34"/>
                    <a:pt x="93" y="33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10" y="13"/>
                    <a:pt x="110" y="13"/>
                    <a:pt x="110" y="13"/>
                  </a:cubicBezTo>
                  <a:cubicBezTo>
                    <a:pt x="110" y="13"/>
                    <a:pt x="110" y="13"/>
                    <a:pt x="110" y="13"/>
                  </a:cubicBezTo>
                  <a:cubicBezTo>
                    <a:pt x="110" y="12"/>
                    <a:pt x="110" y="12"/>
                    <a:pt x="110" y="12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87" y="28"/>
                    <a:pt x="87" y="28"/>
                    <a:pt x="87" y="28"/>
                  </a:cubicBezTo>
                  <a:cubicBezTo>
                    <a:pt x="86" y="25"/>
                    <a:pt x="85" y="22"/>
                    <a:pt x="85" y="19"/>
                  </a:cubicBezTo>
                  <a:cubicBezTo>
                    <a:pt x="85" y="10"/>
                    <a:pt x="92" y="3"/>
                    <a:pt x="100" y="3"/>
                  </a:cubicBezTo>
                  <a:cubicBezTo>
                    <a:pt x="109" y="3"/>
                    <a:pt x="116" y="10"/>
                    <a:pt x="116" y="19"/>
                  </a:cubicBezTo>
                  <a:cubicBezTo>
                    <a:pt x="116" y="28"/>
                    <a:pt x="109" y="35"/>
                    <a:pt x="100" y="3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Oval 96"/>
            <p:cNvSpPr/>
            <p:nvPr>
              <p:custDataLst>
                <p:tags r:id="rId18"/>
              </p:custDataLst>
            </p:nvPr>
          </p:nvSpPr>
          <p:spPr bwMode="auto">
            <a:xfrm>
              <a:off x="5781632" y="3953291"/>
              <a:ext cx="463454" cy="465046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Freeform: Shape 97"/>
            <p:cNvSpPr/>
            <p:nvPr>
              <p:custDataLst>
                <p:tags r:id="rId19"/>
              </p:custDataLst>
            </p:nvPr>
          </p:nvSpPr>
          <p:spPr bwMode="auto">
            <a:xfrm>
              <a:off x="5752965" y="3926216"/>
              <a:ext cx="519195" cy="520788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0" y="114"/>
                </a:cxn>
                <a:cxn ang="0">
                  <a:pos x="113" y="227"/>
                </a:cxn>
                <a:cxn ang="0">
                  <a:pos x="226" y="114"/>
                </a:cxn>
                <a:cxn ang="0">
                  <a:pos x="113" y="0"/>
                </a:cxn>
                <a:cxn ang="0">
                  <a:pos x="113" y="209"/>
                </a:cxn>
                <a:cxn ang="0">
                  <a:pos x="18" y="114"/>
                </a:cxn>
                <a:cxn ang="0">
                  <a:pos x="113" y="18"/>
                </a:cxn>
                <a:cxn ang="0">
                  <a:pos x="208" y="114"/>
                </a:cxn>
                <a:cxn ang="0">
                  <a:pos x="113" y="209"/>
                </a:cxn>
              </a:cxnLst>
              <a:rect l="0" t="0" r="r" b="b"/>
              <a:pathLst>
                <a:path w="226" h="227">
                  <a:moveTo>
                    <a:pt x="113" y="0"/>
                  </a:moveTo>
                  <a:cubicBezTo>
                    <a:pt x="50" y="0"/>
                    <a:pt x="0" y="51"/>
                    <a:pt x="0" y="114"/>
                  </a:cubicBezTo>
                  <a:cubicBezTo>
                    <a:pt x="0" y="176"/>
                    <a:pt x="50" y="227"/>
                    <a:pt x="113" y="227"/>
                  </a:cubicBezTo>
                  <a:cubicBezTo>
                    <a:pt x="176" y="227"/>
                    <a:pt x="226" y="176"/>
                    <a:pt x="226" y="114"/>
                  </a:cubicBezTo>
                  <a:cubicBezTo>
                    <a:pt x="226" y="51"/>
                    <a:pt x="176" y="0"/>
                    <a:pt x="113" y="0"/>
                  </a:cubicBezTo>
                  <a:close/>
                  <a:moveTo>
                    <a:pt x="113" y="209"/>
                  </a:moveTo>
                  <a:cubicBezTo>
                    <a:pt x="61" y="209"/>
                    <a:pt x="18" y="166"/>
                    <a:pt x="18" y="114"/>
                  </a:cubicBezTo>
                  <a:cubicBezTo>
                    <a:pt x="18" y="61"/>
                    <a:pt x="61" y="18"/>
                    <a:pt x="113" y="18"/>
                  </a:cubicBezTo>
                  <a:cubicBezTo>
                    <a:pt x="166" y="18"/>
                    <a:pt x="208" y="61"/>
                    <a:pt x="208" y="114"/>
                  </a:cubicBezTo>
                  <a:cubicBezTo>
                    <a:pt x="208" y="166"/>
                    <a:pt x="166" y="209"/>
                    <a:pt x="113" y="20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Freeform: Shape 95"/>
            <p:cNvSpPr/>
            <p:nvPr>
              <p:custDataLst>
                <p:tags r:id="rId20"/>
              </p:custDataLst>
            </p:nvPr>
          </p:nvSpPr>
          <p:spPr bwMode="auto">
            <a:xfrm>
              <a:off x="5901079" y="4079108"/>
              <a:ext cx="210227" cy="237301"/>
            </a:xfrm>
            <a:custGeom>
              <a:avLst/>
              <a:gdLst/>
              <a:ahLst/>
              <a:cxnLst>
                <a:cxn ang="0">
                  <a:pos x="72" y="17"/>
                </a:cxn>
                <a:cxn ang="0">
                  <a:pos x="66" y="1"/>
                </a:cxn>
                <a:cxn ang="0">
                  <a:pos x="72" y="17"/>
                </a:cxn>
                <a:cxn ang="0">
                  <a:pos x="60" y="48"/>
                </a:cxn>
                <a:cxn ang="0">
                  <a:pos x="81" y="49"/>
                </a:cxn>
                <a:cxn ang="0">
                  <a:pos x="81" y="39"/>
                </a:cxn>
                <a:cxn ang="0">
                  <a:pos x="66" y="40"/>
                </a:cxn>
                <a:cxn ang="0">
                  <a:pos x="65" y="26"/>
                </a:cxn>
                <a:cxn ang="0">
                  <a:pos x="51" y="14"/>
                </a:cxn>
                <a:cxn ang="0">
                  <a:pos x="30" y="14"/>
                </a:cxn>
                <a:cxn ang="0">
                  <a:pos x="16" y="30"/>
                </a:cxn>
                <a:cxn ang="0">
                  <a:pos x="23" y="36"/>
                </a:cxn>
                <a:cxn ang="0">
                  <a:pos x="44" y="24"/>
                </a:cxn>
                <a:cxn ang="0">
                  <a:pos x="27" y="48"/>
                </a:cxn>
                <a:cxn ang="0">
                  <a:pos x="29" y="72"/>
                </a:cxn>
                <a:cxn ang="0">
                  <a:pos x="11" y="70"/>
                </a:cxn>
                <a:cxn ang="0">
                  <a:pos x="11" y="80"/>
                </a:cxn>
                <a:cxn ang="0">
                  <a:pos x="40" y="80"/>
                </a:cxn>
                <a:cxn ang="0">
                  <a:pos x="40" y="60"/>
                </a:cxn>
                <a:cxn ang="0">
                  <a:pos x="54" y="73"/>
                </a:cxn>
                <a:cxn ang="0">
                  <a:pos x="54" y="94"/>
                </a:cxn>
                <a:cxn ang="0">
                  <a:pos x="65" y="91"/>
                </a:cxn>
                <a:cxn ang="0">
                  <a:pos x="65" y="65"/>
                </a:cxn>
                <a:cxn ang="0">
                  <a:pos x="49" y="52"/>
                </a:cxn>
                <a:cxn ang="0">
                  <a:pos x="57" y="39"/>
                </a:cxn>
                <a:cxn ang="0">
                  <a:pos x="60" y="48"/>
                </a:cxn>
              </a:cxnLst>
              <a:rect l="0" t="0" r="r" b="b"/>
              <a:pathLst>
                <a:path w="92" h="103">
                  <a:moveTo>
                    <a:pt x="72" y="17"/>
                  </a:moveTo>
                  <a:cubicBezTo>
                    <a:pt x="81" y="11"/>
                    <a:pt x="73" y="0"/>
                    <a:pt x="66" y="1"/>
                  </a:cubicBezTo>
                  <a:cubicBezTo>
                    <a:pt x="49" y="2"/>
                    <a:pt x="59" y="27"/>
                    <a:pt x="72" y="17"/>
                  </a:cubicBezTo>
                  <a:close/>
                  <a:moveTo>
                    <a:pt x="60" y="48"/>
                  </a:moveTo>
                  <a:cubicBezTo>
                    <a:pt x="65" y="52"/>
                    <a:pt x="76" y="50"/>
                    <a:pt x="81" y="49"/>
                  </a:cubicBezTo>
                  <a:cubicBezTo>
                    <a:pt x="92" y="46"/>
                    <a:pt x="90" y="39"/>
                    <a:pt x="81" y="39"/>
                  </a:cubicBezTo>
                  <a:cubicBezTo>
                    <a:pt x="78" y="39"/>
                    <a:pt x="69" y="42"/>
                    <a:pt x="66" y="40"/>
                  </a:cubicBezTo>
                  <a:cubicBezTo>
                    <a:pt x="65" y="37"/>
                    <a:pt x="67" y="30"/>
                    <a:pt x="65" y="26"/>
                  </a:cubicBezTo>
                  <a:cubicBezTo>
                    <a:pt x="62" y="21"/>
                    <a:pt x="58" y="15"/>
                    <a:pt x="51" y="14"/>
                  </a:cubicBezTo>
                  <a:cubicBezTo>
                    <a:pt x="45" y="12"/>
                    <a:pt x="37" y="12"/>
                    <a:pt x="30" y="14"/>
                  </a:cubicBezTo>
                  <a:cubicBezTo>
                    <a:pt x="23" y="16"/>
                    <a:pt x="20" y="24"/>
                    <a:pt x="16" y="30"/>
                  </a:cubicBezTo>
                  <a:cubicBezTo>
                    <a:pt x="12" y="36"/>
                    <a:pt x="17" y="43"/>
                    <a:pt x="23" y="36"/>
                  </a:cubicBezTo>
                  <a:cubicBezTo>
                    <a:pt x="28" y="30"/>
                    <a:pt x="31" y="21"/>
                    <a:pt x="44" y="24"/>
                  </a:cubicBezTo>
                  <a:cubicBezTo>
                    <a:pt x="41" y="33"/>
                    <a:pt x="30" y="38"/>
                    <a:pt x="27" y="48"/>
                  </a:cubicBezTo>
                  <a:cubicBezTo>
                    <a:pt x="26" y="54"/>
                    <a:pt x="32" y="64"/>
                    <a:pt x="29" y="72"/>
                  </a:cubicBezTo>
                  <a:cubicBezTo>
                    <a:pt x="29" y="72"/>
                    <a:pt x="14" y="71"/>
                    <a:pt x="11" y="70"/>
                  </a:cubicBezTo>
                  <a:cubicBezTo>
                    <a:pt x="6" y="70"/>
                    <a:pt x="0" y="78"/>
                    <a:pt x="11" y="80"/>
                  </a:cubicBezTo>
                  <a:cubicBezTo>
                    <a:pt x="15" y="81"/>
                    <a:pt x="35" y="85"/>
                    <a:pt x="40" y="80"/>
                  </a:cubicBezTo>
                  <a:cubicBezTo>
                    <a:pt x="44" y="76"/>
                    <a:pt x="40" y="60"/>
                    <a:pt x="40" y="60"/>
                  </a:cubicBezTo>
                  <a:cubicBezTo>
                    <a:pt x="44" y="64"/>
                    <a:pt x="52" y="66"/>
                    <a:pt x="54" y="73"/>
                  </a:cubicBezTo>
                  <a:cubicBezTo>
                    <a:pt x="56" y="79"/>
                    <a:pt x="54" y="88"/>
                    <a:pt x="54" y="94"/>
                  </a:cubicBezTo>
                  <a:cubicBezTo>
                    <a:pt x="54" y="103"/>
                    <a:pt x="64" y="97"/>
                    <a:pt x="65" y="91"/>
                  </a:cubicBezTo>
                  <a:cubicBezTo>
                    <a:pt x="66" y="84"/>
                    <a:pt x="69" y="75"/>
                    <a:pt x="65" y="65"/>
                  </a:cubicBezTo>
                  <a:cubicBezTo>
                    <a:pt x="62" y="59"/>
                    <a:pt x="54" y="56"/>
                    <a:pt x="49" y="52"/>
                  </a:cubicBezTo>
                  <a:cubicBezTo>
                    <a:pt x="52" y="47"/>
                    <a:pt x="54" y="43"/>
                    <a:pt x="57" y="39"/>
                  </a:cubicBezTo>
                  <a:cubicBezTo>
                    <a:pt x="57" y="42"/>
                    <a:pt x="57" y="46"/>
                    <a:pt x="60" y="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3" name="Group 98"/>
            <p:cNvGrpSpPr/>
            <p:nvPr/>
          </p:nvGrpSpPr>
          <p:grpSpPr>
            <a:xfrm>
              <a:off x="4172440" y="2358113"/>
              <a:ext cx="792501" cy="792501"/>
              <a:chOff x="2514600" y="1809750"/>
              <a:chExt cx="609600" cy="609600"/>
            </a:xfrm>
          </p:grpSpPr>
          <p:sp>
            <p:nvSpPr>
              <p:cNvPr id="34" name="Oval 99"/>
              <p:cNvSpPr/>
              <p:nvPr>
                <p:custDataLst>
                  <p:tags r:id="rId21"/>
                </p:custDataLst>
              </p:nvPr>
            </p:nvSpPr>
            <p:spPr>
              <a:xfrm>
                <a:off x="2514600" y="1809750"/>
                <a:ext cx="609600" cy="6096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35" name="Group 100"/>
              <p:cNvGrpSpPr/>
              <p:nvPr/>
            </p:nvGrpSpPr>
            <p:grpSpPr>
              <a:xfrm>
                <a:off x="2637441" y="1948170"/>
                <a:ext cx="363933" cy="332790"/>
                <a:chOff x="2046288" y="3759200"/>
                <a:chExt cx="296863" cy="271463"/>
              </a:xfrm>
              <a:solidFill>
                <a:schemeClr val="bg1"/>
              </a:solidFill>
            </p:grpSpPr>
            <p:sp>
              <p:nvSpPr>
                <p:cNvPr id="36" name="Rectangle 101"/>
                <p:cNvSpPr/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2065338" y="3973513"/>
                  <a:ext cx="55563" cy="5715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Rectangle 102"/>
                <p:cNvSpPr/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2139950" y="3935413"/>
                  <a:ext cx="55563" cy="9525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Rectangle 103"/>
                <p:cNvSpPr/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2212975" y="3898900"/>
                  <a:ext cx="57150" cy="13176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Rectangle 104"/>
                <p:cNvSpPr/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2287588" y="3860800"/>
                  <a:ext cx="55563" cy="16986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: Shape 105"/>
                <p:cNvSpPr/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2046288" y="3759200"/>
                  <a:ext cx="296863" cy="176213"/>
                </a:xfrm>
                <a:custGeom>
                  <a:avLst/>
                  <a:gdLst/>
                  <a:ahLst/>
                  <a:cxnLst>
                    <a:cxn ang="0">
                      <a:pos x="162" y="25"/>
                    </a:cxn>
                    <a:cxn ang="0">
                      <a:pos x="126" y="25"/>
                    </a:cxn>
                    <a:cxn ang="0">
                      <a:pos x="81" y="59"/>
                    </a:cxn>
                    <a:cxn ang="0">
                      <a:pos x="59" y="48"/>
                    </a:cxn>
                    <a:cxn ang="0">
                      <a:pos x="0" y="96"/>
                    </a:cxn>
                    <a:cxn ang="0">
                      <a:pos x="0" y="111"/>
                    </a:cxn>
                    <a:cxn ang="0">
                      <a:pos x="60" y="62"/>
                    </a:cxn>
                    <a:cxn ang="0">
                      <a:pos x="83" y="74"/>
                    </a:cxn>
                    <a:cxn ang="0">
                      <a:pos x="131" y="37"/>
                    </a:cxn>
                    <a:cxn ang="0">
                      <a:pos x="166" y="37"/>
                    </a:cxn>
                    <a:cxn ang="0">
                      <a:pos x="187" y="16"/>
                    </a:cxn>
                    <a:cxn ang="0">
                      <a:pos x="187" y="0"/>
                    </a:cxn>
                    <a:cxn ang="0">
                      <a:pos x="162" y="25"/>
                    </a:cxn>
                  </a:cxnLst>
                  <a:rect l="0" t="0" r="r" b="b"/>
                  <a:pathLst>
                    <a:path w="187" h="111">
                      <a:moveTo>
                        <a:pt x="162" y="25"/>
                      </a:moveTo>
                      <a:lnTo>
                        <a:pt x="126" y="25"/>
                      </a:lnTo>
                      <a:lnTo>
                        <a:pt x="81" y="59"/>
                      </a:lnTo>
                      <a:lnTo>
                        <a:pt x="59" y="48"/>
                      </a:lnTo>
                      <a:lnTo>
                        <a:pt x="0" y="96"/>
                      </a:lnTo>
                      <a:lnTo>
                        <a:pt x="0" y="111"/>
                      </a:lnTo>
                      <a:lnTo>
                        <a:pt x="60" y="62"/>
                      </a:lnTo>
                      <a:lnTo>
                        <a:pt x="83" y="74"/>
                      </a:lnTo>
                      <a:lnTo>
                        <a:pt x="131" y="37"/>
                      </a:lnTo>
                      <a:lnTo>
                        <a:pt x="166" y="37"/>
                      </a:lnTo>
                      <a:lnTo>
                        <a:pt x="187" y="16"/>
                      </a:lnTo>
                      <a:lnTo>
                        <a:pt x="187" y="0"/>
                      </a:lnTo>
                      <a:lnTo>
                        <a:pt x="162" y="25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5" name="Group 46"/>
          <p:cNvGrpSpPr/>
          <p:nvPr/>
        </p:nvGrpSpPr>
        <p:grpSpPr>
          <a:xfrm>
            <a:off x="6272160" y="1038154"/>
            <a:ext cx="2184893" cy="642478"/>
            <a:chOff x="1415480" y="1651350"/>
            <a:chExt cx="2913191" cy="856637"/>
          </a:xfrm>
        </p:grpSpPr>
        <p:sp>
          <p:nvSpPr>
            <p:cNvPr id="15" name="TextBox 47"/>
            <p:cNvSpPr txBox="1"/>
            <p:nvPr>
              <p:custDataLst>
                <p:tags r:id="rId27"/>
              </p:custDataLst>
            </p:nvPr>
          </p:nvSpPr>
          <p:spPr bwMode="auto">
            <a:xfrm>
              <a:off x="1415480" y="1651350"/>
              <a:ext cx="2913191" cy="309958"/>
            </a:xfrm>
            <a:prstGeom prst="rect">
              <a:avLst/>
            </a:prstGeom>
            <a:noFill/>
          </p:spPr>
          <p:txBody>
            <a:bodyPr wrap="none" lIns="360000" tIns="0" rIns="0" bIns="0" anchor="ctr" anchorCtr="0">
              <a:normAutofit/>
            </a:bodyPr>
            <a:lstStyle/>
            <a:p>
              <a:pPr algn="l" latinLnBrk="0"/>
              <a:r>
                <a:rPr lang="en-US" altLang="zh-CN" sz="1400" dirty="0">
                  <a:solidFill>
                    <a:schemeClr val="accent2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mcps-frame-queue</a:t>
              </a:r>
              <a:endParaRPr lang="en-US" altLang="zh-CN" sz="1400" dirty="0">
                <a:solidFill>
                  <a:schemeClr val="accent2">
                    <a:lumMod val="100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16" name="TextBox 48"/>
            <p:cNvSpPr txBox="1"/>
            <p:nvPr>
              <p:custDataLst>
                <p:tags r:id="rId28"/>
              </p:custDataLst>
            </p:nvPr>
          </p:nvSpPr>
          <p:spPr bwMode="auto">
            <a:xfrm>
              <a:off x="1415480" y="1951808"/>
              <a:ext cx="2913191" cy="556179"/>
            </a:xfrm>
            <a:prstGeom prst="rect">
              <a:avLst/>
            </a:prstGeom>
            <a:noFill/>
          </p:spPr>
          <p:txBody>
            <a:bodyPr wrap="square" lIns="360000" tIns="0" rIns="0" bIns="0" anchor="ctr" anchorCtr="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队列</a:t>
              </a:r>
              <a:endParaRPr lang="zh-CN" altLang="en-US" sz="1000" b="0" dirty="0"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6" name="Group 49"/>
          <p:cNvGrpSpPr/>
          <p:nvPr/>
        </p:nvGrpSpPr>
        <p:grpSpPr>
          <a:xfrm>
            <a:off x="1104077" y="3797401"/>
            <a:ext cx="1724430" cy="649603"/>
            <a:chOff x="793990" y="1227225"/>
            <a:chExt cx="2299240" cy="866137"/>
          </a:xfrm>
        </p:grpSpPr>
        <p:sp>
          <p:nvSpPr>
            <p:cNvPr id="13" name="TextBox 50"/>
            <p:cNvSpPr txBox="1"/>
            <p:nvPr>
              <p:custDataLst>
                <p:tags r:id="rId29"/>
              </p:custDataLst>
            </p:nvPr>
          </p:nvSpPr>
          <p:spPr bwMode="auto">
            <a:xfrm>
              <a:off x="793990" y="1227225"/>
              <a:ext cx="2299240" cy="309958"/>
            </a:xfrm>
            <a:prstGeom prst="rect">
              <a:avLst/>
            </a:prstGeom>
            <a:noFill/>
          </p:spPr>
          <p:txBody>
            <a:bodyPr wrap="none" lIns="0" tIns="0" rIns="360000" bIns="0" anchor="ctr" anchorCtr="0">
              <a:normAutofit/>
            </a:bodyPr>
            <a:lstStyle/>
            <a:p>
              <a:pPr algn="r" latinLnBrk="0"/>
              <a:r>
                <a:rPr lang="en-US" altLang="zh-CN" sz="1400">
                  <a:solidFill>
                    <a:schemeClr val="accent4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mcps-frame-cache</a:t>
              </a:r>
              <a:endParaRPr lang="en-US" altLang="zh-CN" sz="1400">
                <a:solidFill>
                  <a:schemeClr val="accent4">
                    <a:lumMod val="100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14" name="TextBox 51"/>
            <p:cNvSpPr txBox="1"/>
            <p:nvPr>
              <p:custDataLst>
                <p:tags r:id="rId30"/>
              </p:custDataLst>
            </p:nvPr>
          </p:nvSpPr>
          <p:spPr bwMode="auto">
            <a:xfrm>
              <a:off x="793990" y="1537183"/>
              <a:ext cx="2299240" cy="556179"/>
            </a:xfrm>
            <a:prstGeom prst="rect">
              <a:avLst/>
            </a:prstGeom>
            <a:noFill/>
          </p:spPr>
          <p:txBody>
            <a:bodyPr wrap="square" lIns="0" tIns="0" rIns="360000" bIns="0" anchor="ctr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缓存</a:t>
              </a:r>
              <a:endParaRPr lang="zh-CN" altLang="en-US" sz="1000" b="0"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7" name="Group 52"/>
          <p:cNvGrpSpPr/>
          <p:nvPr/>
        </p:nvGrpSpPr>
        <p:grpSpPr>
          <a:xfrm>
            <a:off x="764577" y="1038154"/>
            <a:ext cx="2063930" cy="763270"/>
            <a:chOff x="341323" y="1227225"/>
            <a:chExt cx="2751907" cy="1017693"/>
          </a:xfrm>
        </p:grpSpPr>
        <p:sp>
          <p:nvSpPr>
            <p:cNvPr id="11" name="TextBox 53"/>
            <p:cNvSpPr txBox="1"/>
            <p:nvPr>
              <p:custDataLst>
                <p:tags r:id="rId31"/>
              </p:custDataLst>
            </p:nvPr>
          </p:nvSpPr>
          <p:spPr bwMode="auto">
            <a:xfrm>
              <a:off x="793990" y="1227225"/>
              <a:ext cx="2299240" cy="309958"/>
            </a:xfrm>
            <a:prstGeom prst="rect">
              <a:avLst/>
            </a:prstGeom>
            <a:noFill/>
          </p:spPr>
          <p:txBody>
            <a:bodyPr wrap="none" lIns="0" tIns="0" rIns="432000" bIns="0" anchor="ctr" anchorCtr="0">
              <a:normAutofit/>
            </a:bodyPr>
            <a:lstStyle/>
            <a:p>
              <a:pPr algn="r" latinLnBrk="0"/>
              <a:r>
                <a:rPr lang="en-US" altLang="zh-CN" sz="1400" dirty="0">
                  <a:solidFill>
                    <a:srgbClr val="0070C0"/>
                  </a:solidFill>
                  <a:effectLst/>
                  <a:cs typeface="+mn-ea"/>
                  <a:sym typeface="+mn-lt"/>
                </a:rPr>
                <a:t>mcps-frame-core</a:t>
              </a:r>
              <a:endParaRPr lang="en-US" altLang="zh-CN" sz="1400" dirty="0">
                <a:solidFill>
                  <a:srgbClr val="0070C0"/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12" name="TextBox 54"/>
            <p:cNvSpPr txBox="1"/>
            <p:nvPr>
              <p:custDataLst>
                <p:tags r:id="rId32"/>
              </p:custDataLst>
            </p:nvPr>
          </p:nvSpPr>
          <p:spPr bwMode="auto">
            <a:xfrm>
              <a:off x="341323" y="1537105"/>
              <a:ext cx="2751667" cy="707813"/>
            </a:xfrm>
            <a:prstGeom prst="rect">
              <a:avLst/>
            </a:prstGeom>
            <a:noFill/>
          </p:spPr>
          <p:txBody>
            <a:bodyPr wrap="square" lIns="0" tIns="0" rIns="432000" bIns="0" anchor="ctr" anchorCtr="0">
              <a:normAutofit fontScale="90000"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实现一个微服务所需的核心类（</a:t>
              </a:r>
              <a:r>
                <a:rPr lang="en-US" altLang="zh-CN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dto, entiy</a:t>
              </a: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，</a:t>
              </a:r>
              <a:r>
                <a:rPr lang="en-US" altLang="zh-CN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Service, Mapper, Controller</a:t>
              </a: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）</a:t>
              </a:r>
              <a:endParaRPr lang="zh-CN" altLang="en-US" sz="1000" b="0"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8" name="Group 55"/>
          <p:cNvGrpSpPr/>
          <p:nvPr/>
        </p:nvGrpSpPr>
        <p:grpSpPr>
          <a:xfrm>
            <a:off x="6272160" y="3804526"/>
            <a:ext cx="2184893" cy="642478"/>
            <a:chOff x="1415480" y="1651350"/>
            <a:chExt cx="2913191" cy="856637"/>
          </a:xfrm>
        </p:grpSpPr>
        <p:sp>
          <p:nvSpPr>
            <p:cNvPr id="9" name="TextBox 56"/>
            <p:cNvSpPr txBox="1"/>
            <p:nvPr>
              <p:custDataLst>
                <p:tags r:id="rId33"/>
              </p:custDataLst>
            </p:nvPr>
          </p:nvSpPr>
          <p:spPr bwMode="auto">
            <a:xfrm>
              <a:off x="1415480" y="1651350"/>
              <a:ext cx="2913191" cy="309958"/>
            </a:xfrm>
            <a:prstGeom prst="rect">
              <a:avLst/>
            </a:prstGeom>
            <a:noFill/>
          </p:spPr>
          <p:txBody>
            <a:bodyPr wrap="none" lIns="360000" tIns="0" rIns="0" bIns="0" anchor="ctr" anchorCtr="0">
              <a:normAutofit/>
            </a:bodyPr>
            <a:lstStyle/>
            <a:p>
              <a:pPr algn="l" latinLnBrk="0"/>
              <a:r>
                <a:rPr lang="en-US" altLang="zh-CN" sz="1400" dirty="0">
                  <a:solidFill>
                    <a:srgbClr val="0070C0"/>
                  </a:solidFill>
                  <a:effectLst/>
                  <a:cs typeface="+mn-ea"/>
                  <a:sym typeface="+mn-lt"/>
                </a:rPr>
                <a:t>mcps-frame-persistence</a:t>
              </a:r>
              <a:endParaRPr lang="en-US" altLang="zh-CN" sz="1400" dirty="0">
                <a:solidFill>
                  <a:srgbClr val="0070C0"/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10" name="TextBox 57"/>
            <p:cNvSpPr txBox="1"/>
            <p:nvPr>
              <p:custDataLst>
                <p:tags r:id="rId34"/>
              </p:custDataLst>
            </p:nvPr>
          </p:nvSpPr>
          <p:spPr bwMode="auto">
            <a:xfrm>
              <a:off x="1415480" y="1951808"/>
              <a:ext cx="2913191" cy="556179"/>
            </a:xfrm>
            <a:prstGeom prst="rect">
              <a:avLst/>
            </a:prstGeom>
            <a:noFill/>
          </p:spPr>
          <p:txBody>
            <a:bodyPr wrap="square" lIns="360000" tIns="0" rIns="0" bIns="0" anchor="ctr" anchorCtr="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持久层（</a:t>
              </a:r>
              <a:r>
                <a:rPr lang="en-US" altLang="zh-CN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JPA</a:t>
              </a: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）</a:t>
              </a:r>
              <a:endParaRPr lang="zh-CN" altLang="en-US" sz="1000" b="0"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</p:txBody>
        </p:sp>
      </p:grpSp>
      <p:sp>
        <p:nvSpPr>
          <p:cNvPr id="47" name="Title 1"/>
          <p:cNvSpPr txBox="1"/>
          <p:nvPr>
            <p:custDataLst>
              <p:tags r:id="rId35"/>
            </p:custDataLst>
          </p:nvPr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mcps-frame</a:t>
            </a:r>
            <a:endParaRPr lang="en-US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49" name="任意多边形: 形状 48"/>
            <p:cNvSpPr/>
            <p:nvPr>
              <p:custDataLst>
                <p:tags r:id="rId36"/>
              </p:custDataLst>
            </p:nvPr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任意多边形: 形状 49"/>
            <p:cNvSpPr/>
            <p:nvPr>
              <p:custDataLst>
                <p:tags r:id="rId37"/>
              </p:custDataLst>
            </p:nvPr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28507" y="1038154"/>
            <a:ext cx="3443653" cy="3408850"/>
            <a:chOff x="2828507" y="1038154"/>
            <a:chExt cx="3443653" cy="3408850"/>
          </a:xfrm>
        </p:grpSpPr>
        <p:sp>
          <p:nvSpPr>
            <p:cNvPr id="17" name="Freeform: Shape 68"/>
            <p:cNvSpPr/>
            <p:nvPr>
              <p:custDataLst>
                <p:tags r:id="rId1"/>
              </p:custDataLst>
            </p:nvPr>
          </p:nvSpPr>
          <p:spPr bwMode="auto">
            <a:xfrm>
              <a:off x="4019989" y="1478036"/>
              <a:ext cx="1774182" cy="926906"/>
            </a:xfrm>
            <a:custGeom>
              <a:avLst/>
              <a:gdLst/>
              <a:ahLst/>
              <a:cxnLst>
                <a:cxn ang="0">
                  <a:pos x="635" y="0"/>
                </a:cxn>
                <a:cxn ang="0">
                  <a:pos x="429" y="69"/>
                </a:cxn>
                <a:cxn ang="0">
                  <a:pos x="470" y="78"/>
                </a:cxn>
                <a:cxn ang="0">
                  <a:pos x="336" y="194"/>
                </a:cxn>
                <a:cxn ang="0">
                  <a:pos x="0" y="230"/>
                </a:cxn>
                <a:cxn ang="0">
                  <a:pos x="72" y="313"/>
                </a:cxn>
                <a:cxn ang="0">
                  <a:pos x="334" y="332"/>
                </a:cxn>
                <a:cxn ang="0">
                  <a:pos x="534" y="158"/>
                </a:cxn>
                <a:cxn ang="0">
                  <a:pos x="538" y="194"/>
                </a:cxn>
                <a:cxn ang="0">
                  <a:pos x="635" y="0"/>
                </a:cxn>
              </a:cxnLst>
              <a:rect l="0" t="0" r="r" b="b"/>
              <a:pathLst>
                <a:path w="635" h="332">
                  <a:moveTo>
                    <a:pt x="635" y="0"/>
                  </a:moveTo>
                  <a:cubicBezTo>
                    <a:pt x="429" y="69"/>
                    <a:pt x="429" y="69"/>
                    <a:pt x="429" y="69"/>
                  </a:cubicBezTo>
                  <a:cubicBezTo>
                    <a:pt x="470" y="78"/>
                    <a:pt x="470" y="78"/>
                    <a:pt x="470" y="78"/>
                  </a:cubicBezTo>
                  <a:cubicBezTo>
                    <a:pt x="336" y="194"/>
                    <a:pt x="336" y="194"/>
                    <a:pt x="336" y="194"/>
                  </a:cubicBezTo>
                  <a:cubicBezTo>
                    <a:pt x="231" y="136"/>
                    <a:pt x="96" y="146"/>
                    <a:pt x="0" y="230"/>
                  </a:cubicBezTo>
                  <a:cubicBezTo>
                    <a:pt x="72" y="313"/>
                    <a:pt x="72" y="313"/>
                    <a:pt x="72" y="313"/>
                  </a:cubicBezTo>
                  <a:cubicBezTo>
                    <a:pt x="150" y="246"/>
                    <a:pt x="267" y="254"/>
                    <a:pt x="334" y="332"/>
                  </a:cubicBezTo>
                  <a:cubicBezTo>
                    <a:pt x="534" y="158"/>
                    <a:pt x="534" y="158"/>
                    <a:pt x="534" y="158"/>
                  </a:cubicBezTo>
                  <a:cubicBezTo>
                    <a:pt x="538" y="194"/>
                    <a:pt x="538" y="194"/>
                    <a:pt x="538" y="194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Freeform: Shape 69"/>
            <p:cNvSpPr/>
            <p:nvPr>
              <p:custDataLst>
                <p:tags r:id="rId2"/>
              </p:custDataLst>
            </p:nvPr>
          </p:nvSpPr>
          <p:spPr bwMode="auto">
            <a:xfrm>
              <a:off x="4900710" y="2204273"/>
              <a:ext cx="915759" cy="1763034"/>
            </a:xfrm>
            <a:custGeom>
              <a:avLst/>
              <a:gdLst/>
              <a:ahLst/>
              <a:cxnLst>
                <a:cxn ang="0">
                  <a:pos x="328" y="631"/>
                </a:cxn>
                <a:cxn ang="0">
                  <a:pos x="259" y="425"/>
                </a:cxn>
                <a:cxn ang="0">
                  <a:pos x="251" y="466"/>
                </a:cxn>
                <a:cxn ang="0">
                  <a:pos x="138" y="335"/>
                </a:cxn>
                <a:cxn ang="0">
                  <a:pos x="102" y="0"/>
                </a:cxn>
                <a:cxn ang="0">
                  <a:pos x="19" y="72"/>
                </a:cxn>
                <a:cxn ang="0">
                  <a:pos x="0" y="333"/>
                </a:cxn>
                <a:cxn ang="0">
                  <a:pos x="171" y="531"/>
                </a:cxn>
                <a:cxn ang="0">
                  <a:pos x="134" y="534"/>
                </a:cxn>
                <a:cxn ang="0">
                  <a:pos x="328" y="631"/>
                </a:cxn>
              </a:cxnLst>
              <a:rect l="0" t="0" r="r" b="b"/>
              <a:pathLst>
                <a:path w="328" h="631">
                  <a:moveTo>
                    <a:pt x="328" y="631"/>
                  </a:moveTo>
                  <a:cubicBezTo>
                    <a:pt x="259" y="425"/>
                    <a:pt x="259" y="425"/>
                    <a:pt x="259" y="425"/>
                  </a:cubicBezTo>
                  <a:cubicBezTo>
                    <a:pt x="251" y="466"/>
                    <a:pt x="251" y="466"/>
                    <a:pt x="251" y="466"/>
                  </a:cubicBezTo>
                  <a:cubicBezTo>
                    <a:pt x="138" y="335"/>
                    <a:pt x="138" y="335"/>
                    <a:pt x="138" y="335"/>
                  </a:cubicBezTo>
                  <a:cubicBezTo>
                    <a:pt x="195" y="230"/>
                    <a:pt x="185" y="96"/>
                    <a:pt x="102" y="0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86" y="149"/>
                    <a:pt x="77" y="266"/>
                    <a:pt x="0" y="333"/>
                  </a:cubicBezTo>
                  <a:cubicBezTo>
                    <a:pt x="171" y="531"/>
                    <a:pt x="171" y="531"/>
                    <a:pt x="171" y="531"/>
                  </a:cubicBezTo>
                  <a:cubicBezTo>
                    <a:pt x="134" y="534"/>
                    <a:pt x="134" y="534"/>
                    <a:pt x="134" y="534"/>
                  </a:cubicBezTo>
                  <a:lnTo>
                    <a:pt x="328" y="631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Freeform: Shape 70"/>
            <p:cNvSpPr/>
            <p:nvPr>
              <p:custDataLst>
                <p:tags r:id="rId3"/>
              </p:custDataLst>
            </p:nvPr>
          </p:nvSpPr>
          <p:spPr bwMode="auto">
            <a:xfrm>
              <a:off x="3320828" y="3081808"/>
              <a:ext cx="1780553" cy="925315"/>
            </a:xfrm>
            <a:custGeom>
              <a:avLst/>
              <a:gdLst/>
              <a:ahLst/>
              <a:cxnLst>
                <a:cxn ang="0">
                  <a:pos x="637" y="102"/>
                </a:cxn>
                <a:cxn ang="0">
                  <a:pos x="565" y="19"/>
                </a:cxn>
                <a:cxn ang="0">
                  <a:pos x="304" y="1"/>
                </a:cxn>
                <a:cxn ang="0">
                  <a:pos x="303" y="0"/>
                </a:cxn>
                <a:cxn ang="0">
                  <a:pos x="101" y="175"/>
                </a:cxn>
                <a:cxn ang="0">
                  <a:pos x="98" y="136"/>
                </a:cxn>
                <a:cxn ang="0">
                  <a:pos x="0" y="331"/>
                </a:cxn>
                <a:cxn ang="0">
                  <a:pos x="206" y="262"/>
                </a:cxn>
                <a:cxn ang="0">
                  <a:pos x="168" y="254"/>
                </a:cxn>
                <a:cxn ang="0">
                  <a:pos x="301" y="138"/>
                </a:cxn>
                <a:cxn ang="0">
                  <a:pos x="637" y="102"/>
                </a:cxn>
              </a:cxnLst>
              <a:rect l="0" t="0" r="r" b="b"/>
              <a:pathLst>
                <a:path w="637" h="331">
                  <a:moveTo>
                    <a:pt x="637" y="102"/>
                  </a:moveTo>
                  <a:cubicBezTo>
                    <a:pt x="565" y="19"/>
                    <a:pt x="565" y="19"/>
                    <a:pt x="565" y="19"/>
                  </a:cubicBezTo>
                  <a:cubicBezTo>
                    <a:pt x="488" y="86"/>
                    <a:pt x="372" y="78"/>
                    <a:pt x="304" y="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101" y="175"/>
                    <a:pt x="101" y="175"/>
                    <a:pt x="101" y="175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168" y="254"/>
                    <a:pt x="168" y="254"/>
                    <a:pt x="168" y="254"/>
                  </a:cubicBezTo>
                  <a:cubicBezTo>
                    <a:pt x="301" y="138"/>
                    <a:pt x="301" y="138"/>
                    <a:pt x="301" y="138"/>
                  </a:cubicBezTo>
                  <a:cubicBezTo>
                    <a:pt x="407" y="196"/>
                    <a:pt x="541" y="186"/>
                    <a:pt x="637" y="10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Freeform: Shape 71"/>
            <p:cNvSpPr/>
            <p:nvPr>
              <p:custDataLst>
                <p:tags r:id="rId4"/>
              </p:custDataLst>
            </p:nvPr>
          </p:nvSpPr>
          <p:spPr bwMode="auto">
            <a:xfrm>
              <a:off x="3284197" y="1489185"/>
              <a:ext cx="936463" cy="1793293"/>
            </a:xfrm>
            <a:custGeom>
              <a:avLst/>
              <a:gdLst/>
              <a:ahLst/>
              <a:cxnLst>
                <a:cxn ang="0">
                  <a:pos x="335" y="309"/>
                </a:cxn>
                <a:cxn ang="0">
                  <a:pos x="155" y="101"/>
                </a:cxn>
                <a:cxn ang="0">
                  <a:pos x="194" y="97"/>
                </a:cxn>
                <a:cxn ang="0">
                  <a:pos x="0" y="0"/>
                </a:cxn>
                <a:cxn ang="0">
                  <a:pos x="69" y="206"/>
                </a:cxn>
                <a:cxn ang="0">
                  <a:pos x="77" y="168"/>
                </a:cxn>
                <a:cxn ang="0">
                  <a:pos x="197" y="307"/>
                </a:cxn>
                <a:cxn ang="0">
                  <a:pos x="233" y="642"/>
                </a:cxn>
                <a:cxn ang="0">
                  <a:pos x="316" y="570"/>
                </a:cxn>
                <a:cxn ang="0">
                  <a:pos x="335" y="309"/>
                </a:cxn>
              </a:cxnLst>
              <a:rect l="0" t="0" r="r" b="b"/>
              <a:pathLst>
                <a:path w="335" h="642">
                  <a:moveTo>
                    <a:pt x="335" y="309"/>
                  </a:moveTo>
                  <a:cubicBezTo>
                    <a:pt x="155" y="101"/>
                    <a:pt x="155" y="101"/>
                    <a:pt x="155" y="101"/>
                  </a:cubicBezTo>
                  <a:cubicBezTo>
                    <a:pt x="194" y="97"/>
                    <a:pt x="194" y="97"/>
                    <a:pt x="194" y="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206"/>
                    <a:pt x="69" y="206"/>
                    <a:pt x="69" y="206"/>
                  </a:cubicBezTo>
                  <a:cubicBezTo>
                    <a:pt x="77" y="168"/>
                    <a:pt x="77" y="168"/>
                    <a:pt x="77" y="168"/>
                  </a:cubicBezTo>
                  <a:cubicBezTo>
                    <a:pt x="197" y="307"/>
                    <a:pt x="197" y="307"/>
                    <a:pt x="197" y="307"/>
                  </a:cubicBezTo>
                  <a:cubicBezTo>
                    <a:pt x="140" y="412"/>
                    <a:pt x="150" y="546"/>
                    <a:pt x="233" y="642"/>
                  </a:cubicBezTo>
                  <a:cubicBezTo>
                    <a:pt x="316" y="570"/>
                    <a:pt x="316" y="570"/>
                    <a:pt x="316" y="570"/>
                  </a:cubicBezTo>
                  <a:cubicBezTo>
                    <a:pt x="249" y="493"/>
                    <a:pt x="258" y="376"/>
                    <a:pt x="335" y="30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Oval 79"/>
            <p:cNvSpPr/>
            <p:nvPr>
              <p:custDataLst>
                <p:tags r:id="rId5"/>
              </p:custDataLst>
            </p:nvPr>
          </p:nvSpPr>
          <p:spPr bwMode="auto">
            <a:xfrm>
              <a:off x="2857971" y="1066821"/>
              <a:ext cx="463454" cy="46504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Freeform: Shape 80"/>
            <p:cNvSpPr/>
            <p:nvPr>
              <p:custDataLst>
                <p:tags r:id="rId6"/>
              </p:custDataLst>
            </p:nvPr>
          </p:nvSpPr>
          <p:spPr bwMode="auto">
            <a:xfrm>
              <a:off x="2829304" y="1038154"/>
              <a:ext cx="519195" cy="520788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0" y="113"/>
                </a:cxn>
                <a:cxn ang="0">
                  <a:pos x="113" y="227"/>
                </a:cxn>
                <a:cxn ang="0">
                  <a:pos x="226" y="113"/>
                </a:cxn>
                <a:cxn ang="0">
                  <a:pos x="113" y="0"/>
                </a:cxn>
                <a:cxn ang="0">
                  <a:pos x="113" y="208"/>
                </a:cxn>
                <a:cxn ang="0">
                  <a:pos x="18" y="113"/>
                </a:cxn>
                <a:cxn ang="0">
                  <a:pos x="113" y="18"/>
                </a:cxn>
                <a:cxn ang="0">
                  <a:pos x="208" y="113"/>
                </a:cxn>
                <a:cxn ang="0">
                  <a:pos x="113" y="208"/>
                </a:cxn>
              </a:cxnLst>
              <a:rect l="0" t="0" r="r" b="b"/>
              <a:pathLst>
                <a:path w="226" h="227">
                  <a:moveTo>
                    <a:pt x="113" y="0"/>
                  </a:moveTo>
                  <a:cubicBezTo>
                    <a:pt x="50" y="0"/>
                    <a:pt x="0" y="51"/>
                    <a:pt x="0" y="113"/>
                  </a:cubicBezTo>
                  <a:cubicBezTo>
                    <a:pt x="0" y="176"/>
                    <a:pt x="50" y="227"/>
                    <a:pt x="113" y="227"/>
                  </a:cubicBezTo>
                  <a:cubicBezTo>
                    <a:pt x="176" y="227"/>
                    <a:pt x="226" y="176"/>
                    <a:pt x="226" y="113"/>
                  </a:cubicBezTo>
                  <a:cubicBezTo>
                    <a:pt x="226" y="51"/>
                    <a:pt x="176" y="0"/>
                    <a:pt x="113" y="0"/>
                  </a:cubicBezTo>
                  <a:close/>
                  <a:moveTo>
                    <a:pt x="113" y="208"/>
                  </a:moveTo>
                  <a:cubicBezTo>
                    <a:pt x="60" y="208"/>
                    <a:pt x="18" y="166"/>
                    <a:pt x="18" y="113"/>
                  </a:cubicBezTo>
                  <a:cubicBezTo>
                    <a:pt x="18" y="61"/>
                    <a:pt x="60" y="18"/>
                    <a:pt x="113" y="18"/>
                  </a:cubicBezTo>
                  <a:cubicBezTo>
                    <a:pt x="165" y="18"/>
                    <a:pt x="208" y="61"/>
                    <a:pt x="208" y="113"/>
                  </a:cubicBezTo>
                  <a:cubicBezTo>
                    <a:pt x="208" y="166"/>
                    <a:pt x="165" y="208"/>
                    <a:pt x="113" y="20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3" name="Group 74"/>
            <p:cNvGrpSpPr/>
            <p:nvPr/>
          </p:nvGrpSpPr>
          <p:grpSpPr>
            <a:xfrm>
              <a:off x="3010862" y="1183082"/>
              <a:ext cx="162448" cy="195893"/>
              <a:chOff x="4440238" y="1720850"/>
              <a:chExt cx="161925" cy="195263"/>
            </a:xfrm>
            <a:solidFill>
              <a:schemeClr val="bg1"/>
            </a:solidFill>
          </p:grpSpPr>
          <p:sp>
            <p:nvSpPr>
              <p:cNvPr id="43" name="Rectangle 7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4440238" y="1785938"/>
                <a:ext cx="31750" cy="13017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Rectangle 76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4486276" y="1720850"/>
                <a:ext cx="30163" cy="19526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Rectangle 77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4529138" y="1824038"/>
                <a:ext cx="30163" cy="9207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Rectangle 78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4573588" y="1781175"/>
                <a:ext cx="28575" cy="13493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4" name="Oval 86"/>
            <p:cNvSpPr/>
            <p:nvPr>
              <p:custDataLst>
                <p:tags r:id="rId11"/>
              </p:custDataLst>
            </p:nvPr>
          </p:nvSpPr>
          <p:spPr bwMode="auto">
            <a:xfrm>
              <a:off x="5781632" y="1066821"/>
              <a:ext cx="463454" cy="46345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Freeform: Shape 87"/>
            <p:cNvSpPr/>
            <p:nvPr>
              <p:custDataLst>
                <p:tags r:id="rId12"/>
              </p:custDataLst>
            </p:nvPr>
          </p:nvSpPr>
          <p:spPr bwMode="auto">
            <a:xfrm>
              <a:off x="5752965" y="1038154"/>
              <a:ext cx="519195" cy="520788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0" y="114"/>
                </a:cxn>
                <a:cxn ang="0">
                  <a:pos x="113" y="227"/>
                </a:cxn>
                <a:cxn ang="0">
                  <a:pos x="226" y="114"/>
                </a:cxn>
                <a:cxn ang="0">
                  <a:pos x="113" y="0"/>
                </a:cxn>
                <a:cxn ang="0">
                  <a:pos x="113" y="209"/>
                </a:cxn>
                <a:cxn ang="0">
                  <a:pos x="18" y="114"/>
                </a:cxn>
                <a:cxn ang="0">
                  <a:pos x="113" y="19"/>
                </a:cxn>
                <a:cxn ang="0">
                  <a:pos x="208" y="114"/>
                </a:cxn>
                <a:cxn ang="0">
                  <a:pos x="113" y="209"/>
                </a:cxn>
              </a:cxnLst>
              <a:rect l="0" t="0" r="r" b="b"/>
              <a:pathLst>
                <a:path w="226" h="227">
                  <a:moveTo>
                    <a:pt x="113" y="0"/>
                  </a:moveTo>
                  <a:cubicBezTo>
                    <a:pt x="50" y="0"/>
                    <a:pt x="0" y="51"/>
                    <a:pt x="0" y="114"/>
                  </a:cubicBezTo>
                  <a:cubicBezTo>
                    <a:pt x="0" y="176"/>
                    <a:pt x="50" y="227"/>
                    <a:pt x="113" y="227"/>
                  </a:cubicBezTo>
                  <a:cubicBezTo>
                    <a:pt x="176" y="227"/>
                    <a:pt x="226" y="176"/>
                    <a:pt x="226" y="114"/>
                  </a:cubicBezTo>
                  <a:cubicBezTo>
                    <a:pt x="226" y="51"/>
                    <a:pt x="176" y="0"/>
                    <a:pt x="113" y="0"/>
                  </a:cubicBezTo>
                  <a:close/>
                  <a:moveTo>
                    <a:pt x="113" y="209"/>
                  </a:moveTo>
                  <a:cubicBezTo>
                    <a:pt x="61" y="209"/>
                    <a:pt x="18" y="166"/>
                    <a:pt x="18" y="114"/>
                  </a:cubicBezTo>
                  <a:cubicBezTo>
                    <a:pt x="18" y="61"/>
                    <a:pt x="61" y="19"/>
                    <a:pt x="113" y="19"/>
                  </a:cubicBezTo>
                  <a:cubicBezTo>
                    <a:pt x="166" y="19"/>
                    <a:pt x="208" y="61"/>
                    <a:pt x="208" y="114"/>
                  </a:cubicBezTo>
                  <a:cubicBezTo>
                    <a:pt x="208" y="166"/>
                    <a:pt x="166" y="209"/>
                    <a:pt x="113" y="20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6" name="Group 83"/>
            <p:cNvGrpSpPr/>
            <p:nvPr/>
          </p:nvGrpSpPr>
          <p:grpSpPr>
            <a:xfrm>
              <a:off x="5917005" y="1199008"/>
              <a:ext cx="187930" cy="187930"/>
              <a:chOff x="3576638" y="2108200"/>
              <a:chExt cx="187325" cy="187326"/>
            </a:xfrm>
            <a:solidFill>
              <a:schemeClr val="bg1"/>
            </a:solidFill>
          </p:grpSpPr>
          <p:sp>
            <p:nvSpPr>
              <p:cNvPr id="41" name="Freeform: Shape 84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3576638" y="2116138"/>
                <a:ext cx="177800" cy="179388"/>
              </a:xfrm>
              <a:custGeom>
                <a:avLst/>
                <a:gdLst/>
                <a:ahLst/>
                <a:cxnLst>
                  <a:cxn ang="0">
                    <a:pos x="38" y="40"/>
                  </a:cxn>
                  <a:cxn ang="0">
                    <a:pos x="52" y="2"/>
                  </a:cxn>
                  <a:cxn ang="0">
                    <a:pos x="39" y="0"/>
                  </a:cxn>
                  <a:cxn ang="0">
                    <a:pos x="0" y="39"/>
                  </a:cxn>
                  <a:cxn ang="0">
                    <a:pos x="39" y="78"/>
                  </a:cxn>
                  <a:cxn ang="0">
                    <a:pos x="78" y="39"/>
                  </a:cxn>
                  <a:cxn ang="0">
                    <a:pos x="76" y="25"/>
                  </a:cxn>
                  <a:cxn ang="0">
                    <a:pos x="38" y="40"/>
                  </a:cxn>
                </a:cxnLst>
                <a:rect l="0" t="0" r="r" b="b"/>
                <a:pathLst>
                  <a:path w="78" h="78">
                    <a:moveTo>
                      <a:pt x="38" y="40"/>
                    </a:moveTo>
                    <a:cubicBezTo>
                      <a:pt x="52" y="2"/>
                      <a:pt x="52" y="2"/>
                      <a:pt x="52" y="2"/>
                    </a:cubicBezTo>
                    <a:cubicBezTo>
                      <a:pt x="48" y="1"/>
                      <a:pt x="43" y="0"/>
                      <a:pt x="39" y="0"/>
                    </a:cubicBezTo>
                    <a:cubicBezTo>
                      <a:pt x="17" y="0"/>
                      <a:pt x="0" y="17"/>
                      <a:pt x="0" y="39"/>
                    </a:cubicBezTo>
                    <a:cubicBezTo>
                      <a:pt x="0" y="61"/>
                      <a:pt x="17" y="78"/>
                      <a:pt x="39" y="78"/>
                    </a:cubicBezTo>
                    <a:cubicBezTo>
                      <a:pt x="61" y="78"/>
                      <a:pt x="78" y="61"/>
                      <a:pt x="78" y="39"/>
                    </a:cubicBezTo>
                    <a:cubicBezTo>
                      <a:pt x="78" y="34"/>
                      <a:pt x="77" y="30"/>
                      <a:pt x="76" y="25"/>
                    </a:cubicBezTo>
                    <a:lnTo>
                      <a:pt x="38" y="4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85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3681413" y="2108200"/>
                <a:ext cx="82550" cy="84138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52" y="31"/>
                  </a:cxn>
                  <a:cxn ang="0">
                    <a:pos x="0" y="53"/>
                  </a:cxn>
                  <a:cxn ang="0">
                    <a:pos x="19" y="0"/>
                  </a:cxn>
                </a:cxnLst>
                <a:rect l="0" t="0" r="r" b="b"/>
                <a:pathLst>
                  <a:path w="52" h="53">
                    <a:moveTo>
                      <a:pt x="19" y="0"/>
                    </a:moveTo>
                    <a:lnTo>
                      <a:pt x="52" y="31"/>
                    </a:lnTo>
                    <a:lnTo>
                      <a:pt x="0" y="5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7" name="Oval 91"/>
            <p:cNvSpPr/>
            <p:nvPr>
              <p:custDataLst>
                <p:tags r:id="rId15"/>
              </p:custDataLst>
            </p:nvPr>
          </p:nvSpPr>
          <p:spPr bwMode="auto">
            <a:xfrm>
              <a:off x="2858767" y="3954883"/>
              <a:ext cx="463454" cy="463453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Freeform: Shape 92"/>
            <p:cNvSpPr/>
            <p:nvPr>
              <p:custDataLst>
                <p:tags r:id="rId16"/>
              </p:custDataLst>
            </p:nvPr>
          </p:nvSpPr>
          <p:spPr bwMode="auto">
            <a:xfrm>
              <a:off x="2828507" y="3927808"/>
              <a:ext cx="520788" cy="517603"/>
            </a:xfrm>
            <a:custGeom>
              <a:avLst/>
              <a:gdLst/>
              <a:ahLst/>
              <a:cxnLst>
                <a:cxn ang="0">
                  <a:pos x="114" y="0"/>
                </a:cxn>
                <a:cxn ang="0">
                  <a:pos x="0" y="113"/>
                </a:cxn>
                <a:cxn ang="0">
                  <a:pos x="114" y="226"/>
                </a:cxn>
                <a:cxn ang="0">
                  <a:pos x="227" y="113"/>
                </a:cxn>
                <a:cxn ang="0">
                  <a:pos x="114" y="0"/>
                </a:cxn>
                <a:cxn ang="0">
                  <a:pos x="114" y="208"/>
                </a:cxn>
                <a:cxn ang="0">
                  <a:pos x="19" y="113"/>
                </a:cxn>
                <a:cxn ang="0">
                  <a:pos x="114" y="18"/>
                </a:cxn>
                <a:cxn ang="0">
                  <a:pos x="209" y="113"/>
                </a:cxn>
                <a:cxn ang="0">
                  <a:pos x="114" y="208"/>
                </a:cxn>
              </a:cxnLst>
              <a:rect l="0" t="0" r="r" b="b"/>
              <a:pathLst>
                <a:path w="227" h="226">
                  <a:moveTo>
                    <a:pt x="114" y="0"/>
                  </a:moveTo>
                  <a:cubicBezTo>
                    <a:pt x="51" y="0"/>
                    <a:pt x="0" y="50"/>
                    <a:pt x="0" y="113"/>
                  </a:cubicBezTo>
                  <a:cubicBezTo>
                    <a:pt x="0" y="176"/>
                    <a:pt x="51" y="226"/>
                    <a:pt x="114" y="226"/>
                  </a:cubicBezTo>
                  <a:cubicBezTo>
                    <a:pt x="176" y="226"/>
                    <a:pt x="227" y="176"/>
                    <a:pt x="227" y="113"/>
                  </a:cubicBezTo>
                  <a:cubicBezTo>
                    <a:pt x="227" y="50"/>
                    <a:pt x="176" y="0"/>
                    <a:pt x="114" y="0"/>
                  </a:cubicBezTo>
                  <a:close/>
                  <a:moveTo>
                    <a:pt x="114" y="208"/>
                  </a:moveTo>
                  <a:cubicBezTo>
                    <a:pt x="61" y="208"/>
                    <a:pt x="19" y="165"/>
                    <a:pt x="19" y="113"/>
                  </a:cubicBezTo>
                  <a:cubicBezTo>
                    <a:pt x="19" y="60"/>
                    <a:pt x="61" y="18"/>
                    <a:pt x="114" y="18"/>
                  </a:cubicBezTo>
                  <a:cubicBezTo>
                    <a:pt x="166" y="18"/>
                    <a:pt x="209" y="60"/>
                    <a:pt x="209" y="113"/>
                  </a:cubicBezTo>
                  <a:cubicBezTo>
                    <a:pt x="209" y="165"/>
                    <a:pt x="166" y="208"/>
                    <a:pt x="114" y="20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Freeform: Shape 90"/>
            <p:cNvSpPr/>
            <p:nvPr>
              <p:custDataLst>
                <p:tags r:id="rId17"/>
              </p:custDataLst>
            </p:nvPr>
          </p:nvSpPr>
          <p:spPr bwMode="auto">
            <a:xfrm>
              <a:off x="2959102" y="4123702"/>
              <a:ext cx="275525" cy="149707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81" y="19"/>
                </a:cxn>
                <a:cxn ang="0">
                  <a:pos x="85" y="31"/>
                </a:cxn>
                <a:cxn ang="0">
                  <a:pos x="67" y="52"/>
                </a:cxn>
                <a:cxn ang="0">
                  <a:pos x="41" y="21"/>
                </a:cxn>
                <a:cxn ang="0">
                  <a:pos x="0" y="54"/>
                </a:cxn>
                <a:cxn ang="0">
                  <a:pos x="5" y="60"/>
                </a:cxn>
                <a:cxn ang="0">
                  <a:pos x="40" y="32"/>
                </a:cxn>
                <a:cxn ang="0">
                  <a:pos x="67" y="65"/>
                </a:cxn>
                <a:cxn ang="0">
                  <a:pos x="91" y="36"/>
                </a:cxn>
                <a:cxn ang="0">
                  <a:pos x="100" y="38"/>
                </a:cxn>
                <a:cxn ang="0">
                  <a:pos x="120" y="19"/>
                </a:cxn>
                <a:cxn ang="0">
                  <a:pos x="100" y="0"/>
                </a:cxn>
                <a:cxn ang="0">
                  <a:pos x="100" y="35"/>
                </a:cxn>
                <a:cxn ang="0">
                  <a:pos x="93" y="33"/>
                </a:cxn>
                <a:cxn ang="0">
                  <a:pos x="101" y="24"/>
                </a:cxn>
                <a:cxn ang="0">
                  <a:pos x="100" y="30"/>
                </a:cxn>
                <a:cxn ang="0">
                  <a:pos x="108" y="30"/>
                </a:cxn>
                <a:cxn ang="0">
                  <a:pos x="110" y="13"/>
                </a:cxn>
                <a:cxn ang="0">
                  <a:pos x="110" y="13"/>
                </a:cxn>
                <a:cxn ang="0">
                  <a:pos x="110" y="12"/>
                </a:cxn>
                <a:cxn ang="0">
                  <a:pos x="104" y="7"/>
                </a:cxn>
                <a:cxn ang="0">
                  <a:pos x="104" y="8"/>
                </a:cxn>
                <a:cxn ang="0">
                  <a:pos x="104" y="7"/>
                </a:cxn>
                <a:cxn ang="0">
                  <a:pos x="86" y="13"/>
                </a:cxn>
                <a:cxn ang="0">
                  <a:pos x="89" y="21"/>
                </a:cxn>
                <a:cxn ang="0">
                  <a:pos x="95" y="19"/>
                </a:cxn>
                <a:cxn ang="0">
                  <a:pos x="87" y="28"/>
                </a:cxn>
                <a:cxn ang="0">
                  <a:pos x="85" y="19"/>
                </a:cxn>
                <a:cxn ang="0">
                  <a:pos x="100" y="3"/>
                </a:cxn>
                <a:cxn ang="0">
                  <a:pos x="116" y="19"/>
                </a:cxn>
                <a:cxn ang="0">
                  <a:pos x="100" y="35"/>
                </a:cxn>
              </a:cxnLst>
              <a:rect l="0" t="0" r="r" b="b"/>
              <a:pathLst>
                <a:path w="120" h="65">
                  <a:moveTo>
                    <a:pt x="100" y="0"/>
                  </a:moveTo>
                  <a:cubicBezTo>
                    <a:pt x="89" y="0"/>
                    <a:pt x="81" y="8"/>
                    <a:pt x="81" y="19"/>
                  </a:cubicBezTo>
                  <a:cubicBezTo>
                    <a:pt x="81" y="24"/>
                    <a:pt x="82" y="28"/>
                    <a:pt x="85" y="31"/>
                  </a:cubicBezTo>
                  <a:cubicBezTo>
                    <a:pt x="67" y="52"/>
                    <a:pt x="67" y="52"/>
                    <a:pt x="67" y="52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4" y="38"/>
                    <a:pt x="97" y="38"/>
                    <a:pt x="100" y="38"/>
                  </a:cubicBezTo>
                  <a:cubicBezTo>
                    <a:pt x="111" y="38"/>
                    <a:pt x="120" y="30"/>
                    <a:pt x="120" y="19"/>
                  </a:cubicBezTo>
                  <a:cubicBezTo>
                    <a:pt x="120" y="8"/>
                    <a:pt x="111" y="0"/>
                    <a:pt x="100" y="0"/>
                  </a:cubicBezTo>
                  <a:close/>
                  <a:moveTo>
                    <a:pt x="100" y="35"/>
                  </a:moveTo>
                  <a:cubicBezTo>
                    <a:pt x="98" y="35"/>
                    <a:pt x="95" y="34"/>
                    <a:pt x="93" y="33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10" y="13"/>
                    <a:pt x="110" y="13"/>
                    <a:pt x="110" y="13"/>
                  </a:cubicBezTo>
                  <a:cubicBezTo>
                    <a:pt x="110" y="13"/>
                    <a:pt x="110" y="13"/>
                    <a:pt x="110" y="13"/>
                  </a:cubicBezTo>
                  <a:cubicBezTo>
                    <a:pt x="110" y="12"/>
                    <a:pt x="110" y="12"/>
                    <a:pt x="110" y="12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87" y="28"/>
                    <a:pt x="87" y="28"/>
                    <a:pt x="87" y="28"/>
                  </a:cubicBezTo>
                  <a:cubicBezTo>
                    <a:pt x="86" y="25"/>
                    <a:pt x="85" y="22"/>
                    <a:pt x="85" y="19"/>
                  </a:cubicBezTo>
                  <a:cubicBezTo>
                    <a:pt x="85" y="10"/>
                    <a:pt x="92" y="3"/>
                    <a:pt x="100" y="3"/>
                  </a:cubicBezTo>
                  <a:cubicBezTo>
                    <a:pt x="109" y="3"/>
                    <a:pt x="116" y="10"/>
                    <a:pt x="116" y="19"/>
                  </a:cubicBezTo>
                  <a:cubicBezTo>
                    <a:pt x="116" y="28"/>
                    <a:pt x="109" y="35"/>
                    <a:pt x="100" y="3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Oval 96"/>
            <p:cNvSpPr/>
            <p:nvPr>
              <p:custDataLst>
                <p:tags r:id="rId18"/>
              </p:custDataLst>
            </p:nvPr>
          </p:nvSpPr>
          <p:spPr bwMode="auto">
            <a:xfrm>
              <a:off x="5781632" y="3953291"/>
              <a:ext cx="463454" cy="465046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Freeform: Shape 97"/>
            <p:cNvSpPr/>
            <p:nvPr>
              <p:custDataLst>
                <p:tags r:id="rId19"/>
              </p:custDataLst>
            </p:nvPr>
          </p:nvSpPr>
          <p:spPr bwMode="auto">
            <a:xfrm>
              <a:off x="5752965" y="3926216"/>
              <a:ext cx="519195" cy="520788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0" y="114"/>
                </a:cxn>
                <a:cxn ang="0">
                  <a:pos x="113" y="227"/>
                </a:cxn>
                <a:cxn ang="0">
                  <a:pos x="226" y="114"/>
                </a:cxn>
                <a:cxn ang="0">
                  <a:pos x="113" y="0"/>
                </a:cxn>
                <a:cxn ang="0">
                  <a:pos x="113" y="209"/>
                </a:cxn>
                <a:cxn ang="0">
                  <a:pos x="18" y="114"/>
                </a:cxn>
                <a:cxn ang="0">
                  <a:pos x="113" y="18"/>
                </a:cxn>
                <a:cxn ang="0">
                  <a:pos x="208" y="114"/>
                </a:cxn>
                <a:cxn ang="0">
                  <a:pos x="113" y="209"/>
                </a:cxn>
              </a:cxnLst>
              <a:rect l="0" t="0" r="r" b="b"/>
              <a:pathLst>
                <a:path w="226" h="227">
                  <a:moveTo>
                    <a:pt x="113" y="0"/>
                  </a:moveTo>
                  <a:cubicBezTo>
                    <a:pt x="50" y="0"/>
                    <a:pt x="0" y="51"/>
                    <a:pt x="0" y="114"/>
                  </a:cubicBezTo>
                  <a:cubicBezTo>
                    <a:pt x="0" y="176"/>
                    <a:pt x="50" y="227"/>
                    <a:pt x="113" y="227"/>
                  </a:cubicBezTo>
                  <a:cubicBezTo>
                    <a:pt x="176" y="227"/>
                    <a:pt x="226" y="176"/>
                    <a:pt x="226" y="114"/>
                  </a:cubicBezTo>
                  <a:cubicBezTo>
                    <a:pt x="226" y="51"/>
                    <a:pt x="176" y="0"/>
                    <a:pt x="113" y="0"/>
                  </a:cubicBezTo>
                  <a:close/>
                  <a:moveTo>
                    <a:pt x="113" y="209"/>
                  </a:moveTo>
                  <a:cubicBezTo>
                    <a:pt x="61" y="209"/>
                    <a:pt x="18" y="166"/>
                    <a:pt x="18" y="114"/>
                  </a:cubicBezTo>
                  <a:cubicBezTo>
                    <a:pt x="18" y="61"/>
                    <a:pt x="61" y="18"/>
                    <a:pt x="113" y="18"/>
                  </a:cubicBezTo>
                  <a:cubicBezTo>
                    <a:pt x="166" y="18"/>
                    <a:pt x="208" y="61"/>
                    <a:pt x="208" y="114"/>
                  </a:cubicBezTo>
                  <a:cubicBezTo>
                    <a:pt x="208" y="166"/>
                    <a:pt x="166" y="209"/>
                    <a:pt x="113" y="20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Freeform: Shape 95"/>
            <p:cNvSpPr/>
            <p:nvPr>
              <p:custDataLst>
                <p:tags r:id="rId20"/>
              </p:custDataLst>
            </p:nvPr>
          </p:nvSpPr>
          <p:spPr bwMode="auto">
            <a:xfrm>
              <a:off x="5901079" y="4079108"/>
              <a:ext cx="210227" cy="237301"/>
            </a:xfrm>
            <a:custGeom>
              <a:avLst/>
              <a:gdLst/>
              <a:ahLst/>
              <a:cxnLst>
                <a:cxn ang="0">
                  <a:pos x="72" y="17"/>
                </a:cxn>
                <a:cxn ang="0">
                  <a:pos x="66" y="1"/>
                </a:cxn>
                <a:cxn ang="0">
                  <a:pos x="72" y="17"/>
                </a:cxn>
                <a:cxn ang="0">
                  <a:pos x="60" y="48"/>
                </a:cxn>
                <a:cxn ang="0">
                  <a:pos x="81" y="49"/>
                </a:cxn>
                <a:cxn ang="0">
                  <a:pos x="81" y="39"/>
                </a:cxn>
                <a:cxn ang="0">
                  <a:pos x="66" y="40"/>
                </a:cxn>
                <a:cxn ang="0">
                  <a:pos x="65" y="26"/>
                </a:cxn>
                <a:cxn ang="0">
                  <a:pos x="51" y="14"/>
                </a:cxn>
                <a:cxn ang="0">
                  <a:pos x="30" y="14"/>
                </a:cxn>
                <a:cxn ang="0">
                  <a:pos x="16" y="30"/>
                </a:cxn>
                <a:cxn ang="0">
                  <a:pos x="23" y="36"/>
                </a:cxn>
                <a:cxn ang="0">
                  <a:pos x="44" y="24"/>
                </a:cxn>
                <a:cxn ang="0">
                  <a:pos x="27" y="48"/>
                </a:cxn>
                <a:cxn ang="0">
                  <a:pos x="29" y="72"/>
                </a:cxn>
                <a:cxn ang="0">
                  <a:pos x="11" y="70"/>
                </a:cxn>
                <a:cxn ang="0">
                  <a:pos x="11" y="80"/>
                </a:cxn>
                <a:cxn ang="0">
                  <a:pos x="40" y="80"/>
                </a:cxn>
                <a:cxn ang="0">
                  <a:pos x="40" y="60"/>
                </a:cxn>
                <a:cxn ang="0">
                  <a:pos x="54" y="73"/>
                </a:cxn>
                <a:cxn ang="0">
                  <a:pos x="54" y="94"/>
                </a:cxn>
                <a:cxn ang="0">
                  <a:pos x="65" y="91"/>
                </a:cxn>
                <a:cxn ang="0">
                  <a:pos x="65" y="65"/>
                </a:cxn>
                <a:cxn ang="0">
                  <a:pos x="49" y="52"/>
                </a:cxn>
                <a:cxn ang="0">
                  <a:pos x="57" y="39"/>
                </a:cxn>
                <a:cxn ang="0">
                  <a:pos x="60" y="48"/>
                </a:cxn>
              </a:cxnLst>
              <a:rect l="0" t="0" r="r" b="b"/>
              <a:pathLst>
                <a:path w="92" h="103">
                  <a:moveTo>
                    <a:pt x="72" y="17"/>
                  </a:moveTo>
                  <a:cubicBezTo>
                    <a:pt x="81" y="11"/>
                    <a:pt x="73" y="0"/>
                    <a:pt x="66" y="1"/>
                  </a:cubicBezTo>
                  <a:cubicBezTo>
                    <a:pt x="49" y="2"/>
                    <a:pt x="59" y="27"/>
                    <a:pt x="72" y="17"/>
                  </a:cubicBezTo>
                  <a:close/>
                  <a:moveTo>
                    <a:pt x="60" y="48"/>
                  </a:moveTo>
                  <a:cubicBezTo>
                    <a:pt x="65" y="52"/>
                    <a:pt x="76" y="50"/>
                    <a:pt x="81" y="49"/>
                  </a:cubicBezTo>
                  <a:cubicBezTo>
                    <a:pt x="92" y="46"/>
                    <a:pt x="90" y="39"/>
                    <a:pt x="81" y="39"/>
                  </a:cubicBezTo>
                  <a:cubicBezTo>
                    <a:pt x="78" y="39"/>
                    <a:pt x="69" y="42"/>
                    <a:pt x="66" y="40"/>
                  </a:cubicBezTo>
                  <a:cubicBezTo>
                    <a:pt x="65" y="37"/>
                    <a:pt x="67" y="30"/>
                    <a:pt x="65" y="26"/>
                  </a:cubicBezTo>
                  <a:cubicBezTo>
                    <a:pt x="62" y="21"/>
                    <a:pt x="58" y="15"/>
                    <a:pt x="51" y="14"/>
                  </a:cubicBezTo>
                  <a:cubicBezTo>
                    <a:pt x="45" y="12"/>
                    <a:pt x="37" y="12"/>
                    <a:pt x="30" y="14"/>
                  </a:cubicBezTo>
                  <a:cubicBezTo>
                    <a:pt x="23" y="16"/>
                    <a:pt x="20" y="24"/>
                    <a:pt x="16" y="30"/>
                  </a:cubicBezTo>
                  <a:cubicBezTo>
                    <a:pt x="12" y="36"/>
                    <a:pt x="17" y="43"/>
                    <a:pt x="23" y="36"/>
                  </a:cubicBezTo>
                  <a:cubicBezTo>
                    <a:pt x="28" y="30"/>
                    <a:pt x="31" y="21"/>
                    <a:pt x="44" y="24"/>
                  </a:cubicBezTo>
                  <a:cubicBezTo>
                    <a:pt x="41" y="33"/>
                    <a:pt x="30" y="38"/>
                    <a:pt x="27" y="48"/>
                  </a:cubicBezTo>
                  <a:cubicBezTo>
                    <a:pt x="26" y="54"/>
                    <a:pt x="32" y="64"/>
                    <a:pt x="29" y="72"/>
                  </a:cubicBezTo>
                  <a:cubicBezTo>
                    <a:pt x="29" y="72"/>
                    <a:pt x="14" y="71"/>
                    <a:pt x="11" y="70"/>
                  </a:cubicBezTo>
                  <a:cubicBezTo>
                    <a:pt x="6" y="70"/>
                    <a:pt x="0" y="78"/>
                    <a:pt x="11" y="80"/>
                  </a:cubicBezTo>
                  <a:cubicBezTo>
                    <a:pt x="15" y="81"/>
                    <a:pt x="35" y="85"/>
                    <a:pt x="40" y="80"/>
                  </a:cubicBezTo>
                  <a:cubicBezTo>
                    <a:pt x="44" y="76"/>
                    <a:pt x="40" y="60"/>
                    <a:pt x="40" y="60"/>
                  </a:cubicBezTo>
                  <a:cubicBezTo>
                    <a:pt x="44" y="64"/>
                    <a:pt x="52" y="66"/>
                    <a:pt x="54" y="73"/>
                  </a:cubicBezTo>
                  <a:cubicBezTo>
                    <a:pt x="56" y="79"/>
                    <a:pt x="54" y="88"/>
                    <a:pt x="54" y="94"/>
                  </a:cubicBezTo>
                  <a:cubicBezTo>
                    <a:pt x="54" y="103"/>
                    <a:pt x="64" y="97"/>
                    <a:pt x="65" y="91"/>
                  </a:cubicBezTo>
                  <a:cubicBezTo>
                    <a:pt x="66" y="84"/>
                    <a:pt x="69" y="75"/>
                    <a:pt x="65" y="65"/>
                  </a:cubicBezTo>
                  <a:cubicBezTo>
                    <a:pt x="62" y="59"/>
                    <a:pt x="54" y="56"/>
                    <a:pt x="49" y="52"/>
                  </a:cubicBezTo>
                  <a:cubicBezTo>
                    <a:pt x="52" y="47"/>
                    <a:pt x="54" y="43"/>
                    <a:pt x="57" y="39"/>
                  </a:cubicBezTo>
                  <a:cubicBezTo>
                    <a:pt x="57" y="42"/>
                    <a:pt x="57" y="46"/>
                    <a:pt x="60" y="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3" name="Group 98"/>
            <p:cNvGrpSpPr/>
            <p:nvPr/>
          </p:nvGrpSpPr>
          <p:grpSpPr>
            <a:xfrm>
              <a:off x="4172440" y="2358113"/>
              <a:ext cx="792501" cy="792501"/>
              <a:chOff x="2514600" y="1809750"/>
              <a:chExt cx="609600" cy="609600"/>
            </a:xfrm>
          </p:grpSpPr>
          <p:sp>
            <p:nvSpPr>
              <p:cNvPr id="34" name="Oval 99"/>
              <p:cNvSpPr/>
              <p:nvPr>
                <p:custDataLst>
                  <p:tags r:id="rId21"/>
                </p:custDataLst>
              </p:nvPr>
            </p:nvSpPr>
            <p:spPr>
              <a:xfrm>
                <a:off x="2514600" y="1809750"/>
                <a:ext cx="609600" cy="6096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35" name="Group 100"/>
              <p:cNvGrpSpPr/>
              <p:nvPr/>
            </p:nvGrpSpPr>
            <p:grpSpPr>
              <a:xfrm>
                <a:off x="2637441" y="1948170"/>
                <a:ext cx="363933" cy="332790"/>
                <a:chOff x="2046288" y="3759200"/>
                <a:chExt cx="296863" cy="271463"/>
              </a:xfrm>
              <a:solidFill>
                <a:schemeClr val="bg1"/>
              </a:solidFill>
            </p:grpSpPr>
            <p:sp>
              <p:nvSpPr>
                <p:cNvPr id="36" name="Rectangle 101"/>
                <p:cNvSpPr/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2065338" y="3973513"/>
                  <a:ext cx="55563" cy="5715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Rectangle 102"/>
                <p:cNvSpPr/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2139950" y="3935413"/>
                  <a:ext cx="55563" cy="9525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Rectangle 103"/>
                <p:cNvSpPr/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2212975" y="3898900"/>
                  <a:ext cx="57150" cy="13176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Rectangle 104"/>
                <p:cNvSpPr/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2287588" y="3860800"/>
                  <a:ext cx="55563" cy="16986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: Shape 105"/>
                <p:cNvSpPr/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2046288" y="3759200"/>
                  <a:ext cx="296863" cy="176213"/>
                </a:xfrm>
                <a:custGeom>
                  <a:avLst/>
                  <a:gdLst/>
                  <a:ahLst/>
                  <a:cxnLst>
                    <a:cxn ang="0">
                      <a:pos x="162" y="25"/>
                    </a:cxn>
                    <a:cxn ang="0">
                      <a:pos x="126" y="25"/>
                    </a:cxn>
                    <a:cxn ang="0">
                      <a:pos x="81" y="59"/>
                    </a:cxn>
                    <a:cxn ang="0">
                      <a:pos x="59" y="48"/>
                    </a:cxn>
                    <a:cxn ang="0">
                      <a:pos x="0" y="96"/>
                    </a:cxn>
                    <a:cxn ang="0">
                      <a:pos x="0" y="111"/>
                    </a:cxn>
                    <a:cxn ang="0">
                      <a:pos x="60" y="62"/>
                    </a:cxn>
                    <a:cxn ang="0">
                      <a:pos x="83" y="74"/>
                    </a:cxn>
                    <a:cxn ang="0">
                      <a:pos x="131" y="37"/>
                    </a:cxn>
                    <a:cxn ang="0">
                      <a:pos x="166" y="37"/>
                    </a:cxn>
                    <a:cxn ang="0">
                      <a:pos x="187" y="16"/>
                    </a:cxn>
                    <a:cxn ang="0">
                      <a:pos x="187" y="0"/>
                    </a:cxn>
                    <a:cxn ang="0">
                      <a:pos x="162" y="25"/>
                    </a:cxn>
                  </a:cxnLst>
                  <a:rect l="0" t="0" r="r" b="b"/>
                  <a:pathLst>
                    <a:path w="187" h="111">
                      <a:moveTo>
                        <a:pt x="162" y="25"/>
                      </a:moveTo>
                      <a:lnTo>
                        <a:pt x="126" y="25"/>
                      </a:lnTo>
                      <a:lnTo>
                        <a:pt x="81" y="59"/>
                      </a:lnTo>
                      <a:lnTo>
                        <a:pt x="59" y="48"/>
                      </a:lnTo>
                      <a:lnTo>
                        <a:pt x="0" y="96"/>
                      </a:lnTo>
                      <a:lnTo>
                        <a:pt x="0" y="111"/>
                      </a:lnTo>
                      <a:lnTo>
                        <a:pt x="60" y="62"/>
                      </a:lnTo>
                      <a:lnTo>
                        <a:pt x="83" y="74"/>
                      </a:lnTo>
                      <a:lnTo>
                        <a:pt x="131" y="37"/>
                      </a:lnTo>
                      <a:lnTo>
                        <a:pt x="166" y="37"/>
                      </a:lnTo>
                      <a:lnTo>
                        <a:pt x="187" y="16"/>
                      </a:lnTo>
                      <a:lnTo>
                        <a:pt x="187" y="0"/>
                      </a:lnTo>
                      <a:lnTo>
                        <a:pt x="162" y="25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5" name="Group 46"/>
          <p:cNvGrpSpPr/>
          <p:nvPr/>
        </p:nvGrpSpPr>
        <p:grpSpPr>
          <a:xfrm>
            <a:off x="6272160" y="1038154"/>
            <a:ext cx="2184893" cy="642478"/>
            <a:chOff x="1415480" y="1651350"/>
            <a:chExt cx="2913191" cy="856637"/>
          </a:xfrm>
        </p:grpSpPr>
        <p:sp>
          <p:nvSpPr>
            <p:cNvPr id="15" name="TextBox 47"/>
            <p:cNvSpPr txBox="1"/>
            <p:nvPr>
              <p:custDataLst>
                <p:tags r:id="rId27"/>
              </p:custDataLst>
            </p:nvPr>
          </p:nvSpPr>
          <p:spPr bwMode="auto">
            <a:xfrm>
              <a:off x="1415480" y="1651350"/>
              <a:ext cx="2913191" cy="309958"/>
            </a:xfrm>
            <a:prstGeom prst="rect">
              <a:avLst/>
            </a:prstGeom>
            <a:noFill/>
          </p:spPr>
          <p:txBody>
            <a:bodyPr wrap="none" lIns="360000" tIns="0" rIns="0" bIns="0" anchor="ctr" anchorCtr="0">
              <a:normAutofit/>
            </a:bodyPr>
            <a:lstStyle/>
            <a:p>
              <a:pPr algn="l" latinLnBrk="0"/>
              <a:r>
                <a:rPr lang="zh-CN" altLang="en-US" sz="1400" dirty="0">
                  <a:solidFill>
                    <a:schemeClr val="accent2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通用实现</a:t>
              </a:r>
              <a:endParaRPr lang="zh-CN" altLang="en-US" sz="1400" dirty="0">
                <a:solidFill>
                  <a:schemeClr val="accent2">
                    <a:lumMod val="100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16" name="TextBox 48"/>
            <p:cNvSpPr txBox="1"/>
            <p:nvPr>
              <p:custDataLst>
                <p:tags r:id="rId28"/>
              </p:custDataLst>
            </p:nvPr>
          </p:nvSpPr>
          <p:spPr bwMode="auto">
            <a:xfrm>
              <a:off x="1415480" y="1951808"/>
              <a:ext cx="2913191" cy="556179"/>
            </a:xfrm>
            <a:prstGeom prst="rect">
              <a:avLst/>
            </a:prstGeom>
            <a:noFill/>
          </p:spPr>
          <p:txBody>
            <a:bodyPr wrap="square" lIns="360000" tIns="0" rIns="0" bIns="0" anchor="ctr" anchorCtr="0">
              <a:normAutofit fontScale="90000"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统一的</a:t>
              </a:r>
              <a:r>
                <a:rPr lang="en-US" altLang="zh-CN" sz="10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CRUD</a:t>
              </a:r>
              <a:r>
                <a:rPr lang="zh-CN" altLang="en-US" sz="10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实现（</a:t>
              </a:r>
              <a:r>
                <a:rPr lang="en-US" altLang="zh-CN" sz="10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jpa starter</a:t>
              </a:r>
              <a:r>
                <a:rPr lang="zh-CN" altLang="en-US" sz="10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提供、权限（</a:t>
              </a:r>
              <a:r>
                <a:rPr lang="en-US" altLang="zh-CN" sz="10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oauth starter </a:t>
              </a:r>
              <a:r>
                <a:rPr lang="zh-CN" altLang="en-US" sz="10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提交</a:t>
              </a:r>
              <a:r>
                <a:rPr lang="zh-CN" altLang="en-US" sz="10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）</a:t>
              </a:r>
              <a:endParaRPr lang="zh-CN" altLang="en-US" sz="1000" b="0" dirty="0"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6" name="Group 49"/>
          <p:cNvGrpSpPr/>
          <p:nvPr/>
        </p:nvGrpSpPr>
        <p:grpSpPr>
          <a:xfrm>
            <a:off x="1104077" y="3797401"/>
            <a:ext cx="1724430" cy="649603"/>
            <a:chOff x="793990" y="1227225"/>
            <a:chExt cx="2299240" cy="866137"/>
          </a:xfrm>
        </p:grpSpPr>
        <p:sp>
          <p:nvSpPr>
            <p:cNvPr id="13" name="TextBox 50"/>
            <p:cNvSpPr txBox="1"/>
            <p:nvPr>
              <p:custDataLst>
                <p:tags r:id="rId29"/>
              </p:custDataLst>
            </p:nvPr>
          </p:nvSpPr>
          <p:spPr bwMode="auto">
            <a:xfrm>
              <a:off x="793990" y="1227225"/>
              <a:ext cx="2299240" cy="309958"/>
            </a:xfrm>
            <a:prstGeom prst="rect">
              <a:avLst/>
            </a:prstGeom>
            <a:noFill/>
          </p:spPr>
          <p:txBody>
            <a:bodyPr wrap="none" lIns="0" tIns="0" rIns="360000" bIns="0" anchor="ctr" anchorCtr="0">
              <a:normAutofit/>
            </a:bodyPr>
            <a:lstStyle/>
            <a:p>
              <a:pPr algn="r" latinLnBrk="0"/>
              <a:r>
                <a:rPr lang="zh-CN" altLang="en-US" sz="1400">
                  <a:solidFill>
                    <a:schemeClr val="accent4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自动配置</a:t>
              </a:r>
              <a:endParaRPr lang="zh-CN" altLang="en-US" sz="1400">
                <a:solidFill>
                  <a:schemeClr val="accent4">
                    <a:lumMod val="100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14" name="TextBox 51"/>
            <p:cNvSpPr txBox="1"/>
            <p:nvPr>
              <p:custDataLst>
                <p:tags r:id="rId30"/>
              </p:custDataLst>
            </p:nvPr>
          </p:nvSpPr>
          <p:spPr bwMode="auto">
            <a:xfrm>
              <a:off x="793990" y="1537183"/>
              <a:ext cx="2299240" cy="556179"/>
            </a:xfrm>
            <a:prstGeom prst="rect">
              <a:avLst/>
            </a:prstGeom>
            <a:noFill/>
          </p:spPr>
          <p:txBody>
            <a:bodyPr wrap="square" lIns="0" tIns="0" rIns="360000" bIns="0" anchor="ctr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en-US" altLang="zh-CN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spring boot auto configuration</a:t>
              </a:r>
              <a:endParaRPr lang="en-US" altLang="zh-CN" sz="1000" b="0"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7" name="Group 52"/>
          <p:cNvGrpSpPr/>
          <p:nvPr/>
        </p:nvGrpSpPr>
        <p:grpSpPr>
          <a:xfrm>
            <a:off x="764577" y="1038154"/>
            <a:ext cx="2063930" cy="763270"/>
            <a:chOff x="341323" y="1227225"/>
            <a:chExt cx="2751907" cy="1017693"/>
          </a:xfrm>
        </p:grpSpPr>
        <p:sp>
          <p:nvSpPr>
            <p:cNvPr id="11" name="TextBox 53"/>
            <p:cNvSpPr txBox="1"/>
            <p:nvPr>
              <p:custDataLst>
                <p:tags r:id="rId31"/>
              </p:custDataLst>
            </p:nvPr>
          </p:nvSpPr>
          <p:spPr bwMode="auto">
            <a:xfrm>
              <a:off x="793990" y="1227225"/>
              <a:ext cx="2299240" cy="309958"/>
            </a:xfrm>
            <a:prstGeom prst="rect">
              <a:avLst/>
            </a:prstGeom>
            <a:noFill/>
          </p:spPr>
          <p:txBody>
            <a:bodyPr wrap="none" lIns="0" tIns="0" rIns="432000" bIns="0" anchor="ctr" anchorCtr="0">
              <a:normAutofit/>
            </a:bodyPr>
            <a:lstStyle/>
            <a:p>
              <a:pPr algn="r" latinLnBrk="0"/>
              <a:r>
                <a:rPr lang="zh-CN" altLang="en-US" sz="1400" dirty="0">
                  <a:solidFill>
                    <a:srgbClr val="0070C0"/>
                  </a:solidFill>
                  <a:effectLst/>
                  <a:cs typeface="+mn-ea"/>
                  <a:sym typeface="+mn-lt"/>
                </a:rPr>
                <a:t>开箱即用</a:t>
              </a:r>
              <a:endParaRPr lang="zh-CN" altLang="en-US" sz="1400" dirty="0">
                <a:solidFill>
                  <a:srgbClr val="0070C0"/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12" name="TextBox 54"/>
            <p:cNvSpPr txBox="1"/>
            <p:nvPr>
              <p:custDataLst>
                <p:tags r:id="rId32"/>
              </p:custDataLst>
            </p:nvPr>
          </p:nvSpPr>
          <p:spPr bwMode="auto">
            <a:xfrm>
              <a:off x="341323" y="1537105"/>
              <a:ext cx="2751667" cy="707813"/>
            </a:xfrm>
            <a:prstGeom prst="rect">
              <a:avLst/>
            </a:prstGeom>
            <a:noFill/>
          </p:spPr>
          <p:txBody>
            <a:bodyPr wrap="square" lIns="0" tIns="0" rIns="432000" bIns="0" anchor="ctr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en-US" altLang="zh-CN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pom</a:t>
              </a: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导入</a:t>
              </a:r>
              <a:r>
                <a:rPr lang="en-US" altLang="zh-CN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starter</a:t>
              </a: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，即可集成相应的功能</a:t>
              </a:r>
              <a:endParaRPr lang="zh-CN" altLang="en-US" sz="1000" b="0"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8" name="Group 55"/>
          <p:cNvGrpSpPr/>
          <p:nvPr/>
        </p:nvGrpSpPr>
        <p:grpSpPr>
          <a:xfrm>
            <a:off x="6272160" y="3804526"/>
            <a:ext cx="2184893" cy="642478"/>
            <a:chOff x="1415480" y="1651350"/>
            <a:chExt cx="2913191" cy="856637"/>
          </a:xfrm>
        </p:grpSpPr>
        <p:sp>
          <p:nvSpPr>
            <p:cNvPr id="9" name="TextBox 56"/>
            <p:cNvSpPr txBox="1"/>
            <p:nvPr>
              <p:custDataLst>
                <p:tags r:id="rId33"/>
              </p:custDataLst>
            </p:nvPr>
          </p:nvSpPr>
          <p:spPr bwMode="auto">
            <a:xfrm>
              <a:off x="1415480" y="1651350"/>
              <a:ext cx="2913191" cy="309958"/>
            </a:xfrm>
            <a:prstGeom prst="rect">
              <a:avLst/>
            </a:prstGeom>
            <a:noFill/>
          </p:spPr>
          <p:txBody>
            <a:bodyPr wrap="none" lIns="360000" tIns="0" rIns="0" bIns="0" anchor="ctr" anchorCtr="0">
              <a:normAutofit/>
            </a:bodyPr>
            <a:lstStyle/>
            <a:p>
              <a:pPr algn="l" latinLnBrk="0"/>
              <a:r>
                <a:rPr lang="zh-CN" altLang="en-US" sz="1400" dirty="0">
                  <a:solidFill>
                    <a:srgbClr val="0070C0"/>
                  </a:solidFill>
                  <a:effectLst/>
                  <a:cs typeface="+mn-ea"/>
                  <a:sym typeface="+mn-lt"/>
                </a:rPr>
                <a:t>功能封装</a:t>
              </a:r>
              <a:endParaRPr lang="zh-CN" altLang="en-US" sz="1400" dirty="0">
                <a:solidFill>
                  <a:srgbClr val="0070C0"/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10" name="TextBox 57"/>
            <p:cNvSpPr txBox="1"/>
            <p:nvPr>
              <p:custDataLst>
                <p:tags r:id="rId34"/>
              </p:custDataLst>
            </p:nvPr>
          </p:nvSpPr>
          <p:spPr bwMode="auto">
            <a:xfrm>
              <a:off x="1415480" y="1951808"/>
              <a:ext cx="2913191" cy="556179"/>
            </a:xfrm>
            <a:prstGeom prst="rect">
              <a:avLst/>
            </a:prstGeom>
            <a:noFill/>
          </p:spPr>
          <p:txBody>
            <a:bodyPr wrap="square" lIns="360000" tIns="0" rIns="0" bIns="0" anchor="ctr" anchorCtr="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缓存， 队列</a:t>
              </a:r>
              <a:endParaRPr lang="zh-CN" altLang="en-US" sz="1000" b="0"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</p:txBody>
        </p:sp>
      </p:grpSp>
      <p:sp>
        <p:nvSpPr>
          <p:cNvPr id="47" name="Title 1"/>
          <p:cNvSpPr txBox="1"/>
          <p:nvPr>
            <p:custDataLst>
              <p:tags r:id="rId35"/>
            </p:custDataLst>
          </p:nvPr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mcps-starter</a:t>
            </a:r>
            <a:endParaRPr lang="en-US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49" name="任意多边形: 形状 48"/>
            <p:cNvSpPr/>
            <p:nvPr>
              <p:custDataLst>
                <p:tags r:id="rId36"/>
              </p:custDataLst>
            </p:nvPr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任意多边形: 形状 49"/>
            <p:cNvSpPr/>
            <p:nvPr>
              <p:custDataLst>
                <p:tags r:id="rId37"/>
              </p:custDataLst>
            </p:nvPr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 txBox="1"/>
          <p:nvPr>
            <p:custDataLst>
              <p:tags r:id="rId1"/>
            </p:custDataLst>
          </p:nvPr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mcps-frame-core</a:t>
            </a:r>
            <a:endParaRPr lang="en-US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49" name="任意多边形: 形状 48"/>
            <p:cNvSpPr/>
            <p:nvPr>
              <p:custDataLst>
                <p:tags r:id="rId2"/>
              </p:custDataLst>
            </p:nvPr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任意多边形: 形状 49"/>
            <p:cNvSpPr/>
            <p:nvPr>
              <p:custDataLst>
                <p:tags r:id="rId3"/>
              </p:custDataLst>
            </p:nvPr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724150" y="638175"/>
            <a:ext cx="3932555" cy="411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 txBox="1"/>
          <p:nvPr>
            <p:custDataLst>
              <p:tags r:id="rId1"/>
            </p:custDataLst>
          </p:nvPr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mcps-frame</a:t>
            </a:r>
            <a:endParaRPr lang="en-US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49" name="任意多边形: 形状 48"/>
            <p:cNvSpPr/>
            <p:nvPr>
              <p:custDataLst>
                <p:tags r:id="rId2"/>
              </p:custDataLst>
            </p:nvPr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任意多边形: 形状 49"/>
            <p:cNvSpPr/>
            <p:nvPr>
              <p:custDataLst>
                <p:tags r:id="rId3"/>
              </p:custDataLst>
            </p:nvPr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43175" y="1057275"/>
            <a:ext cx="4844415" cy="3616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FULL_TEXT_BEAUTIFY_COPY_ID" val="22"/>
</p:tagLst>
</file>

<file path=ppt/tags/tag100.xml><?xml version="1.0" encoding="utf-8"?>
<p:tagLst xmlns:p="http://schemas.openxmlformats.org/presentationml/2006/main">
  <p:tag name="KSO_WM_FULL_TEXT_BEAUTIFY_COPY_ID" val="29"/>
</p:tagLst>
</file>

<file path=ppt/tags/tag101.xml><?xml version="1.0" encoding="utf-8"?>
<p:tagLst xmlns:p="http://schemas.openxmlformats.org/presentationml/2006/main">
  <p:tag name="KSO_WM_FULL_TEXT_BEAUTIFY_COPY_ID" val="30"/>
</p:tagLst>
</file>

<file path=ppt/tags/tag102.xml><?xml version="1.0" encoding="utf-8"?>
<p:tagLst xmlns:p="http://schemas.openxmlformats.org/presentationml/2006/main">
  <p:tag name="KSO_WM_FULL_TEXT_BEAUTIFY_COPY_ID" val="31"/>
</p:tagLst>
</file>

<file path=ppt/tags/tag103.xml><?xml version="1.0" encoding="utf-8"?>
<p:tagLst xmlns:p="http://schemas.openxmlformats.org/presentationml/2006/main">
  <p:tag name="KSO_WM_FULL_TEXT_BEAUTIFY_COPY_ID" val="32"/>
</p:tagLst>
</file>

<file path=ppt/tags/tag104.xml><?xml version="1.0" encoding="utf-8"?>
<p:tagLst xmlns:p="http://schemas.openxmlformats.org/presentationml/2006/main">
  <p:tag name="KSO_WM_FULL_TEXT_BEAUTIFY_COPY_ID" val="34"/>
</p:tagLst>
</file>

<file path=ppt/tags/tag105.xml><?xml version="1.0" encoding="utf-8"?>
<p:tagLst xmlns:p="http://schemas.openxmlformats.org/presentationml/2006/main">
  <p:tag name="KSO_WM_FULL_TEXT_BEAUTIFY_COPY_ID" val="36"/>
</p:tagLst>
</file>

<file path=ppt/tags/tag106.xml><?xml version="1.0" encoding="utf-8"?>
<p:tagLst xmlns:p="http://schemas.openxmlformats.org/presentationml/2006/main">
  <p:tag name="KSO_WM_FULL_TEXT_BEAUTIFY_COPY_ID" val="37"/>
</p:tagLst>
</file>

<file path=ppt/tags/tag107.xml><?xml version="1.0" encoding="utf-8"?>
<p:tagLst xmlns:p="http://schemas.openxmlformats.org/presentationml/2006/main">
  <p:tag name="KSO_WM_FULL_TEXT_BEAUTIFY_COPY_ID" val="38"/>
</p:tagLst>
</file>

<file path=ppt/tags/tag108.xml><?xml version="1.0" encoding="utf-8"?>
<p:tagLst xmlns:p="http://schemas.openxmlformats.org/presentationml/2006/main">
  <p:tag name="KSO_WM_FULL_TEXT_BEAUTIFY_COPY_ID" val="39"/>
</p:tagLst>
</file>

<file path=ppt/tags/tag109.xml><?xml version="1.0" encoding="utf-8"?>
<p:tagLst xmlns:p="http://schemas.openxmlformats.org/presentationml/2006/main">
  <p:tag name="KSO_WM_FULL_TEXT_BEAUTIFY_COPY_ID" val="40"/>
</p:tagLst>
</file>

<file path=ppt/tags/tag11.xml><?xml version="1.0" encoding="utf-8"?>
<p:tagLst xmlns:p="http://schemas.openxmlformats.org/presentationml/2006/main">
  <p:tag name="KSO_WM_FULL_TEXT_BEAUTIFY_COPY_ID" val="26"/>
</p:tagLst>
</file>

<file path=ppt/tags/tag110.xml><?xml version="1.0" encoding="utf-8"?>
<p:tagLst xmlns:p="http://schemas.openxmlformats.org/presentationml/2006/main">
  <p:tag name="KSO_WM_FULL_TEXT_BEAUTIFY_COPY_ID" val="15"/>
</p:tagLst>
</file>

<file path=ppt/tags/tag111.xml><?xml version="1.0" encoding="utf-8"?>
<p:tagLst xmlns:p="http://schemas.openxmlformats.org/presentationml/2006/main">
  <p:tag name="KSO_WM_FULL_TEXT_BEAUTIFY_COPY_ID" val="16"/>
</p:tagLst>
</file>

<file path=ppt/tags/tag112.xml><?xml version="1.0" encoding="utf-8"?>
<p:tagLst xmlns:p="http://schemas.openxmlformats.org/presentationml/2006/main">
  <p:tag name="KSO_WM_FULL_TEXT_BEAUTIFY_COPY_ID" val="13"/>
</p:tagLst>
</file>

<file path=ppt/tags/tag113.xml><?xml version="1.0" encoding="utf-8"?>
<p:tagLst xmlns:p="http://schemas.openxmlformats.org/presentationml/2006/main">
  <p:tag name="KSO_WM_FULL_TEXT_BEAUTIFY_COPY_ID" val="14"/>
</p:tagLst>
</file>

<file path=ppt/tags/tag114.xml><?xml version="1.0" encoding="utf-8"?>
<p:tagLst xmlns:p="http://schemas.openxmlformats.org/presentationml/2006/main">
  <p:tag name="KSO_WM_FULL_TEXT_BEAUTIFY_COPY_ID" val="11"/>
</p:tagLst>
</file>

<file path=ppt/tags/tag115.xml><?xml version="1.0" encoding="utf-8"?>
<p:tagLst xmlns:p="http://schemas.openxmlformats.org/presentationml/2006/main">
  <p:tag name="KSO_WM_FULL_TEXT_BEAUTIFY_COPY_ID" val="12"/>
</p:tagLst>
</file>

<file path=ppt/tags/tag116.xml><?xml version="1.0" encoding="utf-8"?>
<p:tagLst xmlns:p="http://schemas.openxmlformats.org/presentationml/2006/main">
  <p:tag name="KSO_WM_FULL_TEXT_BEAUTIFY_COPY_ID" val="9"/>
</p:tagLst>
</file>

<file path=ppt/tags/tag117.xml><?xml version="1.0" encoding="utf-8"?>
<p:tagLst xmlns:p="http://schemas.openxmlformats.org/presentationml/2006/main">
  <p:tag name="KSO_WM_FULL_TEXT_BEAUTIFY_COPY_ID" val="10"/>
</p:tagLst>
</file>

<file path=ppt/tags/tag118.xml><?xml version="1.0" encoding="utf-8"?>
<p:tagLst xmlns:p="http://schemas.openxmlformats.org/presentationml/2006/main">
  <p:tag name="KSO_WM_FULL_TEXT_BEAUTIFY_COPY_ID" val="47"/>
</p:tagLst>
</file>

<file path=ppt/tags/tag119.xml><?xml version="1.0" encoding="utf-8"?>
<p:tagLst xmlns:p="http://schemas.openxmlformats.org/presentationml/2006/main">
  <p:tag name="KSO_WM_FULL_TEXT_BEAUTIFY_COPY_ID" val="49"/>
</p:tagLst>
</file>

<file path=ppt/tags/tag12.xml><?xml version="1.0" encoding="utf-8"?>
<p:tagLst xmlns:p="http://schemas.openxmlformats.org/presentationml/2006/main">
  <p:tag name="KSO_WM_FULL_TEXT_BEAUTIFY_COPY_ID" val="36"/>
</p:tagLst>
</file>

<file path=ppt/tags/tag120.xml><?xml version="1.0" encoding="utf-8"?>
<p:tagLst xmlns:p="http://schemas.openxmlformats.org/presentationml/2006/main">
  <p:tag name="KSO_WM_FULL_TEXT_BEAUTIFY_COPY_ID" val="50"/>
</p:tagLst>
</file>

<file path=ppt/tags/tag121.xml><?xml version="1.0" encoding="utf-8"?>
<p:tagLst xmlns:p="http://schemas.openxmlformats.org/presentationml/2006/main">
  <p:tag name="KSO_WM_FULL_TEXT_BEAUTIFY_COPY_ID" val="17"/>
</p:tagLst>
</file>

<file path=ppt/tags/tag122.xml><?xml version="1.0" encoding="utf-8"?>
<p:tagLst xmlns:p="http://schemas.openxmlformats.org/presentationml/2006/main">
  <p:tag name="KSO_WM_FULL_TEXT_BEAUTIFY_COPY_ID" val="18"/>
</p:tagLst>
</file>

<file path=ppt/tags/tag123.xml><?xml version="1.0" encoding="utf-8"?>
<p:tagLst xmlns:p="http://schemas.openxmlformats.org/presentationml/2006/main">
  <p:tag name="KSO_WM_FULL_TEXT_BEAUTIFY_COPY_ID" val="19"/>
</p:tagLst>
</file>

<file path=ppt/tags/tag124.xml><?xml version="1.0" encoding="utf-8"?>
<p:tagLst xmlns:p="http://schemas.openxmlformats.org/presentationml/2006/main">
  <p:tag name="KSO_WM_FULL_TEXT_BEAUTIFY_COPY_ID" val="20"/>
</p:tagLst>
</file>

<file path=ppt/tags/tag125.xml><?xml version="1.0" encoding="utf-8"?>
<p:tagLst xmlns:p="http://schemas.openxmlformats.org/presentationml/2006/main">
  <p:tag name="KSO_WM_FULL_TEXT_BEAUTIFY_COPY_ID" val="21"/>
</p:tagLst>
</file>

<file path=ppt/tags/tag126.xml><?xml version="1.0" encoding="utf-8"?>
<p:tagLst xmlns:p="http://schemas.openxmlformats.org/presentationml/2006/main">
  <p:tag name="KSO_WM_FULL_TEXT_BEAUTIFY_COPY_ID" val="22"/>
</p:tagLst>
</file>

<file path=ppt/tags/tag127.xml><?xml version="1.0" encoding="utf-8"?>
<p:tagLst xmlns:p="http://schemas.openxmlformats.org/presentationml/2006/main">
  <p:tag name="KSO_WM_FULL_TEXT_BEAUTIFY_COPY_ID" val="43"/>
</p:tagLst>
</file>

<file path=ppt/tags/tag128.xml><?xml version="1.0" encoding="utf-8"?>
<p:tagLst xmlns:p="http://schemas.openxmlformats.org/presentationml/2006/main">
  <p:tag name="KSO_WM_FULL_TEXT_BEAUTIFY_COPY_ID" val="44"/>
</p:tagLst>
</file>

<file path=ppt/tags/tag129.xml><?xml version="1.0" encoding="utf-8"?>
<p:tagLst xmlns:p="http://schemas.openxmlformats.org/presentationml/2006/main">
  <p:tag name="KSO_WM_FULL_TEXT_BEAUTIFY_COPY_ID" val="45"/>
</p:tagLst>
</file>

<file path=ppt/tags/tag13.xml><?xml version="1.0" encoding="utf-8"?>
<p:tagLst xmlns:p="http://schemas.openxmlformats.org/presentationml/2006/main">
  <p:tag name="KSO_WM_FULL_TEXT_BEAUTIFY_COPY_ID" val="40"/>
</p:tagLst>
</file>

<file path=ppt/tags/tag130.xml><?xml version="1.0" encoding="utf-8"?>
<p:tagLst xmlns:p="http://schemas.openxmlformats.org/presentationml/2006/main">
  <p:tag name="KSO_WM_FULL_TEXT_BEAUTIFY_COPY_ID" val="46"/>
</p:tagLst>
</file>

<file path=ppt/tags/tag131.xml><?xml version="1.0" encoding="utf-8"?>
<p:tagLst xmlns:p="http://schemas.openxmlformats.org/presentationml/2006/main">
  <p:tag name="KSO_WM_FULL_TEXT_BEAUTIFY_COPY_ID" val="24"/>
</p:tagLst>
</file>

<file path=ppt/tags/tag132.xml><?xml version="1.0" encoding="utf-8"?>
<p:tagLst xmlns:p="http://schemas.openxmlformats.org/presentationml/2006/main">
  <p:tag name="KSO_WM_FULL_TEXT_BEAUTIFY_COPY_ID" val="25"/>
</p:tagLst>
</file>

<file path=ppt/tags/tag133.xml><?xml version="1.0" encoding="utf-8"?>
<p:tagLst xmlns:p="http://schemas.openxmlformats.org/presentationml/2006/main">
  <p:tag name="KSO_WM_FULL_TEXT_BEAUTIFY_COPY_ID" val="41"/>
</p:tagLst>
</file>

<file path=ppt/tags/tag134.xml><?xml version="1.0" encoding="utf-8"?>
<p:tagLst xmlns:p="http://schemas.openxmlformats.org/presentationml/2006/main">
  <p:tag name="KSO_WM_FULL_TEXT_BEAUTIFY_COPY_ID" val="42"/>
</p:tagLst>
</file>

<file path=ppt/tags/tag135.xml><?xml version="1.0" encoding="utf-8"?>
<p:tagLst xmlns:p="http://schemas.openxmlformats.org/presentationml/2006/main">
  <p:tag name="KSO_WM_FULL_TEXT_BEAUTIFY_COPY_ID" val="27"/>
</p:tagLst>
</file>

<file path=ppt/tags/tag136.xml><?xml version="1.0" encoding="utf-8"?>
<p:tagLst xmlns:p="http://schemas.openxmlformats.org/presentationml/2006/main">
  <p:tag name="KSO_WM_FULL_TEXT_BEAUTIFY_COPY_ID" val="28"/>
</p:tagLst>
</file>

<file path=ppt/tags/tag137.xml><?xml version="1.0" encoding="utf-8"?>
<p:tagLst xmlns:p="http://schemas.openxmlformats.org/presentationml/2006/main">
  <p:tag name="KSO_WM_FULL_TEXT_BEAUTIFY_COPY_ID" val="29"/>
</p:tagLst>
</file>

<file path=ppt/tags/tag138.xml><?xml version="1.0" encoding="utf-8"?>
<p:tagLst xmlns:p="http://schemas.openxmlformats.org/presentationml/2006/main">
  <p:tag name="KSO_WM_FULL_TEXT_BEAUTIFY_COPY_ID" val="30"/>
</p:tagLst>
</file>

<file path=ppt/tags/tag139.xml><?xml version="1.0" encoding="utf-8"?>
<p:tagLst xmlns:p="http://schemas.openxmlformats.org/presentationml/2006/main">
  <p:tag name="KSO_WM_FULL_TEXT_BEAUTIFY_COPY_ID" val="31"/>
</p:tagLst>
</file>

<file path=ppt/tags/tag14.xml><?xml version="1.0" encoding="utf-8"?>
<p:tagLst xmlns:p="http://schemas.openxmlformats.org/presentationml/2006/main">
  <p:tag name="KSO_WM_FULL_TEXT_BEAUTIFY_COPY_ID" val="57"/>
</p:tagLst>
</file>

<file path=ppt/tags/tag140.xml><?xml version="1.0" encoding="utf-8"?>
<p:tagLst xmlns:p="http://schemas.openxmlformats.org/presentationml/2006/main">
  <p:tag name="KSO_WM_FULL_TEXT_BEAUTIFY_COPY_ID" val="32"/>
</p:tagLst>
</file>

<file path=ppt/tags/tag141.xml><?xml version="1.0" encoding="utf-8"?>
<p:tagLst xmlns:p="http://schemas.openxmlformats.org/presentationml/2006/main">
  <p:tag name="KSO_WM_FULL_TEXT_BEAUTIFY_COPY_ID" val="34"/>
</p:tagLst>
</file>

<file path=ppt/tags/tag142.xml><?xml version="1.0" encoding="utf-8"?>
<p:tagLst xmlns:p="http://schemas.openxmlformats.org/presentationml/2006/main">
  <p:tag name="KSO_WM_FULL_TEXT_BEAUTIFY_COPY_ID" val="36"/>
</p:tagLst>
</file>

<file path=ppt/tags/tag143.xml><?xml version="1.0" encoding="utf-8"?>
<p:tagLst xmlns:p="http://schemas.openxmlformats.org/presentationml/2006/main">
  <p:tag name="KSO_WM_FULL_TEXT_BEAUTIFY_COPY_ID" val="37"/>
</p:tagLst>
</file>

<file path=ppt/tags/tag144.xml><?xml version="1.0" encoding="utf-8"?>
<p:tagLst xmlns:p="http://schemas.openxmlformats.org/presentationml/2006/main">
  <p:tag name="KSO_WM_FULL_TEXT_BEAUTIFY_COPY_ID" val="38"/>
</p:tagLst>
</file>

<file path=ppt/tags/tag145.xml><?xml version="1.0" encoding="utf-8"?>
<p:tagLst xmlns:p="http://schemas.openxmlformats.org/presentationml/2006/main">
  <p:tag name="KSO_WM_FULL_TEXT_BEAUTIFY_COPY_ID" val="39"/>
</p:tagLst>
</file>

<file path=ppt/tags/tag146.xml><?xml version="1.0" encoding="utf-8"?>
<p:tagLst xmlns:p="http://schemas.openxmlformats.org/presentationml/2006/main">
  <p:tag name="KSO_WM_FULL_TEXT_BEAUTIFY_COPY_ID" val="40"/>
</p:tagLst>
</file>

<file path=ppt/tags/tag147.xml><?xml version="1.0" encoding="utf-8"?>
<p:tagLst xmlns:p="http://schemas.openxmlformats.org/presentationml/2006/main">
  <p:tag name="KSO_WM_FULL_TEXT_BEAUTIFY_COPY_ID" val="15"/>
</p:tagLst>
</file>

<file path=ppt/tags/tag148.xml><?xml version="1.0" encoding="utf-8"?>
<p:tagLst xmlns:p="http://schemas.openxmlformats.org/presentationml/2006/main">
  <p:tag name="KSO_WM_FULL_TEXT_BEAUTIFY_COPY_ID" val="16"/>
</p:tagLst>
</file>

<file path=ppt/tags/tag149.xml><?xml version="1.0" encoding="utf-8"?>
<p:tagLst xmlns:p="http://schemas.openxmlformats.org/presentationml/2006/main">
  <p:tag name="KSO_WM_FULL_TEXT_BEAUTIFY_COPY_ID" val="13"/>
</p:tagLst>
</file>

<file path=ppt/tags/tag15.xml><?xml version="1.0" encoding="utf-8"?>
<p:tagLst xmlns:p="http://schemas.openxmlformats.org/presentationml/2006/main">
  <p:tag name="KSO_WM_FULL_TEXT_BEAUTIFY_COPY_ID" val="58"/>
</p:tagLst>
</file>

<file path=ppt/tags/tag150.xml><?xml version="1.0" encoding="utf-8"?>
<p:tagLst xmlns:p="http://schemas.openxmlformats.org/presentationml/2006/main">
  <p:tag name="KSO_WM_FULL_TEXT_BEAUTIFY_COPY_ID" val="14"/>
</p:tagLst>
</file>

<file path=ppt/tags/tag151.xml><?xml version="1.0" encoding="utf-8"?>
<p:tagLst xmlns:p="http://schemas.openxmlformats.org/presentationml/2006/main">
  <p:tag name="KSO_WM_FULL_TEXT_BEAUTIFY_COPY_ID" val="11"/>
</p:tagLst>
</file>

<file path=ppt/tags/tag152.xml><?xml version="1.0" encoding="utf-8"?>
<p:tagLst xmlns:p="http://schemas.openxmlformats.org/presentationml/2006/main">
  <p:tag name="KSO_WM_FULL_TEXT_BEAUTIFY_COPY_ID" val="12"/>
</p:tagLst>
</file>

<file path=ppt/tags/tag153.xml><?xml version="1.0" encoding="utf-8"?>
<p:tagLst xmlns:p="http://schemas.openxmlformats.org/presentationml/2006/main">
  <p:tag name="KSO_WM_FULL_TEXT_BEAUTIFY_COPY_ID" val="9"/>
</p:tagLst>
</file>

<file path=ppt/tags/tag154.xml><?xml version="1.0" encoding="utf-8"?>
<p:tagLst xmlns:p="http://schemas.openxmlformats.org/presentationml/2006/main">
  <p:tag name="KSO_WM_FULL_TEXT_BEAUTIFY_COPY_ID" val="10"/>
</p:tagLst>
</file>

<file path=ppt/tags/tag155.xml><?xml version="1.0" encoding="utf-8"?>
<p:tagLst xmlns:p="http://schemas.openxmlformats.org/presentationml/2006/main">
  <p:tag name="KSO_WM_FULL_TEXT_BEAUTIFY_COPY_ID" val="47"/>
</p:tagLst>
</file>

<file path=ppt/tags/tag156.xml><?xml version="1.0" encoding="utf-8"?>
<p:tagLst xmlns:p="http://schemas.openxmlformats.org/presentationml/2006/main">
  <p:tag name="KSO_WM_FULL_TEXT_BEAUTIFY_COPY_ID" val="49"/>
</p:tagLst>
</file>

<file path=ppt/tags/tag157.xml><?xml version="1.0" encoding="utf-8"?>
<p:tagLst xmlns:p="http://schemas.openxmlformats.org/presentationml/2006/main">
  <p:tag name="KSO_WM_FULL_TEXT_BEAUTIFY_COPY_ID" val="50"/>
</p:tagLst>
</file>

<file path=ppt/tags/tag158.xml><?xml version="1.0" encoding="utf-8"?>
<p:tagLst xmlns:p="http://schemas.openxmlformats.org/presentationml/2006/main">
  <p:tag name="KSO_WM_FULL_TEXT_BEAUTIFY_COPY_ID" val="47"/>
</p:tagLst>
</file>

<file path=ppt/tags/tag159.xml><?xml version="1.0" encoding="utf-8"?>
<p:tagLst xmlns:p="http://schemas.openxmlformats.org/presentationml/2006/main">
  <p:tag name="KSO_WM_FULL_TEXT_BEAUTIFY_COPY_ID" val="49"/>
</p:tagLst>
</file>

<file path=ppt/tags/tag16.xml><?xml version="1.0" encoding="utf-8"?>
<p:tagLst xmlns:p="http://schemas.openxmlformats.org/presentationml/2006/main">
  <p:tag name="KSO_WM_FULL_TEXT_BEAUTIFY_COPY_ID" val="59"/>
</p:tagLst>
</file>

<file path=ppt/tags/tag160.xml><?xml version="1.0" encoding="utf-8"?>
<p:tagLst xmlns:p="http://schemas.openxmlformats.org/presentationml/2006/main">
  <p:tag name="KSO_WM_FULL_TEXT_BEAUTIFY_COPY_ID" val="50"/>
</p:tagLst>
</file>

<file path=ppt/tags/tag161.xml><?xml version="1.0" encoding="utf-8"?>
<p:tagLst xmlns:p="http://schemas.openxmlformats.org/presentationml/2006/main">
  <p:tag name="KSO_WM_UNIT_PLACING_PICTURE_USER_VIEWPORT" val="{&quot;height&quot;:6090,&quot;width&quot;:5820}"/>
</p:tagLst>
</file>

<file path=ppt/tags/tag162.xml><?xml version="1.0" encoding="utf-8"?>
<p:tagLst xmlns:p="http://schemas.openxmlformats.org/presentationml/2006/main">
  <p:tag name="KSO_WM_FULL_TEXT_BEAUTIFY_COPY_ID" val="47"/>
</p:tagLst>
</file>

<file path=ppt/tags/tag163.xml><?xml version="1.0" encoding="utf-8"?>
<p:tagLst xmlns:p="http://schemas.openxmlformats.org/presentationml/2006/main">
  <p:tag name="KSO_WM_FULL_TEXT_BEAUTIFY_COPY_ID" val="49"/>
</p:tagLst>
</file>

<file path=ppt/tags/tag164.xml><?xml version="1.0" encoding="utf-8"?>
<p:tagLst xmlns:p="http://schemas.openxmlformats.org/presentationml/2006/main">
  <p:tag name="KSO_WM_FULL_TEXT_BEAUTIFY_COPY_ID" val="50"/>
</p:tagLst>
</file>

<file path=ppt/tags/tag165.xml><?xml version="1.0" encoding="utf-8"?>
<p:tagLst xmlns:p="http://schemas.openxmlformats.org/presentationml/2006/main">
  <p:tag name="KSO_WM_FULL_TEXT_BEAUTIFY_COPY_ID" val="2"/>
</p:tagLst>
</file>

<file path=ppt/tags/tag166.xml><?xml version="1.0" encoding="utf-8"?>
<p:tagLst xmlns:p="http://schemas.openxmlformats.org/presentationml/2006/main">
  <p:tag name="KSO_WM_FULL_TEXT_BEAUTIFY_COPY_ID" val="49"/>
</p:tagLst>
</file>

<file path=ppt/tags/tag167.xml><?xml version="1.0" encoding="utf-8"?>
<p:tagLst xmlns:p="http://schemas.openxmlformats.org/presentationml/2006/main">
  <p:tag name="KSO_WM_FULL_TEXT_BEAUTIFY_COPY_ID" val="50"/>
</p:tagLst>
</file>

<file path=ppt/tags/tag168.xml><?xml version="1.0" encoding="utf-8"?>
<p:tagLst xmlns:p="http://schemas.openxmlformats.org/presentationml/2006/main">
  <p:tag name="KSO_WM_FULL_TEXT_BEAUTIFY_COPY_ID" val="51"/>
</p:tagLst>
</file>

<file path=ppt/tags/tag169.xml><?xml version="1.0" encoding="utf-8"?>
<p:tagLst xmlns:p="http://schemas.openxmlformats.org/presentationml/2006/main">
  <p:tag name="KSO_WM_FULL_TEXT_BEAUTIFY_COPY_ID" val="52"/>
</p:tagLst>
</file>

<file path=ppt/tags/tag17.xml><?xml version="1.0" encoding="utf-8"?>
<p:tagLst xmlns:p="http://schemas.openxmlformats.org/presentationml/2006/main">
  <p:tag name="KSO_WM_FULL_TEXT_BEAUTIFY_COPY_ID" val="66"/>
</p:tagLst>
</file>

<file path=ppt/tags/tag170.xml><?xml version="1.0" encoding="utf-8"?>
<p:tagLst xmlns:p="http://schemas.openxmlformats.org/presentationml/2006/main">
  <p:tag name="KSO_WM_FULL_TEXT_BEAUTIFY_COPY_ID" val="53"/>
</p:tagLst>
</file>

<file path=ppt/tags/tag171.xml><?xml version="1.0" encoding="utf-8"?>
<p:tagLst xmlns:p="http://schemas.openxmlformats.org/presentationml/2006/main">
  <p:tag name="KSO_WM_FULL_TEXT_BEAUTIFY_COPY_ID" val="54"/>
</p:tagLst>
</file>

<file path=ppt/tags/tag172.xml><?xml version="1.0" encoding="utf-8"?>
<p:tagLst xmlns:p="http://schemas.openxmlformats.org/presentationml/2006/main">
  <p:tag name="KSO_WM_FULL_TEXT_BEAUTIFY_COPY_ID" val="55"/>
</p:tagLst>
</file>

<file path=ppt/tags/tag173.xml><?xml version="1.0" encoding="utf-8"?>
<p:tagLst xmlns:p="http://schemas.openxmlformats.org/presentationml/2006/main">
  <p:tag name="KSO_WM_FULL_TEXT_BEAUTIFY_COPY_ID" val="56"/>
</p:tagLst>
</file>

<file path=ppt/tags/tag174.xml><?xml version="1.0" encoding="utf-8"?>
<p:tagLst xmlns:p="http://schemas.openxmlformats.org/presentationml/2006/main">
  <p:tag name="KSO_WM_FULL_TEXT_BEAUTIFY_COPY_ID" val="18"/>
</p:tagLst>
</file>

<file path=ppt/tags/tag175.xml><?xml version="1.0" encoding="utf-8"?>
<p:tagLst xmlns:p="http://schemas.openxmlformats.org/presentationml/2006/main">
  <p:tag name="KSO_WM_FULL_TEXT_BEAUTIFY_COPY_ID" val="19"/>
</p:tagLst>
</file>

<file path=ppt/tags/tag176.xml><?xml version="1.0" encoding="utf-8"?>
<p:tagLst xmlns:p="http://schemas.openxmlformats.org/presentationml/2006/main">
  <p:tag name="KSO_WM_FULL_TEXT_BEAUTIFY_COPY_ID" val="20"/>
</p:tagLst>
</file>

<file path=ppt/tags/tag177.xml><?xml version="1.0" encoding="utf-8"?>
<p:tagLst xmlns:p="http://schemas.openxmlformats.org/presentationml/2006/main">
  <p:tag name="KSO_WM_FULL_TEXT_BEAUTIFY_COPY_ID" val="21"/>
</p:tagLst>
</file>

<file path=ppt/tags/tag178.xml><?xml version="1.0" encoding="utf-8"?>
<p:tagLst xmlns:p="http://schemas.openxmlformats.org/presentationml/2006/main">
  <p:tag name="KSO_WM_FULL_TEXT_BEAUTIFY_COPY_ID" val="22"/>
</p:tagLst>
</file>

<file path=ppt/tags/tag179.xml><?xml version="1.0" encoding="utf-8"?>
<p:tagLst xmlns:p="http://schemas.openxmlformats.org/presentationml/2006/main">
  <p:tag name="KSO_WM_FULL_TEXT_BEAUTIFY_COPY_ID" val="23"/>
</p:tagLst>
</file>

<file path=ppt/tags/tag18.xml><?xml version="1.0" encoding="utf-8"?>
<p:tagLst xmlns:p="http://schemas.openxmlformats.org/presentationml/2006/main">
  <p:tag name="KSO_WM_FULL_TEXT_BEAUTIFY_COPY_ID" val="67"/>
</p:tagLst>
</file>

<file path=ppt/tags/tag180.xml><?xml version="1.0" encoding="utf-8"?>
<p:tagLst xmlns:p="http://schemas.openxmlformats.org/presentationml/2006/main">
  <p:tag name="KSO_WM_FULL_TEXT_BEAUTIFY_COPY_ID" val="24"/>
</p:tagLst>
</file>

<file path=ppt/tags/tag181.xml><?xml version="1.0" encoding="utf-8"?>
<p:tagLst xmlns:p="http://schemas.openxmlformats.org/presentationml/2006/main">
  <p:tag name="KSO_WM_FULL_TEXT_BEAUTIFY_COPY_ID" val="25"/>
</p:tagLst>
</file>

<file path=ppt/tags/tag182.xml><?xml version="1.0" encoding="utf-8"?>
<p:tagLst xmlns:p="http://schemas.openxmlformats.org/presentationml/2006/main">
  <p:tag name="KSO_WM_FULL_TEXT_BEAUTIFY_COPY_ID" val="26"/>
</p:tagLst>
</file>

<file path=ppt/tags/tag183.xml><?xml version="1.0" encoding="utf-8"?>
<p:tagLst xmlns:p="http://schemas.openxmlformats.org/presentationml/2006/main">
  <p:tag name="KSO_WM_FULL_TEXT_BEAUTIFY_COPY_ID" val="27"/>
</p:tagLst>
</file>

<file path=ppt/tags/tag184.xml><?xml version="1.0" encoding="utf-8"?>
<p:tagLst xmlns:p="http://schemas.openxmlformats.org/presentationml/2006/main">
  <p:tag name="KSO_WM_FULL_TEXT_BEAUTIFY_COPY_ID" val="28"/>
</p:tagLst>
</file>

<file path=ppt/tags/tag185.xml><?xml version="1.0" encoding="utf-8"?>
<p:tagLst xmlns:p="http://schemas.openxmlformats.org/presentationml/2006/main">
  <p:tag name="KSO_WM_FULL_TEXT_BEAUTIFY_COPY_ID" val="29"/>
</p:tagLst>
</file>

<file path=ppt/tags/tag186.xml><?xml version="1.0" encoding="utf-8"?>
<p:tagLst xmlns:p="http://schemas.openxmlformats.org/presentationml/2006/main">
  <p:tag name="KSO_WM_FULL_TEXT_BEAUTIFY_COPY_ID" val="30"/>
</p:tagLst>
</file>

<file path=ppt/tags/tag187.xml><?xml version="1.0" encoding="utf-8"?>
<p:tagLst xmlns:p="http://schemas.openxmlformats.org/presentationml/2006/main">
  <p:tag name="KSO_WM_FULL_TEXT_BEAUTIFY_COPY_ID" val="31"/>
</p:tagLst>
</file>

<file path=ppt/tags/tag188.xml><?xml version="1.0" encoding="utf-8"?>
<p:tagLst xmlns:p="http://schemas.openxmlformats.org/presentationml/2006/main">
  <p:tag name="KSO_WM_FULL_TEXT_BEAUTIFY_COPY_ID" val="32"/>
</p:tagLst>
</file>

<file path=ppt/tags/tag189.xml><?xml version="1.0" encoding="utf-8"?>
<p:tagLst xmlns:p="http://schemas.openxmlformats.org/presentationml/2006/main">
  <p:tag name="KSO_WM_FULL_TEXT_BEAUTIFY_COPY_ID" val="33"/>
</p:tagLst>
</file>

<file path=ppt/tags/tag19.xml><?xml version="1.0" encoding="utf-8"?>
<p:tagLst xmlns:p="http://schemas.openxmlformats.org/presentationml/2006/main">
  <p:tag name="KSO_WM_FULL_TEXT_BEAUTIFY_COPY_ID" val="65"/>
</p:tagLst>
</file>

<file path=ppt/tags/tag190.xml><?xml version="1.0" encoding="utf-8"?>
<p:tagLst xmlns:p="http://schemas.openxmlformats.org/presentationml/2006/main">
  <p:tag name="KSO_WM_FULL_TEXT_BEAUTIFY_COPY_ID" val="16"/>
</p:tagLst>
</file>

<file path=ppt/tags/tag191.xml><?xml version="1.0" encoding="utf-8"?>
<p:tagLst xmlns:p="http://schemas.openxmlformats.org/presentationml/2006/main">
  <p:tag name="KSO_WM_FULL_TEXT_BEAUTIFY_COPY_ID" val="17"/>
</p:tagLst>
</file>

<file path=ppt/tags/tag192.xml><?xml version="1.0" encoding="utf-8"?>
<p:tagLst xmlns:p="http://schemas.openxmlformats.org/presentationml/2006/main">
  <p:tag name="KSO_WM_FULL_TEXT_BEAUTIFY_COPY_ID" val="14"/>
</p:tagLst>
</file>

<file path=ppt/tags/tag193.xml><?xml version="1.0" encoding="utf-8"?>
<p:tagLst xmlns:p="http://schemas.openxmlformats.org/presentationml/2006/main">
  <p:tag name="KSO_WM_FULL_TEXT_BEAUTIFY_COPY_ID" val="15"/>
</p:tagLst>
</file>

<file path=ppt/tags/tag194.xml><?xml version="1.0" encoding="utf-8"?>
<p:tagLst xmlns:p="http://schemas.openxmlformats.org/presentationml/2006/main">
  <p:tag name="KSO_WM_FULL_TEXT_BEAUTIFY_COPY_ID" val="12"/>
</p:tagLst>
</file>

<file path=ppt/tags/tag195.xml><?xml version="1.0" encoding="utf-8"?>
<p:tagLst xmlns:p="http://schemas.openxmlformats.org/presentationml/2006/main">
  <p:tag name="KSO_WM_FULL_TEXT_BEAUTIFY_COPY_ID" val="13"/>
</p:tagLst>
</file>

<file path=ppt/tags/tag196.xml><?xml version="1.0" encoding="utf-8"?>
<p:tagLst xmlns:p="http://schemas.openxmlformats.org/presentationml/2006/main">
  <p:tag name="KSO_WM_FULL_TEXT_BEAUTIFY_COPY_ID" val="10"/>
</p:tagLst>
</file>

<file path=ppt/tags/tag197.xml><?xml version="1.0" encoding="utf-8"?>
<p:tagLst xmlns:p="http://schemas.openxmlformats.org/presentationml/2006/main">
  <p:tag name="KSO_WM_FULL_TEXT_BEAUTIFY_COPY_ID" val="11"/>
</p:tagLst>
</file>

<file path=ppt/tags/tag198.xml><?xml version="1.0" encoding="utf-8"?>
<p:tagLst xmlns:p="http://schemas.openxmlformats.org/presentationml/2006/main">
  <p:tag name="KSO_WM_FULL_TEXT_BEAUTIFY_COPY_ID" val="34"/>
</p:tagLst>
</file>

<file path=ppt/tags/tag199.xml><?xml version="1.0" encoding="utf-8"?>
<p:tagLst xmlns:p="http://schemas.openxmlformats.org/presentationml/2006/main">
  <p:tag name="KSO_WM_FULL_TEXT_BEAUTIFY_COPY_ID" val="36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FULL_TEXT_BEAUTIFY_COPY_ID" val="71"/>
</p:tagLst>
</file>

<file path=ppt/tags/tag200.xml><?xml version="1.0" encoding="utf-8"?>
<p:tagLst xmlns:p="http://schemas.openxmlformats.org/presentationml/2006/main">
  <p:tag name="KSO_WM_FULL_TEXT_BEAUTIFY_COPY_ID" val="37"/>
</p:tagLst>
</file>

<file path=ppt/tags/tag201.xml><?xml version="1.0" encoding="utf-8"?>
<p:tagLst xmlns:p="http://schemas.openxmlformats.org/presentationml/2006/main">
  <p:tag name="KSO_WM_FULL_TEXT_BEAUTIFY_COPY_ID" val="9"/>
</p:tagLst>
</file>

<file path=ppt/tags/tag202.xml><?xml version="1.0" encoding="utf-8"?>
<p:tagLst xmlns:p="http://schemas.openxmlformats.org/presentationml/2006/main">
  <p:tag name="KSO_WM_FULL_TEXT_BEAUTIFY_COPY_ID" val="10"/>
</p:tagLst>
</file>

<file path=ppt/tags/tag203.xml><?xml version="1.0" encoding="utf-8"?>
<p:tagLst xmlns:p="http://schemas.openxmlformats.org/presentationml/2006/main">
  <p:tag name="KSO_WM_FULL_TEXT_BEAUTIFY_COPY_ID" val="11"/>
</p:tagLst>
</file>

<file path=ppt/tags/tag204.xml><?xml version="1.0" encoding="utf-8"?>
<p:tagLst xmlns:p="http://schemas.openxmlformats.org/presentationml/2006/main">
  <p:tag name="KSO_WM_FULL_TEXT_BEAUTIFY_COPY_ID" val="12"/>
</p:tagLst>
</file>

<file path=ppt/tags/tag205.xml><?xml version="1.0" encoding="utf-8"?>
<p:tagLst xmlns:p="http://schemas.openxmlformats.org/presentationml/2006/main">
  <p:tag name="KSO_WM_FULL_TEXT_BEAUTIFY_COPY_ID" val="13"/>
</p:tagLst>
</file>

<file path=ppt/tags/tag206.xml><?xml version="1.0" encoding="utf-8"?>
<p:tagLst xmlns:p="http://schemas.openxmlformats.org/presentationml/2006/main">
  <p:tag name="KSO_WM_FULL_TEXT_BEAUTIFY_COPY_ID" val="14"/>
</p:tagLst>
</file>

<file path=ppt/tags/tag207.xml><?xml version="1.0" encoding="utf-8"?>
<p:tagLst xmlns:p="http://schemas.openxmlformats.org/presentationml/2006/main">
  <p:tag name="KSO_WM_FULL_TEXT_BEAUTIFY_COPY_ID" val="15"/>
</p:tagLst>
</file>

<file path=ppt/tags/tag208.xml><?xml version="1.0" encoding="utf-8"?>
<p:tagLst xmlns:p="http://schemas.openxmlformats.org/presentationml/2006/main">
  <p:tag name="KSO_WM_FULL_TEXT_BEAUTIFY_COPY_ID" val="16"/>
</p:tagLst>
</file>

<file path=ppt/tags/tag209.xml><?xml version="1.0" encoding="utf-8"?>
<p:tagLst xmlns:p="http://schemas.openxmlformats.org/presentationml/2006/main">
  <p:tag name="KSO_WM_FULL_TEXT_BEAUTIFY_COPY_ID" val="45"/>
</p:tagLst>
</file>

<file path=ppt/tags/tag21.xml><?xml version="1.0" encoding="utf-8"?>
<p:tagLst xmlns:p="http://schemas.openxmlformats.org/presentationml/2006/main">
  <p:tag name="KSO_WM_FULL_TEXT_BEAUTIFY_COPY_ID" val="72"/>
</p:tagLst>
</file>

<file path=ppt/tags/tag210.xml><?xml version="1.0" encoding="utf-8"?>
<p:tagLst xmlns:p="http://schemas.openxmlformats.org/presentationml/2006/main">
  <p:tag name="KSO_WM_FULL_TEXT_BEAUTIFY_COPY_ID" val="46"/>
</p:tagLst>
</file>

<file path=ppt/tags/tag211.xml><?xml version="1.0" encoding="utf-8"?>
<p:tagLst xmlns:p="http://schemas.openxmlformats.org/presentationml/2006/main">
  <p:tag name="KSO_WM_FULL_TEXT_BEAUTIFY_COPY_ID" val="43"/>
</p:tagLst>
</file>

<file path=ppt/tags/tag212.xml><?xml version="1.0" encoding="utf-8"?>
<p:tagLst xmlns:p="http://schemas.openxmlformats.org/presentationml/2006/main">
  <p:tag name="KSO_WM_FULL_TEXT_BEAUTIFY_COPY_ID" val="44"/>
</p:tagLst>
</file>

<file path=ppt/tags/tag213.xml><?xml version="1.0" encoding="utf-8"?>
<p:tagLst xmlns:p="http://schemas.openxmlformats.org/presentationml/2006/main">
  <p:tag name="KSO_WM_FULL_TEXT_BEAUTIFY_COPY_ID" val="41"/>
</p:tagLst>
</file>

<file path=ppt/tags/tag214.xml><?xml version="1.0" encoding="utf-8"?>
<p:tagLst xmlns:p="http://schemas.openxmlformats.org/presentationml/2006/main">
  <p:tag name="KSO_WM_FULL_TEXT_BEAUTIFY_COPY_ID" val="42"/>
</p:tagLst>
</file>

<file path=ppt/tags/tag215.xml><?xml version="1.0" encoding="utf-8"?>
<p:tagLst xmlns:p="http://schemas.openxmlformats.org/presentationml/2006/main">
  <p:tag name="KSO_WM_FULL_TEXT_BEAUTIFY_COPY_ID" val="39"/>
</p:tagLst>
</file>

<file path=ppt/tags/tag216.xml><?xml version="1.0" encoding="utf-8"?>
<p:tagLst xmlns:p="http://schemas.openxmlformats.org/presentationml/2006/main">
  <p:tag name="KSO_WM_FULL_TEXT_BEAUTIFY_COPY_ID" val="40"/>
</p:tagLst>
</file>

<file path=ppt/tags/tag217.xml><?xml version="1.0" encoding="utf-8"?>
<p:tagLst xmlns:p="http://schemas.openxmlformats.org/presentationml/2006/main">
  <p:tag name="KSO_WM_FULL_TEXT_BEAUTIFY_COPY_ID" val="37"/>
</p:tagLst>
</file>

<file path=ppt/tags/tag218.xml><?xml version="1.0" encoding="utf-8"?>
<p:tagLst xmlns:p="http://schemas.openxmlformats.org/presentationml/2006/main">
  <p:tag name="KSO_WM_FULL_TEXT_BEAUTIFY_COPY_ID" val="38"/>
</p:tagLst>
</file>

<file path=ppt/tags/tag219.xml><?xml version="1.0" encoding="utf-8"?>
<p:tagLst xmlns:p="http://schemas.openxmlformats.org/presentationml/2006/main">
  <p:tag name="KSO_WM_FULL_TEXT_BEAUTIFY_COPY_ID" val="32"/>
</p:tagLst>
</file>

<file path=ppt/tags/tag22.xml><?xml version="1.0" encoding="utf-8"?>
<p:tagLst xmlns:p="http://schemas.openxmlformats.org/presentationml/2006/main">
  <p:tag name="KSO_WM_FULL_TEXT_BEAUTIFY_COPY_ID" val="70"/>
</p:tagLst>
</file>

<file path=ppt/tags/tag220.xml><?xml version="1.0" encoding="utf-8"?>
<p:tagLst xmlns:p="http://schemas.openxmlformats.org/presentationml/2006/main">
  <p:tag name="KSO_WM_FULL_TEXT_BEAUTIFY_COPY_ID" val="34"/>
</p:tagLst>
</file>

<file path=ppt/tags/tag221.xml><?xml version="1.0" encoding="utf-8"?>
<p:tagLst xmlns:p="http://schemas.openxmlformats.org/presentationml/2006/main">
  <p:tag name="KSO_WM_FULL_TEXT_BEAUTIFY_COPY_ID" val="35"/>
</p:tagLst>
</file>

<file path=ppt/tags/tag222.xml><?xml version="1.0" encoding="utf-8"?>
<p:tagLst xmlns:p="http://schemas.openxmlformats.org/presentationml/2006/main">
  <p:tag name="KSO_WM_FULL_TEXT_BEAUTIFY_COPY_ID" val="36"/>
</p:tagLst>
</file>

<file path=ppt/tags/tag223.xml><?xml version="1.0" encoding="utf-8"?>
<p:tagLst xmlns:p="http://schemas.openxmlformats.org/presentationml/2006/main">
  <p:tag name="KSO_WM_FULL_TEXT_BEAUTIFY_COPY_ID" val="30"/>
</p:tagLst>
</file>

<file path=ppt/tags/tag224.xml><?xml version="1.0" encoding="utf-8"?>
<p:tagLst xmlns:p="http://schemas.openxmlformats.org/presentationml/2006/main">
  <p:tag name="KSO_WM_FULL_TEXT_BEAUTIFY_COPY_ID" val="31"/>
</p:tagLst>
</file>

<file path=ppt/tags/tag225.xml><?xml version="1.0" encoding="utf-8"?>
<p:tagLst xmlns:p="http://schemas.openxmlformats.org/presentationml/2006/main">
  <p:tag name="KSO_WM_FULL_TEXT_BEAUTIFY_COPY_ID" val="24"/>
</p:tagLst>
</file>

<file path=ppt/tags/tag226.xml><?xml version="1.0" encoding="utf-8"?>
<p:tagLst xmlns:p="http://schemas.openxmlformats.org/presentationml/2006/main">
  <p:tag name="KSO_WM_FULL_TEXT_BEAUTIFY_COPY_ID" val="25"/>
</p:tagLst>
</file>

<file path=ppt/tags/tag227.xml><?xml version="1.0" encoding="utf-8"?>
<p:tagLst xmlns:p="http://schemas.openxmlformats.org/presentationml/2006/main">
  <p:tag name="KSO_WM_FULL_TEXT_BEAUTIFY_COPY_ID" val="26"/>
</p:tagLst>
</file>

<file path=ppt/tags/tag228.xml><?xml version="1.0" encoding="utf-8"?>
<p:tagLst xmlns:p="http://schemas.openxmlformats.org/presentationml/2006/main">
  <p:tag name="KSO_WM_FULL_TEXT_BEAUTIFY_COPY_ID" val="27"/>
</p:tagLst>
</file>

<file path=ppt/tags/tag229.xml><?xml version="1.0" encoding="utf-8"?>
<p:tagLst xmlns:p="http://schemas.openxmlformats.org/presentationml/2006/main">
  <p:tag name="KSO_WM_FULL_TEXT_BEAUTIFY_COPY_ID" val="28"/>
</p:tagLst>
</file>

<file path=ppt/tags/tag23.xml><?xml version="1.0" encoding="utf-8"?>
<p:tagLst xmlns:p="http://schemas.openxmlformats.org/presentationml/2006/main">
  <p:tag name="KSO_WM_FULL_TEXT_BEAUTIFY_COPY_ID" val="76"/>
</p:tagLst>
</file>

<file path=ppt/tags/tag230.xml><?xml version="1.0" encoding="utf-8"?>
<p:tagLst xmlns:p="http://schemas.openxmlformats.org/presentationml/2006/main">
  <p:tag name="KSO_WM_FULL_TEXT_BEAUTIFY_COPY_ID" val="29"/>
</p:tagLst>
</file>

<file path=ppt/tags/tag231.xml><?xml version="1.0" encoding="utf-8"?>
<p:tagLst xmlns:p="http://schemas.openxmlformats.org/presentationml/2006/main">
  <p:tag name="KSO_WM_FULL_TEXT_BEAUTIFY_COPY_ID" val="3"/>
</p:tagLst>
</file>

<file path=ppt/tags/tag232.xml><?xml version="1.0" encoding="utf-8"?>
<p:tagLst xmlns:p="http://schemas.openxmlformats.org/presentationml/2006/main">
  <p:tag name="KSO_WM_FULL_TEXT_BEAUTIFY_COPY_ID" val="6"/>
</p:tagLst>
</file>

<file path=ppt/tags/tag233.xml><?xml version="1.0" encoding="utf-8"?>
<p:tagLst xmlns:p="http://schemas.openxmlformats.org/presentationml/2006/main">
  <p:tag name="KSO_WM_FULL_TEXT_BEAUTIFY_COPY_ID" val="7"/>
</p:tagLst>
</file>

<file path=ppt/tags/tag234.xml><?xml version="1.0" encoding="utf-8"?>
<p:tagLst xmlns:p="http://schemas.openxmlformats.org/presentationml/2006/main">
  <p:tag name="KSO_WM_FULL_TEXT_BEAUTIFY_COPY_ID" val="8"/>
</p:tagLst>
</file>

<file path=ppt/tags/tag235.xml><?xml version="1.0" encoding="utf-8"?>
<p:tagLst xmlns:p="http://schemas.openxmlformats.org/presentationml/2006/main">
  <p:tag name="KSO_WM_FULL_TEXT_BEAUTIFY_COPY_ID" val="47"/>
</p:tagLst>
</file>

<file path=ppt/tags/tag236.xml><?xml version="1.0" encoding="utf-8"?>
<p:tagLst xmlns:p="http://schemas.openxmlformats.org/presentationml/2006/main">
  <p:tag name="KSO_WM_FULL_TEXT_BEAUTIFY_COPY_ID" val="49"/>
</p:tagLst>
</file>

<file path=ppt/tags/tag237.xml><?xml version="1.0" encoding="utf-8"?>
<p:tagLst xmlns:p="http://schemas.openxmlformats.org/presentationml/2006/main">
  <p:tag name="KSO_WM_FULL_TEXT_BEAUTIFY_COPY_ID" val="50"/>
</p:tagLst>
</file>

<file path=ppt/tags/tag238.xml><?xml version="1.0" encoding="utf-8"?>
<p:tagLst xmlns:p="http://schemas.openxmlformats.org/presentationml/2006/main">
  <p:tag name="KSO_WM_FULL_TEXT_BEAUTIFY_COPY_ID" val="4"/>
</p:tagLst>
</file>

<file path=ppt/tags/tag239.xml><?xml version="1.0" encoding="utf-8"?>
<p:tagLst xmlns:p="http://schemas.openxmlformats.org/presentationml/2006/main">
  <p:tag name="KSO_WM_FULL_TEXT_BEAUTIFY_COPY_ID" val="35"/>
</p:tagLst>
</file>

<file path=ppt/tags/tag24.xml><?xml version="1.0" encoding="utf-8"?>
<p:tagLst xmlns:p="http://schemas.openxmlformats.org/presentationml/2006/main">
  <p:tag name="KSO_WM_FULL_TEXT_BEAUTIFY_COPY_ID" val="77"/>
</p:tagLst>
</file>

<file path=ppt/tags/tag240.xml><?xml version="1.0" encoding="utf-8"?>
<p:tagLst xmlns:p="http://schemas.openxmlformats.org/presentationml/2006/main">
  <p:tag name="KSO_WM_FULL_TEXT_BEAUTIFY_COPY_ID" val="36"/>
</p:tagLst>
</file>

<file path=ppt/tags/tag241.xml><?xml version="1.0" encoding="utf-8"?>
<p:tagLst xmlns:p="http://schemas.openxmlformats.org/presentationml/2006/main">
  <p:tag name="KSO_WM_FULL_TEXT_BEAUTIFY_COPY_ID" val="37"/>
</p:tagLst>
</file>

<file path=ppt/tags/tag242.xml><?xml version="1.0" encoding="utf-8"?>
<p:tagLst xmlns:p="http://schemas.openxmlformats.org/presentationml/2006/main">
  <p:tag name="KSO_WM_FULL_TEXT_BEAUTIFY_COPY_ID" val="6"/>
</p:tagLst>
</file>

<file path=ppt/tags/tag243.xml><?xml version="1.0" encoding="utf-8"?>
<p:tagLst xmlns:p="http://schemas.openxmlformats.org/presentationml/2006/main">
  <p:tag name="KSO_WM_FULL_TEXT_BEAUTIFY_COPY_ID" val="33"/>
</p:tagLst>
</file>

<file path=ppt/tags/tag244.xml><?xml version="1.0" encoding="utf-8"?>
<p:tagLst xmlns:p="http://schemas.openxmlformats.org/presentationml/2006/main">
  <p:tag name="KSO_WM_FULL_TEXT_BEAUTIFY_COPY_ID" val="34"/>
</p:tagLst>
</file>

<file path=ppt/tags/tag245.xml><?xml version="1.0" encoding="utf-8"?>
<p:tagLst xmlns:p="http://schemas.openxmlformats.org/presentationml/2006/main">
  <p:tag name="KSO_WM_FULL_TEXT_BEAUTIFY_COPY_ID" val="7"/>
</p:tagLst>
</file>

<file path=ppt/tags/tag246.xml><?xml version="1.0" encoding="utf-8"?>
<p:tagLst xmlns:p="http://schemas.openxmlformats.org/presentationml/2006/main">
  <p:tag name="KSO_WM_FULL_TEXT_BEAUTIFY_COPY_ID" val="30"/>
</p:tagLst>
</file>

<file path=ppt/tags/tag247.xml><?xml version="1.0" encoding="utf-8"?>
<p:tagLst xmlns:p="http://schemas.openxmlformats.org/presentationml/2006/main">
  <p:tag name="KSO_WM_FULL_TEXT_BEAUTIFY_COPY_ID" val="31"/>
</p:tagLst>
</file>

<file path=ppt/tags/tag248.xml><?xml version="1.0" encoding="utf-8"?>
<p:tagLst xmlns:p="http://schemas.openxmlformats.org/presentationml/2006/main">
  <p:tag name="KSO_WM_FULL_TEXT_BEAUTIFY_COPY_ID" val="32"/>
</p:tagLst>
</file>

<file path=ppt/tags/tag249.xml><?xml version="1.0" encoding="utf-8"?>
<p:tagLst xmlns:p="http://schemas.openxmlformats.org/presentationml/2006/main">
  <p:tag name="KSO_WM_FULL_TEXT_BEAUTIFY_COPY_ID" val="29"/>
</p:tagLst>
</file>

<file path=ppt/tags/tag25.xml><?xml version="1.0" encoding="utf-8"?>
<p:tagLst xmlns:p="http://schemas.openxmlformats.org/presentationml/2006/main">
  <p:tag name="KSO_WM_FULL_TEXT_BEAUTIFY_COPY_ID" val="75"/>
</p:tagLst>
</file>

<file path=ppt/tags/tag250.xml><?xml version="1.0" encoding="utf-8"?>
<p:tagLst xmlns:p="http://schemas.openxmlformats.org/presentationml/2006/main">
  <p:tag name="KSO_WM_FULL_TEXT_BEAUTIFY_COPY_ID" val="10"/>
</p:tagLst>
</file>

<file path=ppt/tags/tag251.xml><?xml version="1.0" encoding="utf-8"?>
<p:tagLst xmlns:p="http://schemas.openxmlformats.org/presentationml/2006/main">
  <p:tag name="KSO_WM_FULL_TEXT_BEAUTIFY_COPY_ID" val="24"/>
</p:tagLst>
</file>

<file path=ppt/tags/tag252.xml><?xml version="1.0" encoding="utf-8"?>
<p:tagLst xmlns:p="http://schemas.openxmlformats.org/presentationml/2006/main">
  <p:tag name="KSO_WM_FULL_TEXT_BEAUTIFY_COPY_ID" val="25"/>
</p:tagLst>
</file>

<file path=ppt/tags/tag253.xml><?xml version="1.0" encoding="utf-8"?>
<p:tagLst xmlns:p="http://schemas.openxmlformats.org/presentationml/2006/main">
  <p:tag name="KSO_WM_FULL_TEXT_BEAUTIFY_COPY_ID" val="26"/>
</p:tagLst>
</file>

<file path=ppt/tags/tag254.xml><?xml version="1.0" encoding="utf-8"?>
<p:tagLst xmlns:p="http://schemas.openxmlformats.org/presentationml/2006/main">
  <p:tag name="KSO_WM_FULL_TEXT_BEAUTIFY_COPY_ID" val="27"/>
</p:tagLst>
</file>

<file path=ppt/tags/tag255.xml><?xml version="1.0" encoding="utf-8"?>
<p:tagLst xmlns:p="http://schemas.openxmlformats.org/presentationml/2006/main">
  <p:tag name="KSO_WM_FULL_TEXT_BEAUTIFY_COPY_ID" val="22"/>
</p:tagLst>
</file>

<file path=ppt/tags/tag256.xml><?xml version="1.0" encoding="utf-8"?>
<p:tagLst xmlns:p="http://schemas.openxmlformats.org/presentationml/2006/main">
  <p:tag name="KSO_WM_FULL_TEXT_BEAUTIFY_COPY_ID" val="23"/>
</p:tagLst>
</file>

<file path=ppt/tags/tag257.xml><?xml version="1.0" encoding="utf-8"?>
<p:tagLst xmlns:p="http://schemas.openxmlformats.org/presentationml/2006/main">
  <p:tag name="KSO_WM_FULL_TEXT_BEAUTIFY_COPY_ID" val="20"/>
</p:tagLst>
</file>

<file path=ppt/tags/tag258.xml><?xml version="1.0" encoding="utf-8"?>
<p:tagLst xmlns:p="http://schemas.openxmlformats.org/presentationml/2006/main">
  <p:tag name="KSO_WM_FULL_TEXT_BEAUTIFY_COPY_ID" val="21"/>
</p:tagLst>
</file>

<file path=ppt/tags/tag259.xml><?xml version="1.0" encoding="utf-8"?>
<p:tagLst xmlns:p="http://schemas.openxmlformats.org/presentationml/2006/main">
  <p:tag name="KSO_WM_FULL_TEXT_BEAUTIFY_COPY_ID" val="18"/>
</p:tagLst>
</file>

<file path=ppt/tags/tag26.xml><?xml version="1.0" encoding="utf-8"?>
<p:tagLst xmlns:p="http://schemas.openxmlformats.org/presentationml/2006/main">
  <p:tag name="KSO_WM_FULL_TEXT_BEAUTIFY_COPY_ID" val="49"/>
</p:tagLst>
</file>

<file path=ppt/tags/tag260.xml><?xml version="1.0" encoding="utf-8"?>
<p:tagLst xmlns:p="http://schemas.openxmlformats.org/presentationml/2006/main">
  <p:tag name="KSO_WM_FULL_TEXT_BEAUTIFY_COPY_ID" val="19"/>
</p:tagLst>
</file>

<file path=ppt/tags/tag261.xml><?xml version="1.0" encoding="utf-8"?>
<p:tagLst xmlns:p="http://schemas.openxmlformats.org/presentationml/2006/main">
  <p:tag name="KSO_WM_FULL_TEXT_BEAUTIFY_COPY_ID" val="16"/>
</p:tagLst>
</file>

<file path=ppt/tags/tag262.xml><?xml version="1.0" encoding="utf-8"?>
<p:tagLst xmlns:p="http://schemas.openxmlformats.org/presentationml/2006/main">
  <p:tag name="KSO_WM_FULL_TEXT_BEAUTIFY_COPY_ID" val="17"/>
</p:tagLst>
</file>

<file path=ppt/tags/tag263.xml><?xml version="1.0" encoding="utf-8"?>
<p:tagLst xmlns:p="http://schemas.openxmlformats.org/presentationml/2006/main">
  <p:tag name="KSO_WM_FULL_TEXT_BEAUTIFY_COPY_ID" val="38"/>
</p:tagLst>
</file>

<file path=ppt/tags/tag264.xml><?xml version="1.0" encoding="utf-8"?>
<p:tagLst xmlns:p="http://schemas.openxmlformats.org/presentationml/2006/main">
  <p:tag name="KSO_WM_FULL_TEXT_BEAUTIFY_COPY_ID" val="42"/>
</p:tagLst>
</file>

<file path=ppt/tags/tag265.xml><?xml version="1.0" encoding="utf-8"?>
<p:tagLst xmlns:p="http://schemas.openxmlformats.org/presentationml/2006/main">
  <p:tag name="KSO_WM_FULL_TEXT_BEAUTIFY_COPY_ID" val="43"/>
</p:tagLst>
</file>

<file path=ppt/tags/tag266.xml><?xml version="1.0" encoding="utf-8"?>
<p:tagLst xmlns:p="http://schemas.openxmlformats.org/presentationml/2006/main">
  <p:tag name="KSO_WM_FULL_TEXT_BEAUTIFY_COPY_ID" val="49"/>
</p:tagLst>
</file>

<file path=ppt/tags/tag267.xml><?xml version="1.0" encoding="utf-8"?>
<p:tagLst xmlns:p="http://schemas.openxmlformats.org/presentationml/2006/main">
  <p:tag name="KSO_WM_FULL_TEXT_BEAUTIFY_COPY_ID" val="50"/>
</p:tagLst>
</file>

<file path=ppt/tags/tag268.xml><?xml version="1.0" encoding="utf-8"?>
<p:tagLst xmlns:p="http://schemas.openxmlformats.org/presentationml/2006/main">
  <p:tag name="KSO_WM_FULL_TEXT_BEAUTIFY_COPY_ID" val="51"/>
</p:tagLst>
</file>

<file path=ppt/tags/tag269.xml><?xml version="1.0" encoding="utf-8"?>
<p:tagLst xmlns:p="http://schemas.openxmlformats.org/presentationml/2006/main">
  <p:tag name="KSO_WM_FULL_TEXT_BEAUTIFY_COPY_ID" val="52"/>
</p:tagLst>
</file>

<file path=ppt/tags/tag27.xml><?xml version="1.0" encoding="utf-8"?>
<p:tagLst xmlns:p="http://schemas.openxmlformats.org/presentationml/2006/main">
  <p:tag name="KSO_WM_FULL_TEXT_BEAUTIFY_COPY_ID" val="50"/>
</p:tagLst>
</file>

<file path=ppt/tags/tag270.xml><?xml version="1.0" encoding="utf-8"?>
<p:tagLst xmlns:p="http://schemas.openxmlformats.org/presentationml/2006/main">
  <p:tag name="KSO_WM_FULL_TEXT_BEAUTIFY_COPY_ID" val="53"/>
</p:tagLst>
</file>

<file path=ppt/tags/tag271.xml><?xml version="1.0" encoding="utf-8"?>
<p:tagLst xmlns:p="http://schemas.openxmlformats.org/presentationml/2006/main">
  <p:tag name="KSO_WM_FULL_TEXT_BEAUTIFY_COPY_ID" val="54"/>
</p:tagLst>
</file>

<file path=ppt/tags/tag272.xml><?xml version="1.0" encoding="utf-8"?>
<p:tagLst xmlns:p="http://schemas.openxmlformats.org/presentationml/2006/main">
  <p:tag name="KSO_WM_FULL_TEXT_BEAUTIFY_COPY_ID" val="55"/>
</p:tagLst>
</file>

<file path=ppt/tags/tag273.xml><?xml version="1.0" encoding="utf-8"?>
<p:tagLst xmlns:p="http://schemas.openxmlformats.org/presentationml/2006/main">
  <p:tag name="KSO_WM_FULL_TEXT_BEAUTIFY_COPY_ID" val="56"/>
</p:tagLst>
</file>

<file path=ppt/tags/tag274.xml><?xml version="1.0" encoding="utf-8"?>
<p:tagLst xmlns:p="http://schemas.openxmlformats.org/presentationml/2006/main">
  <p:tag name="KSO_WM_FULL_TEXT_BEAUTIFY_COPY_ID" val="4"/>
</p:tagLst>
</file>

<file path=ppt/tags/tag275.xml><?xml version="1.0" encoding="utf-8"?>
<p:tagLst xmlns:p="http://schemas.openxmlformats.org/presentationml/2006/main">
  <p:tag name="KSO_WM_FULL_TEXT_BEAUTIFY_COPY_ID" val="5"/>
</p:tagLst>
</file>

<file path=ppt/tags/tag276.xml><?xml version="1.0" encoding="utf-8"?>
<p:tagLst xmlns:p="http://schemas.openxmlformats.org/presentationml/2006/main">
  <p:tag name="KSO_WM_FULL_TEXT_BEAUTIFY_COPY_ID" val="6"/>
</p:tagLst>
</file>

<file path=ppt/tags/tag277.xml><?xml version="1.0" encoding="utf-8"?>
<p:tagLst xmlns:p="http://schemas.openxmlformats.org/presentationml/2006/main">
  <p:tag name="KSO_WM_FULL_TEXT_BEAUTIFY_COPY_ID" val="7"/>
</p:tagLst>
</file>

<file path=ppt/tags/tag278.xml><?xml version="1.0" encoding="utf-8"?>
<p:tagLst xmlns:p="http://schemas.openxmlformats.org/presentationml/2006/main">
  <p:tag name="KSO_WM_FULL_TEXT_BEAUTIFY_COPY_ID" val="8"/>
</p:tagLst>
</file>

<file path=ppt/tags/tag279.xml><?xml version="1.0" encoding="utf-8"?>
<p:tagLst xmlns:p="http://schemas.openxmlformats.org/presentationml/2006/main">
  <p:tag name="KSO_WM_FULL_TEXT_BEAUTIFY_COPY_ID" val="9"/>
</p:tagLst>
</file>

<file path=ppt/tags/tag28.xml><?xml version="1.0" encoding="utf-8"?>
<p:tagLst xmlns:p="http://schemas.openxmlformats.org/presentationml/2006/main">
  <p:tag name="KSO_WM_FULL_TEXT_BEAUTIFY_COPY_ID" val="51"/>
</p:tagLst>
</file>

<file path=ppt/tags/tag280.xml><?xml version="1.0" encoding="utf-8"?>
<p:tagLst xmlns:p="http://schemas.openxmlformats.org/presentationml/2006/main">
  <p:tag name="KSO_WM_FULL_TEXT_BEAUTIFY_COPY_ID" val="10"/>
</p:tagLst>
</file>

<file path=ppt/tags/tag281.xml><?xml version="1.0" encoding="utf-8"?>
<p:tagLst xmlns:p="http://schemas.openxmlformats.org/presentationml/2006/main">
  <p:tag name="KSO_WM_FULL_TEXT_BEAUTIFY_COPY_ID" val="11"/>
</p:tagLst>
</file>

<file path=ppt/tags/tag282.xml><?xml version="1.0" encoding="utf-8"?>
<p:tagLst xmlns:p="http://schemas.openxmlformats.org/presentationml/2006/main">
  <p:tag name="KSO_WM_FULL_TEXT_BEAUTIFY_COPY_ID" val="12"/>
</p:tagLst>
</file>

<file path=ppt/tags/tag283.xml><?xml version="1.0" encoding="utf-8"?>
<p:tagLst xmlns:p="http://schemas.openxmlformats.org/presentationml/2006/main">
  <p:tag name="KSO_WM_FULL_TEXT_BEAUTIFY_COPY_ID" val="13"/>
</p:tagLst>
</file>

<file path=ppt/tags/tag284.xml><?xml version="1.0" encoding="utf-8"?>
<p:tagLst xmlns:p="http://schemas.openxmlformats.org/presentationml/2006/main">
  <p:tag name="KSO_WM_FULL_TEXT_BEAUTIFY_COPY_ID" val="14"/>
</p:tagLst>
</file>

<file path=ppt/tags/tag285.xml><?xml version="1.0" encoding="utf-8"?>
<p:tagLst xmlns:p="http://schemas.openxmlformats.org/presentationml/2006/main">
  <p:tag name="KSO_WM_FULL_TEXT_BEAUTIFY_COPY_ID" val="15"/>
</p:tagLst>
</file>

<file path=ppt/tags/tag286.xml><?xml version="1.0" encoding="utf-8"?>
<p:tagLst xmlns:p="http://schemas.openxmlformats.org/presentationml/2006/main">
  <p:tag name="KSO_WM_FULL_TEXT_BEAUTIFY_COPY_ID" val="16"/>
</p:tagLst>
</file>

<file path=ppt/tags/tag287.xml><?xml version="1.0" encoding="utf-8"?>
<p:tagLst xmlns:p="http://schemas.openxmlformats.org/presentationml/2006/main">
  <p:tag name="KSO_WM_FULL_TEXT_BEAUTIFY_COPY_ID" val="17"/>
</p:tagLst>
</file>

<file path=ppt/tags/tag288.xml><?xml version="1.0" encoding="utf-8"?>
<p:tagLst xmlns:p="http://schemas.openxmlformats.org/presentationml/2006/main">
  <p:tag name="KSO_WM_FULL_TEXT_BEAUTIFY_COPY_ID" val="18"/>
</p:tagLst>
</file>

<file path=ppt/tags/tag289.xml><?xml version="1.0" encoding="utf-8"?>
<p:tagLst xmlns:p="http://schemas.openxmlformats.org/presentationml/2006/main">
  <p:tag name="KSO_WM_FULL_TEXT_BEAUTIFY_COPY_ID" val="19"/>
</p:tagLst>
</file>

<file path=ppt/tags/tag29.xml><?xml version="1.0" encoding="utf-8"?>
<p:tagLst xmlns:p="http://schemas.openxmlformats.org/presentationml/2006/main">
  <p:tag name="KSO_WM_FULL_TEXT_BEAUTIFY_COPY_ID" val="52"/>
</p:tagLst>
</file>

<file path=ppt/tags/tag290.xml><?xml version="1.0" encoding="utf-8"?>
<p:tagLst xmlns:p="http://schemas.openxmlformats.org/presentationml/2006/main">
  <p:tag name="KSO_WM_FULL_TEXT_BEAUTIFY_COPY_ID" val="20"/>
</p:tagLst>
</file>

<file path=ppt/tags/tag291.xml><?xml version="1.0" encoding="utf-8"?>
<p:tagLst xmlns:p="http://schemas.openxmlformats.org/presentationml/2006/main">
  <p:tag name="KSO_WM_FULL_TEXT_BEAUTIFY_COPY_ID" val="21"/>
</p:tagLst>
</file>

<file path=ppt/tags/tag292.xml><?xml version="1.0" encoding="utf-8"?>
<p:tagLst xmlns:p="http://schemas.openxmlformats.org/presentationml/2006/main">
  <p:tag name="KSO_WM_FULL_TEXT_BEAUTIFY_COPY_ID" val="28"/>
</p:tagLst>
</file>

<file path=ppt/tags/tag293.xml><?xml version="1.0" encoding="utf-8"?>
<p:tagLst xmlns:p="http://schemas.openxmlformats.org/presentationml/2006/main">
  <p:tag name="KSO_WM_FULL_TEXT_BEAUTIFY_COPY_ID" val="29"/>
</p:tagLst>
</file>

<file path=ppt/tags/tag294.xml><?xml version="1.0" encoding="utf-8"?>
<p:tagLst xmlns:p="http://schemas.openxmlformats.org/presentationml/2006/main">
  <p:tag name="KSO_WM_FULL_TEXT_BEAUTIFY_COPY_ID" val="30"/>
</p:tagLst>
</file>

<file path=ppt/tags/tag295.xml><?xml version="1.0" encoding="utf-8"?>
<p:tagLst xmlns:p="http://schemas.openxmlformats.org/presentationml/2006/main">
  <p:tag name="KSO_WM_FULL_TEXT_BEAUTIFY_COPY_ID" val="31"/>
</p:tagLst>
</file>

<file path=ppt/tags/tag296.xml><?xml version="1.0" encoding="utf-8"?>
<p:tagLst xmlns:p="http://schemas.openxmlformats.org/presentationml/2006/main">
  <p:tag name="KSO_WM_FULL_TEXT_BEAUTIFY_COPY_ID" val="32"/>
</p:tagLst>
</file>

<file path=ppt/tags/tag297.xml><?xml version="1.0" encoding="utf-8"?>
<p:tagLst xmlns:p="http://schemas.openxmlformats.org/presentationml/2006/main">
  <p:tag name="KSO_WM_FULL_TEXT_BEAUTIFY_COPY_ID" val="33"/>
</p:tagLst>
</file>

<file path=ppt/tags/tag298.xml><?xml version="1.0" encoding="utf-8"?>
<p:tagLst xmlns:p="http://schemas.openxmlformats.org/presentationml/2006/main">
  <p:tag name="KSO_WM_FULL_TEXT_BEAUTIFY_COPY_ID" val="22"/>
</p:tagLst>
</file>

<file path=ppt/tags/tag299.xml><?xml version="1.0" encoding="utf-8"?>
<p:tagLst xmlns:p="http://schemas.openxmlformats.org/presentationml/2006/main">
  <p:tag name="KSO_WM_FULL_TEXT_BEAUTIFY_COPY_ID" val="2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FULL_TEXT_BEAUTIFY_COPY_ID" val="53"/>
</p:tagLst>
</file>

<file path=ppt/tags/tag300.xml><?xml version="1.0" encoding="utf-8"?>
<p:tagLst xmlns:p="http://schemas.openxmlformats.org/presentationml/2006/main">
  <p:tag name="KSO_WM_FULL_TEXT_BEAUTIFY_COPY_ID" val="24"/>
</p:tagLst>
</file>

<file path=ppt/tags/tag301.xml><?xml version="1.0" encoding="utf-8"?>
<p:tagLst xmlns:p="http://schemas.openxmlformats.org/presentationml/2006/main">
  <p:tag name="KSO_WM_FULL_TEXT_BEAUTIFY_COPY_ID" val="25"/>
</p:tagLst>
</file>

<file path=ppt/tags/tag302.xml><?xml version="1.0" encoding="utf-8"?>
<p:tagLst xmlns:p="http://schemas.openxmlformats.org/presentationml/2006/main">
  <p:tag name="KSO_WM_FULL_TEXT_BEAUTIFY_COPY_ID" val="26"/>
</p:tagLst>
</file>

<file path=ppt/tags/tag303.xml><?xml version="1.0" encoding="utf-8"?>
<p:tagLst xmlns:p="http://schemas.openxmlformats.org/presentationml/2006/main">
  <p:tag name="KSO_WM_FULL_TEXT_BEAUTIFY_COPY_ID" val="27"/>
</p:tagLst>
</file>

<file path=ppt/tags/tag304.xml><?xml version="1.0" encoding="utf-8"?>
<p:tagLst xmlns:p="http://schemas.openxmlformats.org/presentationml/2006/main">
  <p:tag name="KSO_WM_FULL_TEXT_BEAUTIFY_COPY_ID" val="34"/>
</p:tagLst>
</file>

<file path=ppt/tags/tag305.xml><?xml version="1.0" encoding="utf-8"?>
<p:tagLst xmlns:p="http://schemas.openxmlformats.org/presentationml/2006/main">
  <p:tag name="KSO_WM_FULL_TEXT_BEAUTIFY_COPY_ID" val="35"/>
</p:tagLst>
</file>

<file path=ppt/tags/tag306.xml><?xml version="1.0" encoding="utf-8"?>
<p:tagLst xmlns:p="http://schemas.openxmlformats.org/presentationml/2006/main">
  <p:tag name="KSO_WM_FULL_TEXT_BEAUTIFY_COPY_ID" val="36"/>
</p:tagLst>
</file>

<file path=ppt/tags/tag307.xml><?xml version="1.0" encoding="utf-8"?>
<p:tagLst xmlns:p="http://schemas.openxmlformats.org/presentationml/2006/main">
  <p:tag name="KSO_WM_FULL_TEXT_BEAUTIFY_COPY_ID" val="37"/>
</p:tagLst>
</file>

<file path=ppt/tags/tag308.xml><?xml version="1.0" encoding="utf-8"?>
<p:tagLst xmlns:p="http://schemas.openxmlformats.org/presentationml/2006/main">
  <p:tag name="KSO_WM_FULL_TEXT_BEAUTIFY_COPY_ID" val="38"/>
</p:tagLst>
</file>

<file path=ppt/tags/tag309.xml><?xml version="1.0" encoding="utf-8"?>
<p:tagLst xmlns:p="http://schemas.openxmlformats.org/presentationml/2006/main">
  <p:tag name="KSO_WM_FULL_TEXT_BEAUTIFY_COPY_ID" val="39"/>
</p:tagLst>
</file>

<file path=ppt/tags/tag31.xml><?xml version="1.0" encoding="utf-8"?>
<p:tagLst xmlns:p="http://schemas.openxmlformats.org/presentationml/2006/main">
  <p:tag name="KSO_WM_FULL_TEXT_BEAUTIFY_COPY_ID" val="54"/>
</p:tagLst>
</file>

<file path=ppt/tags/tag310.xml><?xml version="1.0" encoding="utf-8"?>
<p:tagLst xmlns:p="http://schemas.openxmlformats.org/presentationml/2006/main">
  <p:tag name="KSO_WM_FULL_TEXT_BEAUTIFY_COPY_ID" val="40"/>
</p:tagLst>
</file>

<file path=ppt/tags/tag311.xml><?xml version="1.0" encoding="utf-8"?>
<p:tagLst xmlns:p="http://schemas.openxmlformats.org/presentationml/2006/main">
  <p:tag name="KSO_WM_FULL_TEXT_BEAUTIFY_COPY_ID" val="43"/>
</p:tagLst>
</file>

<file path=ppt/tags/tag312.xml><?xml version="1.0" encoding="utf-8"?>
<p:tagLst xmlns:p="http://schemas.openxmlformats.org/presentationml/2006/main">
  <p:tag name="KSO_WM_FULL_TEXT_BEAUTIFY_COPY_ID" val="44"/>
</p:tagLst>
</file>

<file path=ppt/tags/tag313.xml><?xml version="1.0" encoding="utf-8"?>
<p:tagLst xmlns:p="http://schemas.openxmlformats.org/presentationml/2006/main">
  <p:tag name="KSO_WM_FULL_TEXT_BEAUTIFY_COPY_ID" val="56"/>
</p:tagLst>
</file>

<file path=ppt/tags/tag314.xml><?xml version="1.0" encoding="utf-8"?>
<p:tagLst xmlns:p="http://schemas.openxmlformats.org/presentationml/2006/main">
  <p:tag name="KSO_WM_FULL_TEXT_BEAUTIFY_COPY_ID" val="57"/>
</p:tagLst>
</file>

<file path=ppt/tags/tag315.xml><?xml version="1.0" encoding="utf-8"?>
<p:tagLst xmlns:p="http://schemas.openxmlformats.org/presentationml/2006/main">
  <p:tag name="KSO_WM_FULL_TEXT_BEAUTIFY_COPY_ID" val="58"/>
</p:tagLst>
</file>

<file path=ppt/tags/tag316.xml><?xml version="1.0" encoding="utf-8"?>
<p:tagLst xmlns:p="http://schemas.openxmlformats.org/presentationml/2006/main">
  <p:tag name="KSO_WM_FULL_TEXT_BEAUTIFY_COPY_ID" val="59"/>
</p:tagLst>
</file>

<file path=ppt/tags/tag317.xml><?xml version="1.0" encoding="utf-8"?>
<p:tagLst xmlns:p="http://schemas.openxmlformats.org/presentationml/2006/main">
  <p:tag name="KSO_WM_FULL_TEXT_BEAUTIFY_COPY_ID" val="60"/>
</p:tagLst>
</file>

<file path=ppt/tags/tag318.xml><?xml version="1.0" encoding="utf-8"?>
<p:tagLst xmlns:p="http://schemas.openxmlformats.org/presentationml/2006/main">
  <p:tag name="KSO_WM_FULL_TEXT_BEAUTIFY_COPY_ID" val="61"/>
</p:tagLst>
</file>

<file path=ppt/tags/tag319.xml><?xml version="1.0" encoding="utf-8"?>
<p:tagLst xmlns:p="http://schemas.openxmlformats.org/presentationml/2006/main">
  <p:tag name="KSO_WM_FULL_TEXT_BEAUTIFY_COPY_ID" val="62"/>
</p:tagLst>
</file>

<file path=ppt/tags/tag32.xml><?xml version="1.0" encoding="utf-8"?>
<p:tagLst xmlns:p="http://schemas.openxmlformats.org/presentationml/2006/main">
  <p:tag name="KSO_WM_FULL_TEXT_BEAUTIFY_COPY_ID" val="55"/>
</p:tagLst>
</file>

<file path=ppt/tags/tag320.xml><?xml version="1.0" encoding="utf-8"?>
<p:tagLst xmlns:p="http://schemas.openxmlformats.org/presentationml/2006/main">
  <p:tag name="KSO_WM_FULL_TEXT_BEAUTIFY_COPY_ID" val="63"/>
</p:tagLst>
</file>

<file path=ppt/tags/tag321.xml><?xml version="1.0" encoding="utf-8"?>
<p:tagLst xmlns:p="http://schemas.openxmlformats.org/presentationml/2006/main">
  <p:tag name="KSO_WM_FULL_TEXT_BEAUTIFY_COPY_ID" val="16"/>
</p:tagLst>
</file>

<file path=ppt/tags/tag322.xml><?xml version="1.0" encoding="utf-8"?>
<p:tagLst xmlns:p="http://schemas.openxmlformats.org/presentationml/2006/main">
  <p:tag name="KSO_WM_FULL_TEXT_BEAUTIFY_COPY_ID" val="29"/>
</p:tagLst>
</file>

<file path=ppt/tags/tag323.xml><?xml version="1.0" encoding="utf-8"?>
<p:tagLst xmlns:p="http://schemas.openxmlformats.org/presentationml/2006/main">
  <p:tag name="KSO_WM_FULL_TEXT_BEAUTIFY_COPY_ID" val="30"/>
</p:tagLst>
</file>

<file path=ppt/tags/tag324.xml><?xml version="1.0" encoding="utf-8"?>
<p:tagLst xmlns:p="http://schemas.openxmlformats.org/presentationml/2006/main">
  <p:tag name="KSO_WM_FULL_TEXT_BEAUTIFY_COPY_ID" val="27"/>
</p:tagLst>
</file>

<file path=ppt/tags/tag325.xml><?xml version="1.0" encoding="utf-8"?>
<p:tagLst xmlns:p="http://schemas.openxmlformats.org/presentationml/2006/main">
  <p:tag name="KSO_WM_FULL_TEXT_BEAUTIFY_COPY_ID" val="28"/>
</p:tagLst>
</file>

<file path=ppt/tags/tag326.xml><?xml version="1.0" encoding="utf-8"?>
<p:tagLst xmlns:p="http://schemas.openxmlformats.org/presentationml/2006/main">
  <p:tag name="KSO_WM_FULL_TEXT_BEAUTIFY_COPY_ID" val="25"/>
</p:tagLst>
</file>

<file path=ppt/tags/tag327.xml><?xml version="1.0" encoding="utf-8"?>
<p:tagLst xmlns:p="http://schemas.openxmlformats.org/presentationml/2006/main">
  <p:tag name="KSO_WM_FULL_TEXT_BEAUTIFY_COPY_ID" val="26"/>
</p:tagLst>
</file>

<file path=ppt/tags/tag328.xml><?xml version="1.0" encoding="utf-8"?>
<p:tagLst xmlns:p="http://schemas.openxmlformats.org/presentationml/2006/main">
  <p:tag name="KSO_WM_FULL_TEXT_BEAUTIFY_COPY_ID" val="23"/>
</p:tagLst>
</file>

<file path=ppt/tags/tag329.xml><?xml version="1.0" encoding="utf-8"?>
<p:tagLst xmlns:p="http://schemas.openxmlformats.org/presentationml/2006/main">
  <p:tag name="KSO_WM_FULL_TEXT_BEAUTIFY_COPY_ID" val="24"/>
</p:tagLst>
</file>

<file path=ppt/tags/tag33.xml><?xml version="1.0" encoding="utf-8"?>
<p:tagLst xmlns:p="http://schemas.openxmlformats.org/presentationml/2006/main">
  <p:tag name="KSO_WM_FULL_TEXT_BEAUTIFY_COPY_ID" val="56"/>
</p:tagLst>
</file>

<file path=ppt/tags/tag330.xml><?xml version="1.0" encoding="utf-8"?>
<p:tagLst xmlns:p="http://schemas.openxmlformats.org/presentationml/2006/main">
  <p:tag name="KSO_WM_FULL_TEXT_BEAUTIFY_COPY_ID" val="21"/>
</p:tagLst>
</file>

<file path=ppt/tags/tag331.xml><?xml version="1.0" encoding="utf-8"?>
<p:tagLst xmlns:p="http://schemas.openxmlformats.org/presentationml/2006/main">
  <p:tag name="KSO_WM_FULL_TEXT_BEAUTIFY_COPY_ID" val="22"/>
</p:tagLst>
</file>

<file path=ppt/tags/tag332.xml><?xml version="1.0" encoding="utf-8"?>
<p:tagLst xmlns:p="http://schemas.openxmlformats.org/presentationml/2006/main">
  <p:tag name="KSO_WM_FULL_TEXT_BEAUTIFY_COPY_ID" val="12"/>
</p:tagLst>
</file>

<file path=ppt/tags/tag333.xml><?xml version="1.0" encoding="utf-8"?>
<p:tagLst xmlns:p="http://schemas.openxmlformats.org/presentationml/2006/main">
  <p:tag name="KSO_WM_FULL_TEXT_BEAUTIFY_COPY_ID" val="13"/>
</p:tagLst>
</file>

<file path=ppt/tags/tag334.xml><?xml version="1.0" encoding="utf-8"?>
<p:tagLst xmlns:p="http://schemas.openxmlformats.org/presentationml/2006/main">
  <p:tag name="KSO_WM_FULL_TEXT_BEAUTIFY_COPY_ID" val="14"/>
</p:tagLst>
</file>

<file path=ppt/tags/tag335.xml><?xml version="1.0" encoding="utf-8"?>
<p:tagLst xmlns:p="http://schemas.openxmlformats.org/presentationml/2006/main">
  <p:tag name="KSO_WM_FULL_TEXT_BEAUTIFY_COPY_ID" val="15"/>
</p:tagLst>
</file>

<file path=ppt/tags/tag336.xml><?xml version="1.0" encoding="utf-8"?>
<p:tagLst xmlns:p="http://schemas.openxmlformats.org/presentationml/2006/main">
  <p:tag name="KSO_WM_FULL_TEXT_BEAUTIFY_COPY_ID" val="8"/>
</p:tagLst>
</file>

<file path=ppt/tags/tag337.xml><?xml version="1.0" encoding="utf-8"?>
<p:tagLst xmlns:p="http://schemas.openxmlformats.org/presentationml/2006/main">
  <p:tag name="KSO_WM_FULL_TEXT_BEAUTIFY_COPY_ID" val="9"/>
</p:tagLst>
</file>

<file path=ppt/tags/tag338.xml><?xml version="1.0" encoding="utf-8"?>
<p:tagLst xmlns:p="http://schemas.openxmlformats.org/presentationml/2006/main">
  <p:tag name="KSO_WM_FULL_TEXT_BEAUTIFY_COPY_ID" val="10"/>
</p:tagLst>
</file>

<file path=ppt/tags/tag339.xml><?xml version="1.0" encoding="utf-8"?>
<p:tagLst xmlns:p="http://schemas.openxmlformats.org/presentationml/2006/main">
  <p:tag name="KSO_WM_FULL_TEXT_BEAUTIFY_COPY_ID" val="11"/>
</p:tagLst>
</file>

<file path=ppt/tags/tag34.xml><?xml version="1.0" encoding="utf-8"?>
<p:tagLst xmlns:p="http://schemas.openxmlformats.org/presentationml/2006/main">
  <p:tag name="KSO_WM_FULL_TEXT_BEAUTIFY_COPY_ID" val="39"/>
</p:tagLst>
</file>

<file path=ppt/tags/tag340.xml><?xml version="1.0" encoding="utf-8"?>
<p:tagLst xmlns:p="http://schemas.openxmlformats.org/presentationml/2006/main">
  <p:tag name="KSO_WM_FULL_TEXT_BEAUTIFY_COPY_ID" val="31"/>
</p:tagLst>
</file>

<file path=ppt/tags/tag341.xml><?xml version="1.0" encoding="utf-8"?>
<p:tagLst xmlns:p="http://schemas.openxmlformats.org/presentationml/2006/main">
  <p:tag name="KSO_WM_FULL_TEXT_BEAUTIFY_COPY_ID" val="33"/>
</p:tagLst>
</file>

<file path=ppt/tags/tag342.xml><?xml version="1.0" encoding="utf-8"?>
<p:tagLst xmlns:p="http://schemas.openxmlformats.org/presentationml/2006/main">
  <p:tag name="KSO_WM_FULL_TEXT_BEAUTIFY_COPY_ID" val="34"/>
</p:tagLst>
</file>

<file path=ppt/tags/tag343.xml><?xml version="1.0" encoding="utf-8"?>
<p:tagLst xmlns:p="http://schemas.openxmlformats.org/presentationml/2006/main">
  <p:tag name="KSO_WM_FULL_TEXT_BEAUTIFY_COPY_ID" val="43"/>
</p:tagLst>
</file>

<file path=ppt/tags/tag344.xml><?xml version="1.0" encoding="utf-8"?>
<p:tagLst xmlns:p="http://schemas.openxmlformats.org/presentationml/2006/main">
  <p:tag name="KSO_WM_FULL_TEXT_BEAUTIFY_COPY_ID" val="44"/>
</p:tagLst>
</file>

<file path=ppt/tags/tag345.xml><?xml version="1.0" encoding="utf-8"?>
<p:tagLst xmlns:p="http://schemas.openxmlformats.org/presentationml/2006/main">
  <p:tag name="KSO_WM_FULL_TEXT_BEAUTIFY_COPY_ID" val="45"/>
</p:tagLst>
</file>

<file path=ppt/tags/tag346.xml><?xml version="1.0" encoding="utf-8"?>
<p:tagLst xmlns:p="http://schemas.openxmlformats.org/presentationml/2006/main">
  <p:tag name="KSO_WM_FULL_TEXT_BEAUTIFY_COPY_ID" val="46"/>
</p:tagLst>
</file>

<file path=ppt/tags/tag347.xml><?xml version="1.0" encoding="utf-8"?>
<p:tagLst xmlns:p="http://schemas.openxmlformats.org/presentationml/2006/main">
  <p:tag name="KSO_WM_FULL_TEXT_BEAUTIFY_COPY_ID" val="47"/>
</p:tagLst>
</file>

<file path=ppt/tags/tag348.xml><?xml version="1.0" encoding="utf-8"?>
<p:tagLst xmlns:p="http://schemas.openxmlformats.org/presentationml/2006/main">
  <p:tag name="KSO_WM_FULL_TEXT_BEAUTIFY_COPY_ID" val="38"/>
</p:tagLst>
</file>

<file path=ppt/tags/tag349.xml><?xml version="1.0" encoding="utf-8"?>
<p:tagLst xmlns:p="http://schemas.openxmlformats.org/presentationml/2006/main">
  <p:tag name="KSO_WM_FULL_TEXT_BEAUTIFY_COPY_ID" val="39"/>
</p:tagLst>
</file>

<file path=ppt/tags/tag35.xml><?xml version="1.0" encoding="utf-8"?>
<p:tagLst xmlns:p="http://schemas.openxmlformats.org/presentationml/2006/main">
  <p:tag name="KSO_WM_FULL_TEXT_BEAUTIFY_COPY_ID" val="40"/>
</p:tagLst>
</file>

<file path=ppt/tags/tag350.xml><?xml version="1.0" encoding="utf-8"?>
<p:tagLst xmlns:p="http://schemas.openxmlformats.org/presentationml/2006/main">
  <p:tag name="KSO_WM_FULL_TEXT_BEAUTIFY_COPY_ID" val="40"/>
</p:tagLst>
</file>

<file path=ppt/tags/tag351.xml><?xml version="1.0" encoding="utf-8"?>
<p:tagLst xmlns:p="http://schemas.openxmlformats.org/presentationml/2006/main">
  <p:tag name="KSO_WM_FULL_TEXT_BEAUTIFY_COPY_ID" val="41"/>
</p:tagLst>
</file>

<file path=ppt/tags/tag352.xml><?xml version="1.0" encoding="utf-8"?>
<p:tagLst xmlns:p="http://schemas.openxmlformats.org/presentationml/2006/main">
  <p:tag name="KSO_WM_FULL_TEXT_BEAUTIFY_COPY_ID" val="42"/>
</p:tagLst>
</file>

<file path=ppt/tags/tag353.xml><?xml version="1.0" encoding="utf-8"?>
<p:tagLst xmlns:p="http://schemas.openxmlformats.org/presentationml/2006/main">
  <p:tag name="KSO_WM_FULL_TEXT_BEAUTIFY_COPY_ID" val="6"/>
</p:tagLst>
</file>

<file path=ppt/tags/tag354.xml><?xml version="1.0" encoding="utf-8"?>
<p:tagLst xmlns:p="http://schemas.openxmlformats.org/presentationml/2006/main">
  <p:tag name="KSO_WM_FULL_TEXT_BEAUTIFY_COPY_ID" val="7"/>
</p:tagLst>
</file>

<file path=ppt/tags/tag355.xml><?xml version="1.0" encoding="utf-8"?>
<p:tagLst xmlns:p="http://schemas.openxmlformats.org/presentationml/2006/main">
  <p:tag name="KSO_WM_FULL_TEXT_BEAUTIFY_COPY_ID" val="8"/>
</p:tagLst>
</file>

<file path=ppt/tags/tag356.xml><?xml version="1.0" encoding="utf-8"?>
<p:tagLst xmlns:p="http://schemas.openxmlformats.org/presentationml/2006/main">
  <p:tag name="KSO_WM_FULL_TEXT_BEAUTIFY_COPY_ID" val="9"/>
</p:tagLst>
</file>

<file path=ppt/tags/tag357.xml><?xml version="1.0" encoding="utf-8"?>
<p:tagLst xmlns:p="http://schemas.openxmlformats.org/presentationml/2006/main">
  <p:tag name="KSO_WM_FULL_TEXT_BEAUTIFY_COPY_ID" val="10"/>
</p:tagLst>
</file>

<file path=ppt/tags/tag358.xml><?xml version="1.0" encoding="utf-8"?>
<p:tagLst xmlns:p="http://schemas.openxmlformats.org/presentationml/2006/main">
  <p:tag name="KSO_WM_FULL_TEXT_BEAUTIFY_COPY_ID" val="11"/>
</p:tagLst>
</file>

<file path=ppt/tags/tag359.xml><?xml version="1.0" encoding="utf-8"?>
<p:tagLst xmlns:p="http://schemas.openxmlformats.org/presentationml/2006/main">
  <p:tag name="KSO_WM_FULL_TEXT_BEAUTIFY_COPY_ID" val="34"/>
</p:tagLst>
</file>

<file path=ppt/tags/tag36.xml><?xml version="1.0" encoding="utf-8"?>
<p:tagLst xmlns:p="http://schemas.openxmlformats.org/presentationml/2006/main">
  <p:tag name="KSO_WM_FULL_TEXT_BEAUTIFY_COPY_ID" val="41"/>
</p:tagLst>
</file>

<file path=ppt/tags/tag360.xml><?xml version="1.0" encoding="utf-8"?>
<p:tagLst xmlns:p="http://schemas.openxmlformats.org/presentationml/2006/main">
  <p:tag name="KSO_WM_FULL_TEXT_BEAUTIFY_COPY_ID" val="35"/>
</p:tagLst>
</file>

<file path=ppt/tags/tag361.xml><?xml version="1.0" encoding="utf-8"?>
<p:tagLst xmlns:p="http://schemas.openxmlformats.org/presentationml/2006/main">
  <p:tag name="KSO_WM_FULL_TEXT_BEAUTIFY_COPY_ID" val="28"/>
</p:tagLst>
</file>

<file path=ppt/tags/tag362.xml><?xml version="1.0" encoding="utf-8"?>
<p:tagLst xmlns:p="http://schemas.openxmlformats.org/presentationml/2006/main">
  <p:tag name="KSO_WM_FULL_TEXT_BEAUTIFY_COPY_ID" val="29"/>
</p:tagLst>
</file>

<file path=ppt/tags/tag363.xml><?xml version="1.0" encoding="utf-8"?>
<p:tagLst xmlns:p="http://schemas.openxmlformats.org/presentationml/2006/main">
  <p:tag name="KSO_WM_FULL_TEXT_BEAUTIFY_COPY_ID" val="26"/>
</p:tagLst>
</file>

<file path=ppt/tags/tag364.xml><?xml version="1.0" encoding="utf-8"?>
<p:tagLst xmlns:p="http://schemas.openxmlformats.org/presentationml/2006/main">
  <p:tag name="KSO_WM_FULL_TEXT_BEAUTIFY_COPY_ID" val="27"/>
</p:tagLst>
</file>

<file path=ppt/tags/tag365.xml><?xml version="1.0" encoding="utf-8"?>
<p:tagLst xmlns:p="http://schemas.openxmlformats.org/presentationml/2006/main">
  <p:tag name="KSO_WM_FULL_TEXT_BEAUTIFY_COPY_ID" val="24"/>
</p:tagLst>
</file>

<file path=ppt/tags/tag366.xml><?xml version="1.0" encoding="utf-8"?>
<p:tagLst xmlns:p="http://schemas.openxmlformats.org/presentationml/2006/main">
  <p:tag name="KSO_WM_FULL_TEXT_BEAUTIFY_COPY_ID" val="25"/>
</p:tagLst>
</file>

<file path=ppt/tags/tag367.xml><?xml version="1.0" encoding="utf-8"?>
<p:tagLst xmlns:p="http://schemas.openxmlformats.org/presentationml/2006/main">
  <p:tag name="KSO_WM_FULL_TEXT_BEAUTIFY_COPY_ID" val="32"/>
</p:tagLst>
</file>

<file path=ppt/tags/tag368.xml><?xml version="1.0" encoding="utf-8"?>
<p:tagLst xmlns:p="http://schemas.openxmlformats.org/presentationml/2006/main">
  <p:tag name="KSO_WM_FULL_TEXT_BEAUTIFY_COPY_ID" val="33"/>
</p:tagLst>
</file>

<file path=ppt/tags/tag369.xml><?xml version="1.0" encoding="utf-8"?>
<p:tagLst xmlns:p="http://schemas.openxmlformats.org/presentationml/2006/main">
  <p:tag name="KSO_WM_FULL_TEXT_BEAUTIFY_COPY_ID" val="30"/>
</p:tagLst>
</file>

<file path=ppt/tags/tag37.xml><?xml version="1.0" encoding="utf-8"?>
<p:tagLst xmlns:p="http://schemas.openxmlformats.org/presentationml/2006/main">
  <p:tag name="KSO_WM_FULL_TEXT_BEAUTIFY_COPY_ID" val="42"/>
</p:tagLst>
</file>

<file path=ppt/tags/tag370.xml><?xml version="1.0" encoding="utf-8"?>
<p:tagLst xmlns:p="http://schemas.openxmlformats.org/presentationml/2006/main">
  <p:tag name="KSO_WM_FULL_TEXT_BEAUTIFY_COPY_ID" val="31"/>
</p:tagLst>
</file>

<file path=ppt/tags/tag371.xml><?xml version="1.0" encoding="utf-8"?>
<p:tagLst xmlns:p="http://schemas.openxmlformats.org/presentationml/2006/main">
  <p:tag name="KSO_WM_FULL_TEXT_BEAUTIFY_COPY_ID" val="22"/>
</p:tagLst>
</file>

<file path=ppt/tags/tag372.xml><?xml version="1.0" encoding="utf-8"?>
<p:tagLst xmlns:p="http://schemas.openxmlformats.org/presentationml/2006/main">
  <p:tag name="KSO_WM_FULL_TEXT_BEAUTIFY_COPY_ID" val="23"/>
</p:tagLst>
</file>

<file path=ppt/tags/tag373.xml><?xml version="1.0" encoding="utf-8"?>
<p:tagLst xmlns:p="http://schemas.openxmlformats.org/presentationml/2006/main">
  <p:tag name="KSO_WM_FULL_TEXT_BEAUTIFY_COPY_ID" val="20"/>
</p:tagLst>
</file>

<file path=ppt/tags/tag374.xml><?xml version="1.0" encoding="utf-8"?>
<p:tagLst xmlns:p="http://schemas.openxmlformats.org/presentationml/2006/main">
  <p:tag name="KSO_WM_FULL_TEXT_BEAUTIFY_COPY_ID" val="21"/>
</p:tagLst>
</file>

<file path=ppt/tags/tag375.xml><?xml version="1.0" encoding="utf-8"?>
<p:tagLst xmlns:p="http://schemas.openxmlformats.org/presentationml/2006/main">
  <p:tag name="KSO_WM_FULL_TEXT_BEAUTIFY_COPY_ID" val="48"/>
</p:tagLst>
</file>

<file path=ppt/tags/tag376.xml><?xml version="1.0" encoding="utf-8"?>
<p:tagLst xmlns:p="http://schemas.openxmlformats.org/presentationml/2006/main">
  <p:tag name="KSO_WM_FULL_TEXT_BEAUTIFY_COPY_ID" val="52"/>
</p:tagLst>
</file>

<file path=ppt/tags/tag377.xml><?xml version="1.0" encoding="utf-8"?>
<p:tagLst xmlns:p="http://schemas.openxmlformats.org/presentationml/2006/main">
  <p:tag name="KSO_WM_FULL_TEXT_BEAUTIFY_COPY_ID" val="53"/>
</p:tagLst>
</file>

<file path=ppt/tags/tag3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890_1*a*1"/>
  <p:tag name="KSO_WM_TEMPLATE_CATEGORY" val="diagram"/>
  <p:tag name="KSO_WM_TEMPLATE_INDEX" val="20212890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acd38fc75de463a9bad827655297ca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tru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8a07cbdab320434fb0267f170ea65714"/>
  <p:tag name="KSO_WM_UNIT_TEXT_FILL_FORE_SCHEMECOLOR_INDEX_BRIGHTNESS" val="0"/>
  <p:tag name="KSO_WM_UNIT_TEXT_FILL_FORE_SCHEMECOLOR_INDEX" val="13"/>
  <p:tag name="KSO_WM_UNIT_TEXT_FILL_TYPE" val="1"/>
  <p:tag name="KSO_WM_TEMPLATE_ASSEMBLE_XID" val="5fd0c5281fa9d42129dd6fd1"/>
  <p:tag name="KSO_WM_TEMPLATE_ASSEMBLE_GROUPID" val="5fd0c5281fa9d42129dd6fd1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1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1_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FULL_TEXT_BEAUTIFY_COPY_ID" val="43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1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1_3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1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1_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1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1_5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f*1_1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1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16480_5*l_h_i*1_1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3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3_1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3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3_3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3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3_4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3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3_5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f*1_3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3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FULL_TEXT_BEAUTIFY_COPY_ID" val="8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16480_5*l_h_i*1_3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5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5_1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5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5_3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5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5_4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5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5_5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f*1_5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5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2"/>
  <p:tag name="KSO_WM_UNIT_ID" val="diagram20216480_5*l_h_i*1_5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2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2_5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2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2_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2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2_3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FULL_TEXT_BEAUTIFY_COPY_ID" val="10"/>
</p:tagLst>
</file>

<file path=ppt/tags/tag40.xml><?xml version="1.0" encoding="utf-8"?>
<p:tagLst xmlns:p="http://schemas.openxmlformats.org/presentationml/2006/main">
  <p:tag name="KSO_WM_FULL_TEXT_BEAUTIFY_COPY_ID" val="22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2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2_4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f*1_2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2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16480_5*l_h_i*1_2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4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4_1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4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4_3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4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4_4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4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4_5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f*1_4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4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diagram20216480_5*l_h_i*1_4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6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6_1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FULL_TEXT_BEAUTIFY_COPY_ID" val="23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6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6_3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6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6_4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6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6_5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f*1_6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6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6_2"/>
  <p:tag name="KSO_WM_UNIT_ID" val="diagram20216480_5*l_h_i*1_6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15.xml><?xml version="1.0" encoding="utf-8"?>
<p:tagLst xmlns:p="http://schemas.openxmlformats.org/presentationml/2006/main">
  <p:tag name="KSO_WM_SLIDE_ID" val="diagram2021289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44"/>
  <p:tag name="KSO_WM_SLIDE_POSITION" val="48*48"/>
  <p:tag name="KSO_WM_TAG_VERSION" val="1.0"/>
  <p:tag name="KSO_WM_BEAUTIFY_FLAG" val="#wm#"/>
  <p:tag name="KSO_WM_TEMPLATE_CATEGORY" val="diagram"/>
  <p:tag name="KSO_WM_TEMPLATE_INDEX" val="20212890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12-09T20:38:00&quot;,&quot;maxSize&quot;:{&quot;size1&quot;:31.100000000000001},&quot;minSize&quot;:{&quot;size1&quot;:20.100000000000001},&quot;normalSize&quot;:{&quot;size1&quot;:20.100000000000001},&quot;subLayout&quot;:[{&quot;id&quot;:&quot;2020-12-09T20:38:00&quot;,&quot;margin&quot;:{&quot;bottom&quot;:0.026000002399086952,&quot;left&quot;:1.6929999589920044,&quot;right&quot;:1.6929999589920044,&quot;top&quot;:1.6929999589920044},&quot;type&quot;:0},{&quot;id&quot;:&quot;2020-12-09T20:38:00&quot;,&quot;margin&quot;:{&quot;bottom&quot;:1.6929999589920044,&quot;left&quot;:1.6929999589920044,&quot;right&quot;:1.6929999589920044,&quot;top&quot;:0.81999999284744263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3"/>
  <p:tag name="KSO_WM_TEMPLATE_ASSEMBLE_XID" val="5fd0c5281fa9d42129dd6fd1"/>
  <p:tag name="KSO_WM_TEMPLATE_ASSEMBLE_GROUPID" val="5fd0c5281fa9d42129dd6fd1"/>
</p:tagLst>
</file>

<file path=ppt/tags/tag416.xml><?xml version="1.0" encoding="utf-8"?>
<p:tagLst xmlns:p="http://schemas.openxmlformats.org/presentationml/2006/main">
  <p:tag name="KSO_WM_FULL_TEXT_BEAUTIFY_COPY_ID" val="14"/>
</p:tagLst>
</file>

<file path=ppt/tags/tag417.xml><?xml version="1.0" encoding="utf-8"?>
<p:tagLst xmlns:p="http://schemas.openxmlformats.org/presentationml/2006/main">
  <p:tag name="KSO_WM_FULL_TEXT_BEAUTIFY_COPY_ID" val="12"/>
</p:tagLst>
</file>

<file path=ppt/tags/tag418.xml><?xml version="1.0" encoding="utf-8"?>
<p:tagLst xmlns:p="http://schemas.openxmlformats.org/presentationml/2006/main">
  <p:tag name="KSO_WM_FULL_TEXT_BEAUTIFY_COPY_ID" val="13"/>
</p:tagLst>
</file>

<file path=ppt/tags/tag419.xml><?xml version="1.0" encoding="utf-8"?>
<p:tagLst xmlns:p="http://schemas.openxmlformats.org/presentationml/2006/main">
  <p:tag name="KSO_WM_FULL_TEXT_BEAUTIFY_COPY_ID" val="15"/>
</p:tagLst>
</file>

<file path=ppt/tags/tag42.xml><?xml version="1.0" encoding="utf-8"?>
<p:tagLst xmlns:p="http://schemas.openxmlformats.org/presentationml/2006/main">
  <p:tag name="KSO_WM_FULL_TEXT_BEAUTIFY_COPY_ID" val="34"/>
</p:tagLst>
</file>

<file path=ppt/tags/tag420.xml><?xml version="1.0" encoding="utf-8"?>
<p:tagLst xmlns:p="http://schemas.openxmlformats.org/presentationml/2006/main">
  <p:tag name="KSO_WM_FULL_TEXT_BEAUTIFY_COPY_ID" val="16"/>
</p:tagLst>
</file>

<file path=ppt/tags/tag421.xml><?xml version="1.0" encoding="utf-8"?>
<p:tagLst xmlns:p="http://schemas.openxmlformats.org/presentationml/2006/main">
  <p:tag name="KSO_WM_FULL_TEXT_BEAUTIFY_COPY_ID" val="17"/>
</p:tagLst>
</file>

<file path=ppt/tags/tag422.xml><?xml version="1.0" encoding="utf-8"?>
<p:tagLst xmlns:p="http://schemas.openxmlformats.org/presentationml/2006/main">
  <p:tag name="KSO_WM_FULL_TEXT_BEAUTIFY_COPY_ID" val="18"/>
</p:tagLst>
</file>

<file path=ppt/tags/tag423.xml><?xml version="1.0" encoding="utf-8"?>
<p:tagLst xmlns:p="http://schemas.openxmlformats.org/presentationml/2006/main">
  <p:tag name="KSO_WM_FULL_TEXT_BEAUTIFY_COPY_ID" val="19"/>
</p:tagLst>
</file>

<file path=ppt/tags/tag424.xml><?xml version="1.0" encoding="utf-8"?>
<p:tagLst xmlns:p="http://schemas.openxmlformats.org/presentationml/2006/main">
  <p:tag name="KSO_WM_FULL_TEXT_BEAUTIFY_COPY_ID" val="14"/>
</p:tagLst>
</file>

<file path=ppt/tags/tag425.xml><?xml version="1.0" encoding="utf-8"?>
<p:tagLst xmlns:p="http://schemas.openxmlformats.org/presentationml/2006/main">
  <p:tag name="KSO_WM_FULL_TEXT_BEAUTIFY_COPY_ID" val="12"/>
</p:tagLst>
</file>

<file path=ppt/tags/tag426.xml><?xml version="1.0" encoding="utf-8"?>
<p:tagLst xmlns:p="http://schemas.openxmlformats.org/presentationml/2006/main">
  <p:tag name="KSO_WM_FULL_TEXT_BEAUTIFY_COPY_ID" val="13"/>
</p:tagLst>
</file>

<file path=ppt/tags/tag427.xml><?xml version="1.0" encoding="utf-8"?>
<p:tagLst xmlns:p="http://schemas.openxmlformats.org/presentationml/2006/main">
  <p:tag name="KSO_WM_FULL_TEXT_BEAUTIFY_COPY_ID" val="15"/>
</p:tagLst>
</file>

<file path=ppt/tags/tag428.xml><?xml version="1.0" encoding="utf-8"?>
<p:tagLst xmlns:p="http://schemas.openxmlformats.org/presentationml/2006/main">
  <p:tag name="KSO_WM_FULL_TEXT_BEAUTIFY_COPY_ID" val="16"/>
</p:tagLst>
</file>

<file path=ppt/tags/tag429.xml><?xml version="1.0" encoding="utf-8"?>
<p:tagLst xmlns:p="http://schemas.openxmlformats.org/presentationml/2006/main">
  <p:tag name="KSO_WM_FULL_TEXT_BEAUTIFY_COPY_ID" val="17"/>
</p:tagLst>
</file>

<file path=ppt/tags/tag43.xml><?xml version="1.0" encoding="utf-8"?>
<p:tagLst xmlns:p="http://schemas.openxmlformats.org/presentationml/2006/main">
  <p:tag name="KSO_WM_FULL_TEXT_BEAUTIFY_COPY_ID" val="35"/>
</p:tagLst>
</file>

<file path=ppt/tags/tag430.xml><?xml version="1.0" encoding="utf-8"?>
<p:tagLst xmlns:p="http://schemas.openxmlformats.org/presentationml/2006/main">
  <p:tag name="KSO_WM_FULL_TEXT_BEAUTIFY_COPY_ID" val="18"/>
</p:tagLst>
</file>

<file path=ppt/tags/tag431.xml><?xml version="1.0" encoding="utf-8"?>
<p:tagLst xmlns:p="http://schemas.openxmlformats.org/presentationml/2006/main">
  <p:tag name="KSO_WM_FULL_TEXT_BEAUTIFY_COPY_ID" val="19"/>
</p:tagLst>
</file>

<file path=ppt/tags/tag432.xml><?xml version="1.0" encoding="utf-8"?>
<p:tagLst xmlns:p="http://schemas.openxmlformats.org/presentationml/2006/main">
  <p:tag name="ISPRING_PRESENTATION_TITLE" val="第一PPT模板网-WWW.1PPT.COM"/>
</p:tagLst>
</file>

<file path=ppt/tags/tag44.xml><?xml version="1.0" encoding="utf-8"?>
<p:tagLst xmlns:p="http://schemas.openxmlformats.org/presentationml/2006/main">
  <p:tag name="KSO_WM_FULL_TEXT_BEAUTIFY_COPY_ID" val="36"/>
</p:tagLst>
</file>

<file path=ppt/tags/tag45.xml><?xml version="1.0" encoding="utf-8"?>
<p:tagLst xmlns:p="http://schemas.openxmlformats.org/presentationml/2006/main">
  <p:tag name="KSO_WM_FULL_TEXT_BEAUTIFY_COPY_ID" val="37"/>
</p:tagLst>
</file>

<file path=ppt/tags/tag46.xml><?xml version="1.0" encoding="utf-8"?>
<p:tagLst xmlns:p="http://schemas.openxmlformats.org/presentationml/2006/main">
  <p:tag name="KSO_WM_FULL_TEXT_BEAUTIFY_COPY_ID" val="38"/>
</p:tagLst>
</file>

<file path=ppt/tags/tag47.xml><?xml version="1.0" encoding="utf-8"?>
<p:tagLst xmlns:p="http://schemas.openxmlformats.org/presentationml/2006/main">
  <p:tag name="KSO_WM_FULL_TEXT_BEAUTIFY_COPY_ID" val="10"/>
</p:tagLst>
</file>

<file path=ppt/tags/tag48.xml><?xml version="1.0" encoding="utf-8"?>
<p:tagLst xmlns:p="http://schemas.openxmlformats.org/presentationml/2006/main">
  <p:tag name="KSO_WM_FULL_TEXT_BEAUTIFY_COPY_ID" val="20"/>
</p:tagLst>
</file>

<file path=ppt/tags/tag49.xml><?xml version="1.0" encoding="utf-8"?>
<p:tagLst xmlns:p="http://schemas.openxmlformats.org/presentationml/2006/main">
  <p:tag name="KSO_WM_FULL_TEXT_BEAUTIFY_COPY_ID" val="21"/>
</p:tagLst>
</file>

<file path=ppt/tags/tag5.xml><?xml version="1.0" encoding="utf-8"?>
<p:tagLst xmlns:p="http://schemas.openxmlformats.org/presentationml/2006/main">
  <p:tag name="KSO_WM_FULL_TEXT_BEAUTIFY_COPY_ID" val="11"/>
</p:tagLst>
</file>

<file path=ppt/tags/tag50.xml><?xml version="1.0" encoding="utf-8"?>
<p:tagLst xmlns:p="http://schemas.openxmlformats.org/presentationml/2006/main">
  <p:tag name="KSO_WM_FULL_TEXT_BEAUTIFY_COPY_ID" val="29"/>
</p:tagLst>
</file>

<file path=ppt/tags/tag51.xml><?xml version="1.0" encoding="utf-8"?>
<p:tagLst xmlns:p="http://schemas.openxmlformats.org/presentationml/2006/main">
  <p:tag name="KSO_WM_FULL_TEXT_BEAUTIFY_COPY_ID" val="30"/>
</p:tagLst>
</file>

<file path=ppt/tags/tag52.xml><?xml version="1.0" encoding="utf-8"?>
<p:tagLst xmlns:p="http://schemas.openxmlformats.org/presentationml/2006/main">
  <p:tag name="KSO_WM_FULL_TEXT_BEAUTIFY_COPY_ID" val="31"/>
</p:tagLst>
</file>

<file path=ppt/tags/tag53.xml><?xml version="1.0" encoding="utf-8"?>
<p:tagLst xmlns:p="http://schemas.openxmlformats.org/presentationml/2006/main">
  <p:tag name="KSO_WM_FULL_TEXT_BEAUTIFY_COPY_ID" val="32"/>
</p:tagLst>
</file>

<file path=ppt/tags/tag54.xml><?xml version="1.0" encoding="utf-8"?>
<p:tagLst xmlns:p="http://schemas.openxmlformats.org/presentationml/2006/main">
  <p:tag name="KSO_WM_FULL_TEXT_BEAUTIFY_COPY_ID" val="33"/>
</p:tagLst>
</file>

<file path=ppt/tags/tag55.xml><?xml version="1.0" encoding="utf-8"?>
<p:tagLst xmlns:p="http://schemas.openxmlformats.org/presentationml/2006/main">
  <p:tag name="KSO_WM_FULL_TEXT_BEAUTIFY_COPY_ID" val="9"/>
</p:tagLst>
</file>

<file path=ppt/tags/tag56.xml><?xml version="1.0" encoding="utf-8"?>
<p:tagLst xmlns:p="http://schemas.openxmlformats.org/presentationml/2006/main">
  <p:tag name="KSO_WM_FULL_TEXT_BEAUTIFY_COPY_ID" val="18"/>
</p:tagLst>
</file>

<file path=ppt/tags/tag57.xml><?xml version="1.0" encoding="utf-8"?>
<p:tagLst xmlns:p="http://schemas.openxmlformats.org/presentationml/2006/main">
  <p:tag name="KSO_WM_FULL_TEXT_BEAUTIFY_COPY_ID" val="19"/>
</p:tagLst>
</file>

<file path=ppt/tags/tag58.xml><?xml version="1.0" encoding="utf-8"?>
<p:tagLst xmlns:p="http://schemas.openxmlformats.org/presentationml/2006/main">
  <p:tag name="KSO_WM_FULL_TEXT_BEAUTIFY_COPY_ID" val="44"/>
</p:tagLst>
</file>

<file path=ppt/tags/tag59.xml><?xml version="1.0" encoding="utf-8"?>
<p:tagLst xmlns:p="http://schemas.openxmlformats.org/presentationml/2006/main">
  <p:tag name="KSO_WM_FULL_TEXT_BEAUTIFY_COPY_ID" val="49"/>
</p:tagLst>
</file>

<file path=ppt/tags/tag6.xml><?xml version="1.0" encoding="utf-8"?>
<p:tagLst xmlns:p="http://schemas.openxmlformats.org/presentationml/2006/main">
  <p:tag name="KSO_WM_FULL_TEXT_BEAUTIFY_COPY_ID" val="16"/>
</p:tagLst>
</file>

<file path=ppt/tags/tag60.xml><?xml version="1.0" encoding="utf-8"?>
<p:tagLst xmlns:p="http://schemas.openxmlformats.org/presentationml/2006/main">
  <p:tag name="KSO_WM_FULL_TEXT_BEAUTIFY_COPY_ID" val="50"/>
</p:tagLst>
</file>

<file path=ppt/tags/tag61.xml><?xml version="1.0" encoding="utf-8"?>
<p:tagLst xmlns:p="http://schemas.openxmlformats.org/presentationml/2006/main">
  <p:tag name="KSO_WM_FULL_TEXT_BEAUTIFY_COPY_ID" val="27"/>
</p:tagLst>
</file>

<file path=ppt/tags/tag62.xml><?xml version="1.0" encoding="utf-8"?>
<p:tagLst xmlns:p="http://schemas.openxmlformats.org/presentationml/2006/main">
  <p:tag name="KSO_WM_FULL_TEXT_BEAUTIFY_COPY_ID" val="28"/>
</p:tagLst>
</file>

<file path=ppt/tags/tag63.xml><?xml version="1.0" encoding="utf-8"?>
<p:tagLst xmlns:p="http://schemas.openxmlformats.org/presentationml/2006/main">
  <p:tag name="KSO_WM_FULL_TEXT_BEAUTIFY_COPY_ID" val="25"/>
</p:tagLst>
</file>

<file path=ppt/tags/tag64.xml><?xml version="1.0" encoding="utf-8"?>
<p:tagLst xmlns:p="http://schemas.openxmlformats.org/presentationml/2006/main">
  <p:tag name="KSO_WM_FULL_TEXT_BEAUTIFY_COPY_ID" val="26"/>
</p:tagLst>
</file>

<file path=ppt/tags/tag65.xml><?xml version="1.0" encoding="utf-8"?>
<p:tagLst xmlns:p="http://schemas.openxmlformats.org/presentationml/2006/main">
  <p:tag name="KSO_WM_FULL_TEXT_BEAUTIFY_COPY_ID" val="23"/>
</p:tagLst>
</file>

<file path=ppt/tags/tag66.xml><?xml version="1.0" encoding="utf-8"?>
<p:tagLst xmlns:p="http://schemas.openxmlformats.org/presentationml/2006/main">
  <p:tag name="KSO_WM_FULL_TEXT_BEAUTIFY_COPY_ID" val="24"/>
</p:tagLst>
</file>

<file path=ppt/tags/tag67.xml><?xml version="1.0" encoding="utf-8"?>
<p:tagLst xmlns:p="http://schemas.openxmlformats.org/presentationml/2006/main">
  <p:tag name="KSO_WM_FULL_TEXT_BEAUTIFY_COPY_ID" val="21"/>
</p:tagLst>
</file>

<file path=ppt/tags/tag68.xml><?xml version="1.0" encoding="utf-8"?>
<p:tagLst xmlns:p="http://schemas.openxmlformats.org/presentationml/2006/main">
  <p:tag name="KSO_WM_FULL_TEXT_BEAUTIFY_COPY_ID" val="22"/>
</p:tagLst>
</file>

<file path=ppt/tags/tag69.xml><?xml version="1.0" encoding="utf-8"?>
<p:tagLst xmlns:p="http://schemas.openxmlformats.org/presentationml/2006/main">
  <p:tag name="KSO_WM_FULL_TEXT_BEAUTIFY_COPY_ID" val="29"/>
</p:tagLst>
</file>

<file path=ppt/tags/tag7.xml><?xml version="1.0" encoding="utf-8"?>
<p:tagLst xmlns:p="http://schemas.openxmlformats.org/presentationml/2006/main">
  <p:tag name="KSO_WM_FULL_TEXT_BEAUTIFY_COPY_ID" val="17"/>
</p:tagLst>
</file>

<file path=ppt/tags/tag70.xml><?xml version="1.0" encoding="utf-8"?>
<p:tagLst xmlns:p="http://schemas.openxmlformats.org/presentationml/2006/main">
  <p:tag name="KSO_WM_FULL_TEXT_BEAUTIFY_COPY_ID" val="30"/>
</p:tagLst>
</file>

<file path=ppt/tags/tag71.xml><?xml version="1.0" encoding="utf-8"?>
<p:tagLst xmlns:p="http://schemas.openxmlformats.org/presentationml/2006/main">
  <p:tag name="KSO_WM_FULL_TEXT_BEAUTIFY_COPY_ID" val="31"/>
</p:tagLst>
</file>

<file path=ppt/tags/tag72.xml><?xml version="1.0" encoding="utf-8"?>
<p:tagLst xmlns:p="http://schemas.openxmlformats.org/presentationml/2006/main">
  <p:tag name="KSO_WM_FULL_TEXT_BEAUTIFY_COPY_ID" val="32"/>
</p:tagLst>
</file>

<file path=ppt/tags/tag73.xml><?xml version="1.0" encoding="utf-8"?>
<p:tagLst xmlns:p="http://schemas.openxmlformats.org/presentationml/2006/main">
  <p:tag name="KSO_WM_FULL_TEXT_BEAUTIFY_COPY_ID" val="19"/>
</p:tagLst>
</file>

<file path=ppt/tags/tag74.xml><?xml version="1.0" encoding="utf-8"?>
<p:tagLst xmlns:p="http://schemas.openxmlformats.org/presentationml/2006/main">
  <p:tag name="KSO_WM_FULL_TEXT_BEAUTIFY_COPY_ID" val="20"/>
</p:tagLst>
</file>

<file path=ppt/tags/tag75.xml><?xml version="1.0" encoding="utf-8"?>
<p:tagLst xmlns:p="http://schemas.openxmlformats.org/presentationml/2006/main">
  <p:tag name="KSO_WM_FULL_TEXT_BEAUTIFY_COPY_ID" val="17"/>
</p:tagLst>
</file>

<file path=ppt/tags/tag76.xml><?xml version="1.0" encoding="utf-8"?>
<p:tagLst xmlns:p="http://schemas.openxmlformats.org/presentationml/2006/main">
  <p:tag name="KSO_WM_FULL_TEXT_BEAUTIFY_COPY_ID" val="18"/>
</p:tagLst>
</file>

<file path=ppt/tags/tag77.xml><?xml version="1.0" encoding="utf-8"?>
<p:tagLst xmlns:p="http://schemas.openxmlformats.org/presentationml/2006/main">
  <p:tag name="KSO_WM_FULL_TEXT_BEAUTIFY_COPY_ID" val="15"/>
</p:tagLst>
</file>

<file path=ppt/tags/tag78.xml><?xml version="1.0" encoding="utf-8"?>
<p:tagLst xmlns:p="http://schemas.openxmlformats.org/presentationml/2006/main">
  <p:tag name="KSO_WM_FULL_TEXT_BEAUTIFY_COPY_ID" val="16"/>
</p:tagLst>
</file>

<file path=ppt/tags/tag79.xml><?xml version="1.0" encoding="utf-8"?>
<p:tagLst xmlns:p="http://schemas.openxmlformats.org/presentationml/2006/main">
  <p:tag name="KSO_WM_FULL_TEXT_BEAUTIFY_COPY_ID" val="13"/>
</p:tagLst>
</file>

<file path=ppt/tags/tag8.xml><?xml version="1.0" encoding="utf-8"?>
<p:tagLst xmlns:p="http://schemas.openxmlformats.org/presentationml/2006/main">
  <p:tag name="KSO_WM_FULL_TEXT_BEAUTIFY_COPY_ID" val="19"/>
</p:tagLst>
</file>

<file path=ppt/tags/tag80.xml><?xml version="1.0" encoding="utf-8"?>
<p:tagLst xmlns:p="http://schemas.openxmlformats.org/presentationml/2006/main">
  <p:tag name="KSO_WM_FULL_TEXT_BEAUTIFY_COPY_ID" val="14"/>
</p:tagLst>
</file>

<file path=ppt/tags/tag81.xml><?xml version="1.0" encoding="utf-8"?>
<p:tagLst xmlns:p="http://schemas.openxmlformats.org/presentationml/2006/main">
  <p:tag name="KSO_WM_FULL_TEXT_BEAUTIFY_COPY_ID" val="33"/>
</p:tagLst>
</file>

<file path=ppt/tags/tag82.xml><?xml version="1.0" encoding="utf-8"?>
<p:tagLst xmlns:p="http://schemas.openxmlformats.org/presentationml/2006/main">
  <p:tag name="KSO_WM_FULL_TEXT_BEAUTIFY_COPY_ID" val="36"/>
</p:tagLst>
</file>

<file path=ppt/tags/tag83.xml><?xml version="1.0" encoding="utf-8"?>
<p:tagLst xmlns:p="http://schemas.openxmlformats.org/presentationml/2006/main">
  <p:tag name="KSO_WM_FULL_TEXT_BEAUTIFY_COPY_ID" val="37"/>
</p:tagLst>
</file>

<file path=ppt/tags/tag84.xml><?xml version="1.0" encoding="utf-8"?>
<p:tagLst xmlns:p="http://schemas.openxmlformats.org/presentationml/2006/main">
  <p:tag name="KSO_WM_FULL_TEXT_BEAUTIFY_COPY_ID" val="17"/>
</p:tagLst>
</file>

<file path=ppt/tags/tag85.xml><?xml version="1.0" encoding="utf-8"?>
<p:tagLst xmlns:p="http://schemas.openxmlformats.org/presentationml/2006/main">
  <p:tag name="KSO_WM_FULL_TEXT_BEAUTIFY_COPY_ID" val="18"/>
</p:tagLst>
</file>

<file path=ppt/tags/tag86.xml><?xml version="1.0" encoding="utf-8"?>
<p:tagLst xmlns:p="http://schemas.openxmlformats.org/presentationml/2006/main">
  <p:tag name="KSO_WM_FULL_TEXT_BEAUTIFY_COPY_ID" val="19"/>
</p:tagLst>
</file>

<file path=ppt/tags/tag87.xml><?xml version="1.0" encoding="utf-8"?>
<p:tagLst xmlns:p="http://schemas.openxmlformats.org/presentationml/2006/main">
  <p:tag name="KSO_WM_FULL_TEXT_BEAUTIFY_COPY_ID" val="20"/>
</p:tagLst>
</file>

<file path=ppt/tags/tag88.xml><?xml version="1.0" encoding="utf-8"?>
<p:tagLst xmlns:p="http://schemas.openxmlformats.org/presentationml/2006/main">
  <p:tag name="KSO_WM_FULL_TEXT_BEAUTIFY_COPY_ID" val="21"/>
</p:tagLst>
</file>

<file path=ppt/tags/tag89.xml><?xml version="1.0" encoding="utf-8"?>
<p:tagLst xmlns:p="http://schemas.openxmlformats.org/presentationml/2006/main">
  <p:tag name="KSO_WM_FULL_TEXT_BEAUTIFY_COPY_ID" val="22"/>
</p:tagLst>
</file>

<file path=ppt/tags/tag9.xml><?xml version="1.0" encoding="utf-8"?>
<p:tagLst xmlns:p="http://schemas.openxmlformats.org/presentationml/2006/main">
  <p:tag name="KSO_WM_FULL_TEXT_BEAUTIFY_COPY_ID" val="21"/>
</p:tagLst>
</file>

<file path=ppt/tags/tag90.xml><?xml version="1.0" encoding="utf-8"?>
<p:tagLst xmlns:p="http://schemas.openxmlformats.org/presentationml/2006/main">
  <p:tag name="KSO_WM_FULL_TEXT_BEAUTIFY_COPY_ID" val="43"/>
</p:tagLst>
</file>

<file path=ppt/tags/tag91.xml><?xml version="1.0" encoding="utf-8"?>
<p:tagLst xmlns:p="http://schemas.openxmlformats.org/presentationml/2006/main">
  <p:tag name="KSO_WM_FULL_TEXT_BEAUTIFY_COPY_ID" val="44"/>
</p:tagLst>
</file>

<file path=ppt/tags/tag92.xml><?xml version="1.0" encoding="utf-8"?>
<p:tagLst xmlns:p="http://schemas.openxmlformats.org/presentationml/2006/main">
  <p:tag name="KSO_WM_FULL_TEXT_BEAUTIFY_COPY_ID" val="45"/>
</p:tagLst>
</file>

<file path=ppt/tags/tag93.xml><?xml version="1.0" encoding="utf-8"?>
<p:tagLst xmlns:p="http://schemas.openxmlformats.org/presentationml/2006/main">
  <p:tag name="KSO_WM_FULL_TEXT_BEAUTIFY_COPY_ID" val="46"/>
</p:tagLst>
</file>

<file path=ppt/tags/tag94.xml><?xml version="1.0" encoding="utf-8"?>
<p:tagLst xmlns:p="http://schemas.openxmlformats.org/presentationml/2006/main">
  <p:tag name="KSO_WM_FULL_TEXT_BEAUTIFY_COPY_ID" val="24"/>
</p:tagLst>
</file>

<file path=ppt/tags/tag95.xml><?xml version="1.0" encoding="utf-8"?>
<p:tagLst xmlns:p="http://schemas.openxmlformats.org/presentationml/2006/main">
  <p:tag name="KSO_WM_FULL_TEXT_BEAUTIFY_COPY_ID" val="25"/>
</p:tagLst>
</file>

<file path=ppt/tags/tag96.xml><?xml version="1.0" encoding="utf-8"?>
<p:tagLst xmlns:p="http://schemas.openxmlformats.org/presentationml/2006/main">
  <p:tag name="KSO_WM_FULL_TEXT_BEAUTIFY_COPY_ID" val="41"/>
</p:tagLst>
</file>

<file path=ppt/tags/tag97.xml><?xml version="1.0" encoding="utf-8"?>
<p:tagLst xmlns:p="http://schemas.openxmlformats.org/presentationml/2006/main">
  <p:tag name="KSO_WM_FULL_TEXT_BEAUTIFY_COPY_ID" val="42"/>
</p:tagLst>
</file>

<file path=ppt/tags/tag98.xml><?xml version="1.0" encoding="utf-8"?>
<p:tagLst xmlns:p="http://schemas.openxmlformats.org/presentationml/2006/main">
  <p:tag name="KSO_WM_FULL_TEXT_BEAUTIFY_COPY_ID" val="27"/>
</p:tagLst>
</file>

<file path=ppt/tags/tag99.xml><?xml version="1.0" encoding="utf-8"?>
<p:tagLst xmlns:p="http://schemas.openxmlformats.org/presentationml/2006/main">
  <p:tag name="KSO_WM_FULL_TEXT_BEAUTIFY_COPY_ID" val="28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70C0"/>
      </a:accent1>
      <a:accent2>
        <a:srgbClr val="7F7F7F"/>
      </a:accent2>
      <a:accent3>
        <a:srgbClr val="0070C0"/>
      </a:accent3>
      <a:accent4>
        <a:srgbClr val="7F7F7F"/>
      </a:accent4>
      <a:accent5>
        <a:srgbClr val="0070C0"/>
      </a:accent5>
      <a:accent6>
        <a:srgbClr val="7F7F7F"/>
      </a:accent6>
      <a:hlink>
        <a:srgbClr val="0070C0"/>
      </a:hlink>
      <a:folHlink>
        <a:srgbClr val="7F7F7F"/>
      </a:folHlink>
    </a:clrScheme>
    <a:fontScheme name="gsoqxxxk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70C0"/>
      </a:accent1>
      <a:accent2>
        <a:srgbClr val="7F7F7F"/>
      </a:accent2>
      <a:accent3>
        <a:srgbClr val="0070C0"/>
      </a:accent3>
      <a:accent4>
        <a:srgbClr val="7F7F7F"/>
      </a:accent4>
      <a:accent5>
        <a:srgbClr val="0070C0"/>
      </a:accent5>
      <a:accent6>
        <a:srgbClr val="7F7F7F"/>
      </a:accent6>
      <a:hlink>
        <a:srgbClr val="0070C0"/>
      </a:hlink>
      <a:folHlink>
        <a:srgbClr val="7F7F7F"/>
      </a:folHlink>
    </a:clrScheme>
    <a:fontScheme name="gsoqxxxk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2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2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2018</Words>
  <Application>WPS 演示</Application>
  <PresentationFormat>全屏显示(16:9)</PresentationFormat>
  <Paragraphs>331</Paragraphs>
  <Slides>21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U.S. 101</vt:lpstr>
      <vt:lpstr>Segoe Print</vt:lpstr>
      <vt:lpstr>Roboto</vt:lpstr>
      <vt:lpstr>Open Sans Light</vt:lpstr>
      <vt:lpstr>Arial Unicode MS</vt:lpstr>
      <vt:lpstr>Calibri</vt:lpstr>
      <vt:lpstr>Montserrat Black</vt:lpstr>
      <vt:lpstr>Yu Gothic UI Light</vt:lpstr>
      <vt:lpstr>第一PPT，www.1ppt.com</vt:lpstr>
      <vt:lpstr>自定义设计方案</vt:lpstr>
      <vt:lpstr>1_第一PPT，www.1ppt.com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</dc:title>
  <dc:creator>第一PPT</dc:creator>
  <cp:keywords>www.1ppt.com</cp:keywords>
  <dc:description>www.1ppt.com</dc:description>
  <cp:lastModifiedBy>晓强</cp:lastModifiedBy>
  <cp:revision>259</cp:revision>
  <dcterms:created xsi:type="dcterms:W3CDTF">2015-12-11T17:46:00Z</dcterms:created>
  <dcterms:modified xsi:type="dcterms:W3CDTF">2021-02-05T09:33:44Z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