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1" r:id="rId4"/>
  </p:sldMasterIdLst>
  <p:notesMasterIdLst>
    <p:notesMasterId r:id="rId6"/>
  </p:notesMasterIdLst>
  <p:handoutMasterIdLst>
    <p:handoutMasterId r:id="rId22"/>
  </p:handoutMasterIdLst>
  <p:sldIdLst>
    <p:sldId id="436" r:id="rId5"/>
    <p:sldId id="404" r:id="rId7"/>
    <p:sldId id="322" r:id="rId8"/>
    <p:sldId id="424" r:id="rId9"/>
    <p:sldId id="321" r:id="rId10"/>
    <p:sldId id="431" r:id="rId11"/>
    <p:sldId id="504" r:id="rId12"/>
    <p:sldId id="428" r:id="rId13"/>
    <p:sldId id="357" r:id="rId14"/>
    <p:sldId id="426" r:id="rId15"/>
    <p:sldId id="401" r:id="rId16"/>
    <p:sldId id="423" r:id="rId17"/>
    <p:sldId id="422" r:id="rId18"/>
    <p:sldId id="500" r:id="rId19"/>
    <p:sldId id="498" r:id="rId20"/>
    <p:sldId id="483" r:id="rId21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0595D"/>
    <a:srgbClr val="F4EFE9"/>
    <a:srgbClr val="6B8866"/>
    <a:srgbClr val="5B795B"/>
    <a:srgbClr val="5AAD9E"/>
    <a:srgbClr val="256C81"/>
    <a:srgbClr val="F1F8F1"/>
    <a:srgbClr val="F7FCF6"/>
    <a:srgbClr val="D2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73" d="100"/>
          <a:sy n="73" d="100"/>
        </p:scale>
        <p:origin x="-2910" y="-13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8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91680" y="51435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3.jpe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jpe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.xml"/><Relationship Id="rId10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2" Type="http://schemas.openxmlformats.org/officeDocument/2006/relationships/notesSlide" Target="../notesSlides/notesSlide10.xml"/><Relationship Id="rId41" Type="http://schemas.openxmlformats.org/officeDocument/2006/relationships/slideLayout" Target="../slideLayouts/slideLayout1.xml"/><Relationship Id="rId40" Type="http://schemas.openxmlformats.org/officeDocument/2006/relationships/themeOverride" Target="../theme/themeOverride10.xml"/><Relationship Id="rId4" Type="http://schemas.openxmlformats.org/officeDocument/2006/relationships/tags" Target="../tags/tag126.xml"/><Relationship Id="rId39" Type="http://schemas.openxmlformats.org/officeDocument/2006/relationships/tags" Target="../tags/tag161.xml"/><Relationship Id="rId38" Type="http://schemas.openxmlformats.org/officeDocument/2006/relationships/tags" Target="../tags/tag160.xml"/><Relationship Id="rId37" Type="http://schemas.openxmlformats.org/officeDocument/2006/relationships/tags" Target="../tags/tag159.xml"/><Relationship Id="rId36" Type="http://schemas.openxmlformats.org/officeDocument/2006/relationships/tags" Target="../tags/tag158.xml"/><Relationship Id="rId35" Type="http://schemas.openxmlformats.org/officeDocument/2006/relationships/tags" Target="../tags/tag157.xml"/><Relationship Id="rId34" Type="http://schemas.openxmlformats.org/officeDocument/2006/relationships/tags" Target="../tags/tag156.xml"/><Relationship Id="rId33" Type="http://schemas.openxmlformats.org/officeDocument/2006/relationships/tags" Target="../tags/tag155.xml"/><Relationship Id="rId32" Type="http://schemas.openxmlformats.org/officeDocument/2006/relationships/tags" Target="../tags/tag154.xml"/><Relationship Id="rId31" Type="http://schemas.openxmlformats.org/officeDocument/2006/relationships/tags" Target="../tags/tag153.xml"/><Relationship Id="rId30" Type="http://schemas.openxmlformats.org/officeDocument/2006/relationships/tags" Target="../tags/tag152.xml"/><Relationship Id="rId3" Type="http://schemas.openxmlformats.org/officeDocument/2006/relationships/tags" Target="../tags/tag125.xml"/><Relationship Id="rId29" Type="http://schemas.openxmlformats.org/officeDocument/2006/relationships/tags" Target="../tags/tag151.xml"/><Relationship Id="rId28" Type="http://schemas.openxmlformats.org/officeDocument/2006/relationships/tags" Target="../tags/tag150.xml"/><Relationship Id="rId27" Type="http://schemas.openxmlformats.org/officeDocument/2006/relationships/tags" Target="../tags/tag149.xml"/><Relationship Id="rId26" Type="http://schemas.openxmlformats.org/officeDocument/2006/relationships/tags" Target="../tags/tag148.xml"/><Relationship Id="rId25" Type="http://schemas.openxmlformats.org/officeDocument/2006/relationships/tags" Target="../tags/tag147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tags" Target="../tags/tag124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4.xml"/><Relationship Id="rId10" Type="http://schemas.openxmlformats.org/officeDocument/2006/relationships/themeOverride" Target="../theme/themeOverride11.xml"/><Relationship Id="rId1" Type="http://schemas.openxmlformats.org/officeDocument/2006/relationships/tags" Target="../tags/tag16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1.xml"/><Relationship Id="rId23" Type="http://schemas.openxmlformats.org/officeDocument/2006/relationships/themeOverride" Target="../theme/themeOverride12.xml"/><Relationship Id="rId22" Type="http://schemas.openxmlformats.org/officeDocument/2006/relationships/tags" Target="../tags/tag191.xml"/><Relationship Id="rId21" Type="http://schemas.openxmlformats.org/officeDocument/2006/relationships/tags" Target="../tags/tag190.xml"/><Relationship Id="rId20" Type="http://schemas.openxmlformats.org/officeDocument/2006/relationships/tags" Target="../tags/tag189.xml"/><Relationship Id="rId2" Type="http://schemas.openxmlformats.org/officeDocument/2006/relationships/tags" Target="../tags/tag171.xml"/><Relationship Id="rId19" Type="http://schemas.openxmlformats.org/officeDocument/2006/relationships/tags" Target="../tags/tag188.xml"/><Relationship Id="rId18" Type="http://schemas.openxmlformats.org/officeDocument/2006/relationships/tags" Target="../tags/tag187.xml"/><Relationship Id="rId17" Type="http://schemas.openxmlformats.org/officeDocument/2006/relationships/tags" Target="../tags/tag186.xml"/><Relationship Id="rId16" Type="http://schemas.openxmlformats.org/officeDocument/2006/relationships/tags" Target="../tags/tag185.xml"/><Relationship Id="rId15" Type="http://schemas.openxmlformats.org/officeDocument/2006/relationships/tags" Target="../tags/tag184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8" Type="http://schemas.openxmlformats.org/officeDocument/2006/relationships/notesSlide" Target="../notesSlides/notesSlide13.xml"/><Relationship Id="rId37" Type="http://schemas.openxmlformats.org/officeDocument/2006/relationships/slideLayout" Target="../slideLayouts/slideLayout2.xml"/><Relationship Id="rId36" Type="http://schemas.openxmlformats.org/officeDocument/2006/relationships/themeOverride" Target="../theme/themeOverride13.xml"/><Relationship Id="rId35" Type="http://schemas.openxmlformats.org/officeDocument/2006/relationships/tags" Target="../tags/tag226.xml"/><Relationship Id="rId34" Type="http://schemas.openxmlformats.org/officeDocument/2006/relationships/tags" Target="../tags/tag225.xml"/><Relationship Id="rId33" Type="http://schemas.openxmlformats.org/officeDocument/2006/relationships/tags" Target="../tags/tag224.xml"/><Relationship Id="rId32" Type="http://schemas.openxmlformats.org/officeDocument/2006/relationships/tags" Target="../tags/tag223.xml"/><Relationship Id="rId31" Type="http://schemas.openxmlformats.org/officeDocument/2006/relationships/tags" Target="../tags/tag222.xml"/><Relationship Id="rId30" Type="http://schemas.openxmlformats.org/officeDocument/2006/relationships/tags" Target="../tags/tag221.xml"/><Relationship Id="rId3" Type="http://schemas.openxmlformats.org/officeDocument/2006/relationships/tags" Target="../tags/tag194.xml"/><Relationship Id="rId29" Type="http://schemas.openxmlformats.org/officeDocument/2006/relationships/tags" Target="../tags/tag220.xml"/><Relationship Id="rId28" Type="http://schemas.openxmlformats.org/officeDocument/2006/relationships/tags" Target="../tags/tag219.xml"/><Relationship Id="rId27" Type="http://schemas.openxmlformats.org/officeDocument/2006/relationships/tags" Target="../tags/tag218.xml"/><Relationship Id="rId26" Type="http://schemas.openxmlformats.org/officeDocument/2006/relationships/tags" Target="../tags/tag217.xml"/><Relationship Id="rId25" Type="http://schemas.openxmlformats.org/officeDocument/2006/relationships/tags" Target="../tags/tag216.xml"/><Relationship Id="rId24" Type="http://schemas.openxmlformats.org/officeDocument/2006/relationships/tags" Target="../tags/tag215.xml"/><Relationship Id="rId23" Type="http://schemas.openxmlformats.org/officeDocument/2006/relationships/tags" Target="../tags/tag214.xml"/><Relationship Id="rId22" Type="http://schemas.openxmlformats.org/officeDocument/2006/relationships/tags" Target="../tags/tag21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tags" Target="../tags/tag193.xml"/><Relationship Id="rId19" Type="http://schemas.openxmlformats.org/officeDocument/2006/relationships/tags" Target="../tags/tag210.xml"/><Relationship Id="rId18" Type="http://schemas.openxmlformats.org/officeDocument/2006/relationships/tags" Target="../tags/tag209.xml"/><Relationship Id="rId17" Type="http://schemas.openxmlformats.org/officeDocument/2006/relationships/tags" Target="../tags/tag208.xml"/><Relationship Id="rId16" Type="http://schemas.openxmlformats.org/officeDocument/2006/relationships/tags" Target="../tags/tag207.xml"/><Relationship Id="rId15" Type="http://schemas.openxmlformats.org/officeDocument/2006/relationships/tags" Target="../tags/tag206.xml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tags" Target="../tags/tag19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1" Type="http://schemas.openxmlformats.org/officeDocument/2006/relationships/notesSlide" Target="../notesSlides/notesSlide14.xml"/><Relationship Id="rId40" Type="http://schemas.openxmlformats.org/officeDocument/2006/relationships/slideLayout" Target="../slideLayouts/slideLayout12.xml"/><Relationship Id="rId4" Type="http://schemas.openxmlformats.org/officeDocument/2006/relationships/tags" Target="../tags/tag230.xml"/><Relationship Id="rId39" Type="http://schemas.openxmlformats.org/officeDocument/2006/relationships/themeOverride" Target="../theme/themeOverride14.xml"/><Relationship Id="rId38" Type="http://schemas.openxmlformats.org/officeDocument/2006/relationships/tags" Target="../tags/tag264.xml"/><Relationship Id="rId37" Type="http://schemas.openxmlformats.org/officeDocument/2006/relationships/tags" Target="../tags/tag263.xml"/><Relationship Id="rId36" Type="http://schemas.openxmlformats.org/officeDocument/2006/relationships/tags" Target="../tags/tag262.xml"/><Relationship Id="rId35" Type="http://schemas.openxmlformats.org/officeDocument/2006/relationships/tags" Target="../tags/tag261.xml"/><Relationship Id="rId34" Type="http://schemas.openxmlformats.org/officeDocument/2006/relationships/tags" Target="../tags/tag260.xml"/><Relationship Id="rId33" Type="http://schemas.openxmlformats.org/officeDocument/2006/relationships/tags" Target="../tags/tag259.xml"/><Relationship Id="rId32" Type="http://schemas.openxmlformats.org/officeDocument/2006/relationships/tags" Target="../tags/tag258.xml"/><Relationship Id="rId31" Type="http://schemas.openxmlformats.org/officeDocument/2006/relationships/tags" Target="../tags/tag257.xml"/><Relationship Id="rId30" Type="http://schemas.openxmlformats.org/officeDocument/2006/relationships/tags" Target="../tags/tag256.xml"/><Relationship Id="rId3" Type="http://schemas.openxmlformats.org/officeDocument/2006/relationships/tags" Target="../tags/tag229.xml"/><Relationship Id="rId29" Type="http://schemas.openxmlformats.org/officeDocument/2006/relationships/tags" Target="../tags/tag255.xml"/><Relationship Id="rId28" Type="http://schemas.openxmlformats.org/officeDocument/2006/relationships/tags" Target="../tags/tag254.xml"/><Relationship Id="rId27" Type="http://schemas.openxmlformats.org/officeDocument/2006/relationships/tags" Target="../tags/tag253.xml"/><Relationship Id="rId26" Type="http://schemas.openxmlformats.org/officeDocument/2006/relationships/tags" Target="../tags/tag252.xml"/><Relationship Id="rId25" Type="http://schemas.openxmlformats.org/officeDocument/2006/relationships/tags" Target="../tags/tag251.xml"/><Relationship Id="rId24" Type="http://schemas.openxmlformats.org/officeDocument/2006/relationships/tags" Target="../tags/tag250.xml"/><Relationship Id="rId23" Type="http://schemas.openxmlformats.org/officeDocument/2006/relationships/tags" Target="../tags/tag249.xml"/><Relationship Id="rId22" Type="http://schemas.openxmlformats.org/officeDocument/2006/relationships/tags" Target="../tags/tag248.xml"/><Relationship Id="rId21" Type="http://schemas.openxmlformats.org/officeDocument/2006/relationships/tags" Target="../tags/tag247.xml"/><Relationship Id="rId20" Type="http://schemas.openxmlformats.org/officeDocument/2006/relationships/tags" Target="../tags/tag246.xml"/><Relationship Id="rId2" Type="http://schemas.openxmlformats.org/officeDocument/2006/relationships/tags" Target="../tags/tag228.xml"/><Relationship Id="rId19" Type="http://schemas.openxmlformats.org/officeDocument/2006/relationships/tags" Target="../tags/tag245.xml"/><Relationship Id="rId18" Type="http://schemas.openxmlformats.org/officeDocument/2006/relationships/tags" Target="../tags/tag244.xml"/><Relationship Id="rId17" Type="http://schemas.openxmlformats.org/officeDocument/2006/relationships/tags" Target="../tags/tag243.xml"/><Relationship Id="rId16" Type="http://schemas.openxmlformats.org/officeDocument/2006/relationships/tags" Target="../tags/tag242.xml"/><Relationship Id="rId15" Type="http://schemas.openxmlformats.org/officeDocument/2006/relationships/tags" Target="../tags/tag241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tags" Target="../tags/tag22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../media/image3.jpeg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image" Target="../media/image2.jpeg"/><Relationship Id="rId2" Type="http://schemas.openxmlformats.org/officeDocument/2006/relationships/tags" Target="../tags/tag266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5.xml"/><Relationship Id="rId10" Type="http://schemas.openxmlformats.org/officeDocument/2006/relationships/tags" Target="../tags/tag272.xml"/><Relationship Id="rId1" Type="http://schemas.openxmlformats.org/officeDocument/2006/relationships/tags" Target="../tags/tag2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image" Target="../media/image3.jpeg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image" Target="../media/image2.jpeg"/><Relationship Id="rId2" Type="http://schemas.openxmlformats.org/officeDocument/2006/relationships/tags" Target="../tags/tag274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6.xml"/><Relationship Id="rId10" Type="http://schemas.openxmlformats.org/officeDocument/2006/relationships/tags" Target="../tags/tag280.xml"/><Relationship Id="rId1" Type="http://schemas.openxmlformats.org/officeDocument/2006/relationships/tags" Target="../tags/tag2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4.jpe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4.xml"/><Relationship Id="rId18" Type="http://schemas.openxmlformats.org/officeDocument/2006/relationships/themeOverride" Target="../theme/themeOverride2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5.jpe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3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5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2" Type="http://schemas.openxmlformats.org/officeDocument/2006/relationships/notesSlide" Target="../notesSlides/notesSlide6.xml"/><Relationship Id="rId31" Type="http://schemas.openxmlformats.org/officeDocument/2006/relationships/slideLayout" Target="../slideLayouts/slideLayout1.xml"/><Relationship Id="rId30" Type="http://schemas.openxmlformats.org/officeDocument/2006/relationships/themeOverride" Target="../theme/themeOverride6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openxmlformats.org/officeDocument/2006/relationships/image" Target="../media/image7.png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0" Type="http://schemas.openxmlformats.org/officeDocument/2006/relationships/notesSlide" Target="../notesSlides/notesSlide8.xml"/><Relationship Id="rId4" Type="http://schemas.openxmlformats.org/officeDocument/2006/relationships/tags" Target="../tags/tag81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8.xml"/><Relationship Id="rId37" Type="http://schemas.openxmlformats.org/officeDocument/2006/relationships/tags" Target="../tags/tag114.xml"/><Relationship Id="rId36" Type="http://schemas.openxmlformats.org/officeDocument/2006/relationships/tags" Target="../tags/tag113.xml"/><Relationship Id="rId35" Type="http://schemas.openxmlformats.org/officeDocument/2006/relationships/tags" Target="../tags/tag112.xml"/><Relationship Id="rId34" Type="http://schemas.openxmlformats.org/officeDocument/2006/relationships/tags" Target="../tags/tag111.xml"/><Relationship Id="rId33" Type="http://schemas.openxmlformats.org/officeDocument/2006/relationships/tags" Target="../tags/tag110.xml"/><Relationship Id="rId32" Type="http://schemas.openxmlformats.org/officeDocument/2006/relationships/tags" Target="../tags/tag109.xml"/><Relationship Id="rId31" Type="http://schemas.openxmlformats.org/officeDocument/2006/relationships/tags" Target="../tags/tag108.xml"/><Relationship Id="rId30" Type="http://schemas.openxmlformats.org/officeDocument/2006/relationships/tags" Target="../tags/tag107.xml"/><Relationship Id="rId3" Type="http://schemas.openxmlformats.org/officeDocument/2006/relationships/tags" Target="../tags/tag80.xml"/><Relationship Id="rId29" Type="http://schemas.openxmlformats.org/officeDocument/2006/relationships/tags" Target="../tags/tag106.xml"/><Relationship Id="rId28" Type="http://schemas.openxmlformats.org/officeDocument/2006/relationships/tags" Target="../tags/tag105.xml"/><Relationship Id="rId27" Type="http://schemas.openxmlformats.org/officeDocument/2006/relationships/tags" Target="../tags/tag104.xml"/><Relationship Id="rId26" Type="http://schemas.openxmlformats.org/officeDocument/2006/relationships/tags" Target="../tags/tag103.xml"/><Relationship Id="rId25" Type="http://schemas.openxmlformats.org/officeDocument/2006/relationships/tags" Target="../tags/tag102.xml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79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8.jpe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hemeOverride" Target="../theme/themeOverride9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187624" y="843558"/>
            <a:ext cx="255239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2021</a:t>
            </a:r>
            <a:endParaRPr lang="zh-CN" altLang="en-US" sz="60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207" y="1773048"/>
            <a:ext cx="50024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开发规范和工具介绍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7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940" y="2477770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谢强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2021-03-10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9121" y="986278"/>
            <a:ext cx="3595541" cy="3095206"/>
            <a:chOff x="2769121" y="986278"/>
            <a:chExt cx="3595541" cy="3095206"/>
          </a:xfrm>
        </p:grpSpPr>
        <p:sp>
          <p:nvSpPr>
            <p:cNvPr id="4" name="Freeform: Shape 2"/>
            <p:cNvSpPr/>
            <p:nvPr>
              <p:custDataLst>
                <p:tags r:id="rId1"/>
              </p:custDataLst>
            </p:nvPr>
          </p:nvSpPr>
          <p:spPr>
            <a:xfrm>
              <a:off x="3364221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2306886 w 2574384"/>
                <a:gd name="connsiteY5" fmla="*/ 2105887 h 2815436"/>
                <a:gd name="connsiteX6" fmla="*/ 2347261 w 2574384"/>
                <a:gd name="connsiteY6" fmla="*/ 2180273 h 2815436"/>
                <a:gd name="connsiteX7" fmla="*/ 2383190 w 2574384"/>
                <a:gd name="connsiteY7" fmla="*/ 2358236 h 2815436"/>
                <a:gd name="connsiteX8" fmla="*/ 1925990 w 2574384"/>
                <a:gd name="connsiteY8" fmla="*/ 2815436 h 2815436"/>
                <a:gd name="connsiteX9" fmla="*/ 1546872 w 2574384"/>
                <a:gd name="connsiteY9" fmla="*/ 2613861 h 2815436"/>
                <a:gd name="connsiteX10" fmla="*/ 1505389 w 2574384"/>
                <a:gd name="connsiteY10" fmla="*/ 2537433 h 2815436"/>
                <a:gd name="connsiteX11" fmla="*/ 1287192 w 2574384"/>
                <a:gd name="connsiteY11" fmla="*/ 2654916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2306886" y="2105887"/>
                  </a:lnTo>
                  <a:lnTo>
                    <a:pt x="2347261" y="2180273"/>
                  </a:lnTo>
                  <a:cubicBezTo>
                    <a:pt x="2370397" y="2234972"/>
                    <a:pt x="2383190" y="2295110"/>
                    <a:pt x="2383190" y="2358236"/>
                  </a:cubicBezTo>
                  <a:cubicBezTo>
                    <a:pt x="2383190" y="2610741"/>
                    <a:pt x="2178495" y="2815436"/>
                    <a:pt x="1925990" y="2815436"/>
                  </a:cubicBezTo>
                  <a:cubicBezTo>
                    <a:pt x="1768174" y="2815436"/>
                    <a:pt x="1629035" y="2735477"/>
                    <a:pt x="1546872" y="2613861"/>
                  </a:cubicBezTo>
                  <a:lnTo>
                    <a:pt x="1505389" y="2537433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3"/>
            <p:cNvSpPr/>
            <p:nvPr>
              <p:custDataLst>
                <p:tags r:id="rId2"/>
              </p:custDataLst>
            </p:nvPr>
          </p:nvSpPr>
          <p:spPr>
            <a:xfrm>
              <a:off x="4584940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1287192 w 2574384"/>
                <a:gd name="connsiteY5" fmla="*/ 2654916 h 2815436"/>
                <a:gd name="connsiteX6" fmla="*/ 1071715 w 2574384"/>
                <a:gd name="connsiteY6" fmla="*/ 2538898 h 2815436"/>
                <a:gd name="connsiteX7" fmla="*/ 1031027 w 2574384"/>
                <a:gd name="connsiteY7" fmla="*/ 2613861 h 2815436"/>
                <a:gd name="connsiteX8" fmla="*/ 651909 w 2574384"/>
                <a:gd name="connsiteY8" fmla="*/ 2815436 h 2815436"/>
                <a:gd name="connsiteX9" fmla="*/ 194709 w 2574384"/>
                <a:gd name="connsiteY9" fmla="*/ 2358236 h 2815436"/>
                <a:gd name="connsiteX10" fmla="*/ 230638 w 2574384"/>
                <a:gd name="connsiteY10" fmla="*/ 2180273 h 2815436"/>
                <a:gd name="connsiteX11" fmla="*/ 270218 w 2574384"/>
                <a:gd name="connsiteY11" fmla="*/ 2107352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1071715" y="2538898"/>
                  </a:lnTo>
                  <a:lnTo>
                    <a:pt x="1031027" y="2613861"/>
                  </a:lnTo>
                  <a:cubicBezTo>
                    <a:pt x="948865" y="2735477"/>
                    <a:pt x="809725" y="2815436"/>
                    <a:pt x="651909" y="2815436"/>
                  </a:cubicBezTo>
                  <a:cubicBezTo>
                    <a:pt x="399404" y="2815436"/>
                    <a:pt x="194709" y="2610741"/>
                    <a:pt x="194709" y="2358236"/>
                  </a:cubicBezTo>
                  <a:cubicBezTo>
                    <a:pt x="194709" y="2295110"/>
                    <a:pt x="207502" y="2234972"/>
                    <a:pt x="230638" y="2180273"/>
                  </a:cubicBezTo>
                  <a:lnTo>
                    <a:pt x="270218" y="2107352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4"/>
            <p:cNvSpPr/>
            <p:nvPr>
              <p:custDataLst>
                <p:tags r:id="rId3"/>
              </p:custDataLst>
            </p:nvPr>
          </p:nvSpPr>
          <p:spPr>
            <a:xfrm>
              <a:off x="4973456" y="1924705"/>
              <a:ext cx="1391206" cy="1218352"/>
            </a:xfrm>
            <a:custGeom>
              <a:avLst/>
              <a:gdLst>
                <a:gd name="connsiteX0" fmla="*/ 1744392 w 3031584"/>
                <a:gd name="connsiteY0" fmla="*/ 0 h 2654916"/>
                <a:gd name="connsiteX1" fmla="*/ 3031583 w 3031584"/>
                <a:gd name="connsiteY1" fmla="*/ 693056 h 2654916"/>
                <a:gd name="connsiteX2" fmla="*/ 3031584 w 3031584"/>
                <a:gd name="connsiteY2" fmla="*/ 693056 h 2654916"/>
                <a:gd name="connsiteX3" fmla="*/ 3031584 w 3031584"/>
                <a:gd name="connsiteY3" fmla="*/ 1961860 h 2654916"/>
                <a:gd name="connsiteX4" fmla="*/ 3031583 w 3031584"/>
                <a:gd name="connsiteY4" fmla="*/ 1961860 h 2654916"/>
                <a:gd name="connsiteX5" fmla="*/ 1744392 w 3031584"/>
                <a:gd name="connsiteY5" fmla="*/ 2654916 h 2654916"/>
                <a:gd name="connsiteX6" fmla="*/ 457200 w 3031584"/>
                <a:gd name="connsiteY6" fmla="*/ 1961860 h 2654916"/>
                <a:gd name="connsiteX7" fmla="*/ 457201 w 3031584"/>
                <a:gd name="connsiteY7" fmla="*/ 1961860 h 2654916"/>
                <a:gd name="connsiteX8" fmla="*/ 457201 w 3031584"/>
                <a:gd name="connsiteY8" fmla="*/ 1784658 h 2654916"/>
                <a:gd name="connsiteX9" fmla="*/ 457200 w 3031584"/>
                <a:gd name="connsiteY9" fmla="*/ 1784658 h 2654916"/>
                <a:gd name="connsiteX10" fmla="*/ 0 w 3031584"/>
                <a:gd name="connsiteY10" fmla="*/ 1327458 h 2654916"/>
                <a:gd name="connsiteX11" fmla="*/ 457200 w 3031584"/>
                <a:gd name="connsiteY11" fmla="*/ 870258 h 2654916"/>
                <a:gd name="connsiteX12" fmla="*/ 457201 w 3031584"/>
                <a:gd name="connsiteY12" fmla="*/ 870258 h 2654916"/>
                <a:gd name="connsiteX13" fmla="*/ 457201 w 3031584"/>
                <a:gd name="connsiteY13" fmla="*/ 693056 h 2654916"/>
                <a:gd name="connsiteX14" fmla="*/ 457200 w 3031584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1584" h="2654916">
                  <a:moveTo>
                    <a:pt x="1744392" y="0"/>
                  </a:moveTo>
                  <a:lnTo>
                    <a:pt x="3031583" y="693056"/>
                  </a:lnTo>
                  <a:lnTo>
                    <a:pt x="3031584" y="693056"/>
                  </a:lnTo>
                  <a:lnTo>
                    <a:pt x="3031584" y="1961860"/>
                  </a:lnTo>
                  <a:lnTo>
                    <a:pt x="3031583" y="1961860"/>
                  </a:lnTo>
                  <a:lnTo>
                    <a:pt x="1744392" y="2654916"/>
                  </a:lnTo>
                  <a:lnTo>
                    <a:pt x="457200" y="1961860"/>
                  </a:lnTo>
                  <a:lnTo>
                    <a:pt x="457201" y="1961860"/>
                  </a:lnTo>
                  <a:lnTo>
                    <a:pt x="457201" y="1784658"/>
                  </a:lnTo>
                  <a:lnTo>
                    <a:pt x="457200" y="1784658"/>
                  </a:lnTo>
                  <a:cubicBezTo>
                    <a:pt x="204695" y="1784658"/>
                    <a:pt x="0" y="1579963"/>
                    <a:pt x="0" y="1327458"/>
                  </a:cubicBezTo>
                  <a:cubicBezTo>
                    <a:pt x="0" y="1074953"/>
                    <a:pt x="204695" y="870258"/>
                    <a:pt x="457200" y="870258"/>
                  </a:cubicBezTo>
                  <a:lnTo>
                    <a:pt x="457201" y="870258"/>
                  </a:lnTo>
                  <a:lnTo>
                    <a:pt x="457201" y="693056"/>
                  </a:lnTo>
                  <a:lnTo>
                    <a:pt x="457200" y="693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5"/>
            <p:cNvSpPr/>
            <p:nvPr>
              <p:custDataLst>
                <p:tags r:id="rId4"/>
              </p:custDataLst>
            </p:nvPr>
          </p:nvSpPr>
          <p:spPr>
            <a:xfrm>
              <a:off x="2769121" y="1924705"/>
              <a:ext cx="1378149" cy="1218352"/>
            </a:xfrm>
            <a:custGeom>
              <a:avLst/>
              <a:gdLst>
                <a:gd name="connsiteX0" fmla="*/ 1287192 w 3003132"/>
                <a:gd name="connsiteY0" fmla="*/ 0 h 2654916"/>
                <a:gd name="connsiteX1" fmla="*/ 2574383 w 3003132"/>
                <a:gd name="connsiteY1" fmla="*/ 693056 h 2654916"/>
                <a:gd name="connsiteX2" fmla="*/ 2574384 w 3003132"/>
                <a:gd name="connsiteY2" fmla="*/ 693056 h 2654916"/>
                <a:gd name="connsiteX3" fmla="*/ 2574384 w 3003132"/>
                <a:gd name="connsiteY3" fmla="*/ 853922 h 2654916"/>
                <a:gd name="connsiteX4" fmla="*/ 2638074 w 3003132"/>
                <a:gd name="connsiteY4" fmla="*/ 860343 h 2654916"/>
                <a:gd name="connsiteX5" fmla="*/ 3003132 w 3003132"/>
                <a:gd name="connsiteY5" fmla="*/ 1308254 h 2654916"/>
                <a:gd name="connsiteX6" fmla="*/ 2638074 w 3003132"/>
                <a:gd name="connsiteY6" fmla="*/ 1756166 h 2654916"/>
                <a:gd name="connsiteX7" fmla="*/ 2574384 w 3003132"/>
                <a:gd name="connsiteY7" fmla="*/ 1762586 h 2654916"/>
                <a:gd name="connsiteX8" fmla="*/ 2574384 w 3003132"/>
                <a:gd name="connsiteY8" fmla="*/ 1961860 h 2654916"/>
                <a:gd name="connsiteX9" fmla="*/ 2574383 w 3003132"/>
                <a:gd name="connsiteY9" fmla="*/ 1961860 h 2654916"/>
                <a:gd name="connsiteX10" fmla="*/ 1287192 w 3003132"/>
                <a:gd name="connsiteY10" fmla="*/ 2654916 h 2654916"/>
                <a:gd name="connsiteX11" fmla="*/ 0 w 3003132"/>
                <a:gd name="connsiteY11" fmla="*/ 1961860 h 2654916"/>
                <a:gd name="connsiteX12" fmla="*/ 1 w 3003132"/>
                <a:gd name="connsiteY12" fmla="*/ 1961860 h 2654916"/>
                <a:gd name="connsiteX13" fmla="*/ 1 w 3003132"/>
                <a:gd name="connsiteY13" fmla="*/ 693056 h 2654916"/>
                <a:gd name="connsiteX14" fmla="*/ 0 w 3003132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03132" h="265491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853922"/>
                  </a:lnTo>
                  <a:lnTo>
                    <a:pt x="2638074" y="860343"/>
                  </a:lnTo>
                  <a:cubicBezTo>
                    <a:pt x="2846412" y="902975"/>
                    <a:pt x="3003132" y="1087312"/>
                    <a:pt x="3003132" y="1308254"/>
                  </a:cubicBezTo>
                  <a:cubicBezTo>
                    <a:pt x="3003132" y="1529196"/>
                    <a:pt x="2846412" y="1713533"/>
                    <a:pt x="2638074" y="1756166"/>
                  </a:cubicBezTo>
                  <a:lnTo>
                    <a:pt x="2574384" y="176258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6"/>
            <p:cNvSpPr/>
            <p:nvPr>
              <p:custDataLst>
                <p:tags r:id="rId5"/>
              </p:custDataLst>
            </p:nvPr>
          </p:nvSpPr>
          <p:spPr>
            <a:xfrm>
              <a:off x="3364221" y="2771844"/>
              <a:ext cx="1181395" cy="1309640"/>
            </a:xfrm>
            <a:custGeom>
              <a:avLst/>
              <a:gdLst>
                <a:gd name="connsiteX0" fmla="*/ 1920719 w 2574384"/>
                <a:gd name="connsiteY0" fmla="*/ 0 h 2853844"/>
                <a:gd name="connsiteX1" fmla="*/ 2377919 w 2574384"/>
                <a:gd name="connsiteY1" fmla="*/ 457200 h 2853844"/>
                <a:gd name="connsiteX2" fmla="*/ 2299837 w 2574384"/>
                <a:gd name="connsiteY2" fmla="*/ 712825 h 2853844"/>
                <a:gd name="connsiteX3" fmla="*/ 2281934 w 2574384"/>
                <a:gd name="connsiteY3" fmla="*/ 734523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1287192 w 2574384"/>
                <a:gd name="connsiteY13" fmla="*/ 198928 h 2853844"/>
                <a:gd name="connsiteX14" fmla="*/ 1490412 w 2574384"/>
                <a:gd name="connsiteY14" fmla="*/ 308347 h 2853844"/>
                <a:gd name="connsiteX15" fmla="*/ 1499448 w 2574384"/>
                <a:gd name="connsiteY15" fmla="*/ 279237 h 2853844"/>
                <a:gd name="connsiteX16" fmla="*/ 192071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1920719" y="0"/>
                  </a:moveTo>
                  <a:cubicBezTo>
                    <a:pt x="2173224" y="0"/>
                    <a:pt x="2377919" y="204695"/>
                    <a:pt x="2377919" y="457200"/>
                  </a:cubicBezTo>
                  <a:cubicBezTo>
                    <a:pt x="2377919" y="551890"/>
                    <a:pt x="2349134" y="639856"/>
                    <a:pt x="2299837" y="712825"/>
                  </a:cubicBezTo>
                  <a:lnTo>
                    <a:pt x="2281934" y="734523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1287192" y="198928"/>
                  </a:lnTo>
                  <a:lnTo>
                    <a:pt x="1490412" y="308347"/>
                  </a:lnTo>
                  <a:lnTo>
                    <a:pt x="1499448" y="279237"/>
                  </a:lnTo>
                  <a:cubicBezTo>
                    <a:pt x="1568855" y="115141"/>
                    <a:pt x="1731340" y="0"/>
                    <a:pt x="1920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7"/>
            <p:cNvSpPr/>
            <p:nvPr>
              <p:custDataLst>
                <p:tags r:id="rId6"/>
              </p:custDataLst>
            </p:nvPr>
          </p:nvSpPr>
          <p:spPr>
            <a:xfrm>
              <a:off x="4584940" y="2771844"/>
              <a:ext cx="1181395" cy="1309640"/>
            </a:xfrm>
            <a:custGeom>
              <a:avLst/>
              <a:gdLst>
                <a:gd name="connsiteX0" fmla="*/ 651909 w 2574384"/>
                <a:gd name="connsiteY0" fmla="*/ 0 h 2853844"/>
                <a:gd name="connsiteX1" fmla="*/ 1073180 w 2574384"/>
                <a:gd name="connsiteY1" fmla="*/ 279237 h 2853844"/>
                <a:gd name="connsiteX2" fmla="*/ 1082468 w 2574384"/>
                <a:gd name="connsiteY2" fmla="*/ 309157 h 2853844"/>
                <a:gd name="connsiteX3" fmla="*/ 1287192 w 2574384"/>
                <a:gd name="connsiteY3" fmla="*/ 198928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291234 w 2574384"/>
                <a:gd name="connsiteY13" fmla="*/ 735177 h 2853844"/>
                <a:gd name="connsiteX14" fmla="*/ 272791 w 2574384"/>
                <a:gd name="connsiteY14" fmla="*/ 712825 h 2853844"/>
                <a:gd name="connsiteX15" fmla="*/ 194709 w 2574384"/>
                <a:gd name="connsiteY15" fmla="*/ 457200 h 2853844"/>
                <a:gd name="connsiteX16" fmla="*/ 65190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8"/>
            <p:cNvSpPr/>
            <p:nvPr>
              <p:custDataLst>
                <p:tags r:id="rId7"/>
              </p:custDataLst>
            </p:nvPr>
          </p:nvSpPr>
          <p:spPr>
            <a:xfrm>
              <a:off x="3630788" y="1471958"/>
              <a:ext cx="914828" cy="806335"/>
            </a:xfrm>
            <a:custGeom>
              <a:avLst/>
              <a:gdLst>
                <a:gd name="connsiteX0" fmla="*/ 1993508 w 1993508"/>
                <a:gd name="connsiteY0" fmla="*/ 0 h 1757088"/>
                <a:gd name="connsiteX1" fmla="*/ 1993508 w 1993508"/>
                <a:gd name="connsiteY1" fmla="*/ 903512 h 1757088"/>
                <a:gd name="connsiteX2" fmla="*/ 1993507 w 1993508"/>
                <a:gd name="connsiteY2" fmla="*/ 903512 h 1757088"/>
                <a:gd name="connsiteX3" fmla="*/ 1726010 w 1993508"/>
                <a:gd name="connsiteY3" fmla="*/ 1047539 h 1757088"/>
                <a:gd name="connsiteX4" fmla="*/ 1766385 w 1993508"/>
                <a:gd name="connsiteY4" fmla="*/ 1121925 h 1757088"/>
                <a:gd name="connsiteX5" fmla="*/ 1802314 w 1993508"/>
                <a:gd name="connsiteY5" fmla="*/ 1299888 h 1757088"/>
                <a:gd name="connsiteX6" fmla="*/ 1345114 w 1993508"/>
                <a:gd name="connsiteY6" fmla="*/ 1757088 h 1757088"/>
                <a:gd name="connsiteX7" fmla="*/ 965996 w 1993508"/>
                <a:gd name="connsiteY7" fmla="*/ 1555513 h 1757088"/>
                <a:gd name="connsiteX8" fmla="*/ 924513 w 1993508"/>
                <a:gd name="connsiteY8" fmla="*/ 1479085 h 1757088"/>
                <a:gd name="connsiteX9" fmla="*/ 706316 w 1993508"/>
                <a:gd name="connsiteY9" fmla="*/ 1596568 h 1757088"/>
                <a:gd name="connsiteX10" fmla="*/ 0 w 1993508"/>
                <a:gd name="connsiteY10" fmla="*/ 1216270 h 1757088"/>
                <a:gd name="connsiteX11" fmla="*/ 3060 w 1993508"/>
                <a:gd name="connsiteY11" fmla="*/ 1209917 h 1757088"/>
                <a:gd name="connsiteX12" fmla="*/ 1803031 w 1993508"/>
                <a:gd name="connsiteY12" fmla="*/ 9618 h 17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3508" h="1757088">
                  <a:moveTo>
                    <a:pt x="1993508" y="0"/>
                  </a:moveTo>
                  <a:lnTo>
                    <a:pt x="1993508" y="903512"/>
                  </a:lnTo>
                  <a:lnTo>
                    <a:pt x="1993507" y="903512"/>
                  </a:lnTo>
                  <a:lnTo>
                    <a:pt x="1726010" y="1047539"/>
                  </a:lnTo>
                  <a:lnTo>
                    <a:pt x="1766385" y="1121925"/>
                  </a:lnTo>
                  <a:cubicBezTo>
                    <a:pt x="1789521" y="1176624"/>
                    <a:pt x="1802314" y="1236762"/>
                    <a:pt x="1802314" y="1299888"/>
                  </a:cubicBezTo>
                  <a:cubicBezTo>
                    <a:pt x="1802314" y="1552393"/>
                    <a:pt x="1597619" y="1757088"/>
                    <a:pt x="1345114" y="1757088"/>
                  </a:cubicBezTo>
                  <a:cubicBezTo>
                    <a:pt x="1187298" y="1757088"/>
                    <a:pt x="1048159" y="1677129"/>
                    <a:pt x="965996" y="1555513"/>
                  </a:cubicBezTo>
                  <a:lnTo>
                    <a:pt x="924513" y="1479085"/>
                  </a:lnTo>
                  <a:lnTo>
                    <a:pt x="706316" y="1596568"/>
                  </a:lnTo>
                  <a:lnTo>
                    <a:pt x="0" y="1216270"/>
                  </a:lnTo>
                  <a:lnTo>
                    <a:pt x="3060" y="1209917"/>
                  </a:lnTo>
                  <a:cubicBezTo>
                    <a:pt x="359655" y="553485"/>
                    <a:pt x="1024331" y="88700"/>
                    <a:pt x="1803031" y="9618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9"/>
            <p:cNvSpPr/>
            <p:nvPr>
              <p:custDataLst>
                <p:tags r:id="rId8"/>
              </p:custDataLst>
            </p:nvPr>
          </p:nvSpPr>
          <p:spPr>
            <a:xfrm>
              <a:off x="4584940" y="1471796"/>
              <a:ext cx="917390" cy="806498"/>
            </a:xfrm>
            <a:custGeom>
              <a:avLst/>
              <a:gdLst>
                <a:gd name="connsiteX0" fmla="*/ 1 w 1999090"/>
                <a:gd name="connsiteY0" fmla="*/ 0 h 1757443"/>
                <a:gd name="connsiteX1" fmla="*/ 197506 w 1999090"/>
                <a:gd name="connsiteY1" fmla="*/ 9973 h 1757443"/>
                <a:gd name="connsiteX2" fmla="*/ 1997477 w 1999090"/>
                <a:gd name="connsiteY2" fmla="*/ 1210272 h 1757443"/>
                <a:gd name="connsiteX3" fmla="*/ 1999090 w 1999090"/>
                <a:gd name="connsiteY3" fmla="*/ 1213620 h 1757443"/>
                <a:gd name="connsiteX4" fmla="*/ 1287192 w 1999090"/>
                <a:gd name="connsiteY4" fmla="*/ 1596923 h 1757443"/>
                <a:gd name="connsiteX5" fmla="*/ 1071715 w 1999090"/>
                <a:gd name="connsiteY5" fmla="*/ 1480905 h 1757443"/>
                <a:gd name="connsiteX6" fmla="*/ 1031027 w 1999090"/>
                <a:gd name="connsiteY6" fmla="*/ 1555868 h 1757443"/>
                <a:gd name="connsiteX7" fmla="*/ 651909 w 1999090"/>
                <a:gd name="connsiteY7" fmla="*/ 1757443 h 1757443"/>
                <a:gd name="connsiteX8" fmla="*/ 194709 w 1999090"/>
                <a:gd name="connsiteY8" fmla="*/ 1300243 h 1757443"/>
                <a:gd name="connsiteX9" fmla="*/ 230638 w 1999090"/>
                <a:gd name="connsiteY9" fmla="*/ 1122280 h 1757443"/>
                <a:gd name="connsiteX10" fmla="*/ 270218 w 1999090"/>
                <a:gd name="connsiteY10" fmla="*/ 1049359 h 1757443"/>
                <a:gd name="connsiteX11" fmla="*/ 0 w 1999090"/>
                <a:gd name="connsiteY11" fmla="*/ 903867 h 1757443"/>
                <a:gd name="connsiteX12" fmla="*/ 1 w 1999090"/>
                <a:gd name="connsiteY12" fmla="*/ 903867 h 175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9090" h="1757443">
                  <a:moveTo>
                    <a:pt x="1" y="0"/>
                  </a:moveTo>
                  <a:lnTo>
                    <a:pt x="197506" y="9973"/>
                  </a:lnTo>
                  <a:cubicBezTo>
                    <a:pt x="976206" y="89055"/>
                    <a:pt x="1640882" y="553840"/>
                    <a:pt x="1997477" y="1210272"/>
                  </a:cubicBezTo>
                  <a:lnTo>
                    <a:pt x="1999090" y="1213620"/>
                  </a:lnTo>
                  <a:lnTo>
                    <a:pt x="1287192" y="1596923"/>
                  </a:lnTo>
                  <a:lnTo>
                    <a:pt x="1071715" y="1480905"/>
                  </a:lnTo>
                  <a:lnTo>
                    <a:pt x="1031027" y="1555868"/>
                  </a:lnTo>
                  <a:cubicBezTo>
                    <a:pt x="948865" y="1677484"/>
                    <a:pt x="809725" y="1757443"/>
                    <a:pt x="651909" y="1757443"/>
                  </a:cubicBezTo>
                  <a:cubicBezTo>
                    <a:pt x="399404" y="1757443"/>
                    <a:pt x="194709" y="1552748"/>
                    <a:pt x="194709" y="1300243"/>
                  </a:cubicBezTo>
                  <a:cubicBezTo>
                    <a:pt x="194709" y="1237117"/>
                    <a:pt x="207502" y="1176979"/>
                    <a:pt x="230638" y="1122280"/>
                  </a:cubicBezTo>
                  <a:lnTo>
                    <a:pt x="270218" y="1049359"/>
                  </a:lnTo>
                  <a:lnTo>
                    <a:pt x="0" y="903867"/>
                  </a:lnTo>
                  <a:lnTo>
                    <a:pt x="1" y="903867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10"/>
            <p:cNvSpPr/>
            <p:nvPr>
              <p:custDataLst>
                <p:tags r:id="rId9"/>
              </p:custDataLst>
            </p:nvPr>
          </p:nvSpPr>
          <p:spPr>
            <a:xfrm>
              <a:off x="4973457" y="2062263"/>
              <a:ext cx="656432" cy="943237"/>
            </a:xfrm>
            <a:custGeom>
              <a:avLst/>
              <a:gdLst>
                <a:gd name="connsiteX0" fmla="*/ 1187673 w 1430435"/>
                <a:gd name="connsiteY0" fmla="*/ 0 h 2055413"/>
                <a:gd name="connsiteX1" fmla="*/ 1248402 w 1430435"/>
                <a:gd name="connsiteY1" fmla="*/ 126065 h 2055413"/>
                <a:gd name="connsiteX2" fmla="*/ 1430435 w 1430435"/>
                <a:gd name="connsiteY2" fmla="*/ 1027706 h 2055413"/>
                <a:gd name="connsiteX3" fmla="*/ 1248402 w 1430435"/>
                <a:gd name="connsiteY3" fmla="*/ 1929347 h 2055413"/>
                <a:gd name="connsiteX4" fmla="*/ 1187673 w 1430435"/>
                <a:gd name="connsiteY4" fmla="*/ 2055413 h 2055413"/>
                <a:gd name="connsiteX5" fmla="*/ 457200 w 1430435"/>
                <a:gd name="connsiteY5" fmla="*/ 1662108 h 2055413"/>
                <a:gd name="connsiteX6" fmla="*/ 457201 w 1430435"/>
                <a:gd name="connsiteY6" fmla="*/ 1662108 h 2055413"/>
                <a:gd name="connsiteX7" fmla="*/ 457201 w 1430435"/>
                <a:gd name="connsiteY7" fmla="*/ 1484906 h 2055413"/>
                <a:gd name="connsiteX8" fmla="*/ 457200 w 1430435"/>
                <a:gd name="connsiteY8" fmla="*/ 1484906 h 2055413"/>
                <a:gd name="connsiteX9" fmla="*/ 0 w 1430435"/>
                <a:gd name="connsiteY9" fmla="*/ 1027706 h 2055413"/>
                <a:gd name="connsiteX10" fmla="*/ 457200 w 1430435"/>
                <a:gd name="connsiteY10" fmla="*/ 570506 h 2055413"/>
                <a:gd name="connsiteX11" fmla="*/ 457201 w 1430435"/>
                <a:gd name="connsiteY11" fmla="*/ 570506 h 2055413"/>
                <a:gd name="connsiteX12" fmla="*/ 457201 w 1430435"/>
                <a:gd name="connsiteY12" fmla="*/ 393304 h 2055413"/>
                <a:gd name="connsiteX13" fmla="*/ 457200 w 1430435"/>
                <a:gd name="connsiteY13" fmla="*/ 393304 h 205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0435" h="2055413">
                  <a:moveTo>
                    <a:pt x="1187673" y="0"/>
                  </a:moveTo>
                  <a:lnTo>
                    <a:pt x="1248402" y="126065"/>
                  </a:lnTo>
                  <a:cubicBezTo>
                    <a:pt x="1365618" y="403194"/>
                    <a:pt x="1430435" y="707881"/>
                    <a:pt x="1430435" y="1027706"/>
                  </a:cubicBezTo>
                  <a:cubicBezTo>
                    <a:pt x="1430435" y="1347532"/>
                    <a:pt x="1365618" y="1652219"/>
                    <a:pt x="1248402" y="1929347"/>
                  </a:cubicBezTo>
                  <a:lnTo>
                    <a:pt x="1187673" y="2055413"/>
                  </a:lnTo>
                  <a:lnTo>
                    <a:pt x="457200" y="1662108"/>
                  </a:lnTo>
                  <a:lnTo>
                    <a:pt x="457201" y="1662108"/>
                  </a:lnTo>
                  <a:lnTo>
                    <a:pt x="457201" y="1484906"/>
                  </a:lnTo>
                  <a:lnTo>
                    <a:pt x="457200" y="1484906"/>
                  </a:lnTo>
                  <a:cubicBezTo>
                    <a:pt x="204695" y="1484906"/>
                    <a:pt x="0" y="1280211"/>
                    <a:pt x="0" y="1027706"/>
                  </a:cubicBezTo>
                  <a:cubicBezTo>
                    <a:pt x="0" y="775201"/>
                    <a:pt x="204695" y="570506"/>
                    <a:pt x="457200" y="570506"/>
                  </a:cubicBezTo>
                  <a:lnTo>
                    <a:pt x="457201" y="570506"/>
                  </a:lnTo>
                  <a:lnTo>
                    <a:pt x="457201" y="393304"/>
                  </a:lnTo>
                  <a:lnTo>
                    <a:pt x="457200" y="39330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11"/>
            <p:cNvSpPr/>
            <p:nvPr>
              <p:custDataLst>
                <p:tags r:id="rId10"/>
              </p:custDataLst>
            </p:nvPr>
          </p:nvSpPr>
          <p:spPr>
            <a:xfrm>
              <a:off x="4584940" y="2771844"/>
              <a:ext cx="917390" cy="824123"/>
            </a:xfrm>
            <a:custGeom>
              <a:avLst/>
              <a:gdLst>
                <a:gd name="connsiteX0" fmla="*/ 651909 w 1999090"/>
                <a:gd name="connsiteY0" fmla="*/ 0 h 1795851"/>
                <a:gd name="connsiteX1" fmla="*/ 1073180 w 1999090"/>
                <a:gd name="connsiteY1" fmla="*/ 279237 h 1795851"/>
                <a:gd name="connsiteX2" fmla="*/ 1082468 w 1999090"/>
                <a:gd name="connsiteY2" fmla="*/ 309157 h 1795851"/>
                <a:gd name="connsiteX3" fmla="*/ 1287192 w 1999090"/>
                <a:gd name="connsiteY3" fmla="*/ 198928 h 1795851"/>
                <a:gd name="connsiteX4" fmla="*/ 1999090 w 1999090"/>
                <a:gd name="connsiteY4" fmla="*/ 582232 h 1795851"/>
                <a:gd name="connsiteX5" fmla="*/ 1997477 w 1999090"/>
                <a:gd name="connsiteY5" fmla="*/ 585580 h 1795851"/>
                <a:gd name="connsiteX6" fmla="*/ 197506 w 1999090"/>
                <a:gd name="connsiteY6" fmla="*/ 1785878 h 1795851"/>
                <a:gd name="connsiteX7" fmla="*/ 1 w 1999090"/>
                <a:gd name="connsiteY7" fmla="*/ 1795851 h 1795851"/>
                <a:gd name="connsiteX8" fmla="*/ 1 w 1999090"/>
                <a:gd name="connsiteY8" fmla="*/ 891985 h 1795851"/>
                <a:gd name="connsiteX9" fmla="*/ 0 w 1999090"/>
                <a:gd name="connsiteY9" fmla="*/ 891985 h 1795851"/>
                <a:gd name="connsiteX10" fmla="*/ 291234 w 1999090"/>
                <a:gd name="connsiteY10" fmla="*/ 735177 h 1795851"/>
                <a:gd name="connsiteX11" fmla="*/ 272791 w 1999090"/>
                <a:gd name="connsiteY11" fmla="*/ 712825 h 1795851"/>
                <a:gd name="connsiteX12" fmla="*/ 194709 w 1999090"/>
                <a:gd name="connsiteY12" fmla="*/ 457200 h 1795851"/>
                <a:gd name="connsiteX13" fmla="*/ 651909 w 1999090"/>
                <a:gd name="connsiteY13" fmla="*/ 0 h 17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9090" h="1795851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1999090" y="582232"/>
                  </a:lnTo>
                  <a:lnTo>
                    <a:pt x="1997477" y="585580"/>
                  </a:lnTo>
                  <a:cubicBezTo>
                    <a:pt x="1640882" y="1242012"/>
                    <a:pt x="976206" y="1706797"/>
                    <a:pt x="197506" y="1785878"/>
                  </a:cubicBezTo>
                  <a:lnTo>
                    <a:pt x="1" y="1795851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2"/>
            <p:cNvSpPr/>
            <p:nvPr>
              <p:custDataLst>
                <p:tags r:id="rId11"/>
              </p:custDataLst>
            </p:nvPr>
          </p:nvSpPr>
          <p:spPr>
            <a:xfrm>
              <a:off x="3503894" y="2062263"/>
              <a:ext cx="643375" cy="943238"/>
            </a:xfrm>
            <a:custGeom>
              <a:avLst/>
              <a:gdLst>
                <a:gd name="connsiteX0" fmla="*/ 242762 w 1401984"/>
                <a:gd name="connsiteY0" fmla="*/ 0 h 2055414"/>
                <a:gd name="connsiteX1" fmla="*/ 973235 w 1401984"/>
                <a:gd name="connsiteY1" fmla="*/ 393305 h 2055414"/>
                <a:gd name="connsiteX2" fmla="*/ 973236 w 1401984"/>
                <a:gd name="connsiteY2" fmla="*/ 393305 h 2055414"/>
                <a:gd name="connsiteX3" fmla="*/ 973236 w 1401984"/>
                <a:gd name="connsiteY3" fmla="*/ 554171 h 2055414"/>
                <a:gd name="connsiteX4" fmla="*/ 1036926 w 1401984"/>
                <a:gd name="connsiteY4" fmla="*/ 560592 h 2055414"/>
                <a:gd name="connsiteX5" fmla="*/ 1401984 w 1401984"/>
                <a:gd name="connsiteY5" fmla="*/ 1008503 h 2055414"/>
                <a:gd name="connsiteX6" fmla="*/ 1036926 w 1401984"/>
                <a:gd name="connsiteY6" fmla="*/ 1456415 h 2055414"/>
                <a:gd name="connsiteX7" fmla="*/ 973236 w 1401984"/>
                <a:gd name="connsiteY7" fmla="*/ 1462835 h 2055414"/>
                <a:gd name="connsiteX8" fmla="*/ 973236 w 1401984"/>
                <a:gd name="connsiteY8" fmla="*/ 1662109 h 2055414"/>
                <a:gd name="connsiteX9" fmla="*/ 973235 w 1401984"/>
                <a:gd name="connsiteY9" fmla="*/ 1662109 h 2055414"/>
                <a:gd name="connsiteX10" fmla="*/ 242762 w 1401984"/>
                <a:gd name="connsiteY10" fmla="*/ 2055414 h 2055414"/>
                <a:gd name="connsiteX11" fmla="*/ 182033 w 1401984"/>
                <a:gd name="connsiteY11" fmla="*/ 1929348 h 2055414"/>
                <a:gd name="connsiteX12" fmla="*/ 0 w 1401984"/>
                <a:gd name="connsiteY12" fmla="*/ 1027707 h 2055414"/>
                <a:gd name="connsiteX13" fmla="*/ 182033 w 1401984"/>
                <a:gd name="connsiteY13" fmla="*/ 126066 h 20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1984" h="2055414">
                  <a:moveTo>
                    <a:pt x="242762" y="0"/>
                  </a:moveTo>
                  <a:lnTo>
                    <a:pt x="973235" y="393305"/>
                  </a:lnTo>
                  <a:lnTo>
                    <a:pt x="973236" y="393305"/>
                  </a:lnTo>
                  <a:lnTo>
                    <a:pt x="973236" y="554171"/>
                  </a:lnTo>
                  <a:lnTo>
                    <a:pt x="1036926" y="560592"/>
                  </a:lnTo>
                  <a:cubicBezTo>
                    <a:pt x="1245264" y="603224"/>
                    <a:pt x="1401984" y="787561"/>
                    <a:pt x="1401984" y="1008503"/>
                  </a:cubicBezTo>
                  <a:cubicBezTo>
                    <a:pt x="1401984" y="1229445"/>
                    <a:pt x="1245264" y="1413782"/>
                    <a:pt x="1036926" y="1456415"/>
                  </a:cubicBezTo>
                  <a:lnTo>
                    <a:pt x="973236" y="1462835"/>
                  </a:lnTo>
                  <a:lnTo>
                    <a:pt x="973236" y="1662109"/>
                  </a:lnTo>
                  <a:lnTo>
                    <a:pt x="973235" y="1662109"/>
                  </a:lnTo>
                  <a:lnTo>
                    <a:pt x="242762" y="2055414"/>
                  </a:lnTo>
                  <a:lnTo>
                    <a:pt x="182033" y="1929348"/>
                  </a:lnTo>
                  <a:cubicBezTo>
                    <a:pt x="64818" y="1652220"/>
                    <a:pt x="0" y="1347533"/>
                    <a:pt x="0" y="1027707"/>
                  </a:cubicBezTo>
                  <a:cubicBezTo>
                    <a:pt x="0" y="707882"/>
                    <a:pt x="64818" y="403195"/>
                    <a:pt x="182033" y="12606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13"/>
            <p:cNvSpPr/>
            <p:nvPr>
              <p:custDataLst>
                <p:tags r:id="rId12"/>
              </p:custDataLst>
            </p:nvPr>
          </p:nvSpPr>
          <p:spPr>
            <a:xfrm>
              <a:off x="3630788" y="2771844"/>
              <a:ext cx="914828" cy="823961"/>
            </a:xfrm>
            <a:custGeom>
              <a:avLst/>
              <a:gdLst>
                <a:gd name="connsiteX0" fmla="*/ 1339843 w 1993508"/>
                <a:gd name="connsiteY0" fmla="*/ 0 h 1795496"/>
                <a:gd name="connsiteX1" fmla="*/ 1797043 w 1993508"/>
                <a:gd name="connsiteY1" fmla="*/ 457200 h 1795496"/>
                <a:gd name="connsiteX2" fmla="*/ 1718961 w 1993508"/>
                <a:gd name="connsiteY2" fmla="*/ 712825 h 1795496"/>
                <a:gd name="connsiteX3" fmla="*/ 1701058 w 1993508"/>
                <a:gd name="connsiteY3" fmla="*/ 734523 h 1795496"/>
                <a:gd name="connsiteX4" fmla="*/ 1993507 w 1993508"/>
                <a:gd name="connsiteY4" fmla="*/ 891985 h 1795496"/>
                <a:gd name="connsiteX5" fmla="*/ 1993508 w 1993508"/>
                <a:gd name="connsiteY5" fmla="*/ 891985 h 1795496"/>
                <a:gd name="connsiteX6" fmla="*/ 1993508 w 1993508"/>
                <a:gd name="connsiteY6" fmla="*/ 1795496 h 1795496"/>
                <a:gd name="connsiteX7" fmla="*/ 1803031 w 1993508"/>
                <a:gd name="connsiteY7" fmla="*/ 1785878 h 1795496"/>
                <a:gd name="connsiteX8" fmla="*/ 3060 w 1993508"/>
                <a:gd name="connsiteY8" fmla="*/ 585580 h 1795496"/>
                <a:gd name="connsiteX9" fmla="*/ 0 w 1993508"/>
                <a:gd name="connsiteY9" fmla="*/ 579227 h 1795496"/>
                <a:gd name="connsiteX10" fmla="*/ 706316 w 1993508"/>
                <a:gd name="connsiteY10" fmla="*/ 198928 h 1795496"/>
                <a:gd name="connsiteX11" fmla="*/ 909536 w 1993508"/>
                <a:gd name="connsiteY11" fmla="*/ 308347 h 1795496"/>
                <a:gd name="connsiteX12" fmla="*/ 918572 w 1993508"/>
                <a:gd name="connsiteY12" fmla="*/ 279237 h 1795496"/>
                <a:gd name="connsiteX13" fmla="*/ 1339843 w 1993508"/>
                <a:gd name="connsiteY13" fmla="*/ 0 h 179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3508" h="1795496">
                  <a:moveTo>
                    <a:pt x="1339843" y="0"/>
                  </a:moveTo>
                  <a:cubicBezTo>
                    <a:pt x="1592348" y="0"/>
                    <a:pt x="1797043" y="204695"/>
                    <a:pt x="1797043" y="457200"/>
                  </a:cubicBezTo>
                  <a:cubicBezTo>
                    <a:pt x="1797043" y="551890"/>
                    <a:pt x="1768258" y="639856"/>
                    <a:pt x="1718961" y="712825"/>
                  </a:cubicBezTo>
                  <a:lnTo>
                    <a:pt x="1701058" y="734523"/>
                  </a:lnTo>
                  <a:lnTo>
                    <a:pt x="1993507" y="891985"/>
                  </a:lnTo>
                  <a:lnTo>
                    <a:pt x="1993508" y="891985"/>
                  </a:lnTo>
                  <a:lnTo>
                    <a:pt x="1993508" y="1795496"/>
                  </a:lnTo>
                  <a:lnTo>
                    <a:pt x="1803031" y="1785878"/>
                  </a:lnTo>
                  <a:cubicBezTo>
                    <a:pt x="1024331" y="1706797"/>
                    <a:pt x="359655" y="1242012"/>
                    <a:pt x="3060" y="585580"/>
                  </a:cubicBezTo>
                  <a:lnTo>
                    <a:pt x="0" y="579227"/>
                  </a:lnTo>
                  <a:lnTo>
                    <a:pt x="706316" y="198928"/>
                  </a:lnTo>
                  <a:lnTo>
                    <a:pt x="909536" y="308347"/>
                  </a:lnTo>
                  <a:lnTo>
                    <a:pt x="918572" y="279237"/>
                  </a:lnTo>
                  <a:cubicBezTo>
                    <a:pt x="987979" y="115141"/>
                    <a:pt x="1150464" y="0"/>
                    <a:pt x="1339843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4"/>
            <p:cNvSpPr/>
            <p:nvPr>
              <p:custDataLst>
                <p:tags r:id="rId13"/>
              </p:custDataLst>
            </p:nvPr>
          </p:nvSpPr>
          <p:spPr>
            <a:xfrm>
              <a:off x="3655133" y="2395170"/>
              <a:ext cx="265857" cy="25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15"/>
            <p:cNvSpPr/>
            <p:nvPr>
              <p:custDataLst>
                <p:tags r:id="rId14"/>
              </p:custDataLst>
            </p:nvPr>
          </p:nvSpPr>
          <p:spPr>
            <a:xfrm>
              <a:off x="4850358" y="3078917"/>
              <a:ext cx="217519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6076"/>
                  </a:moveTo>
                  <a:cubicBezTo>
                    <a:pt x="14428" y="7109"/>
                    <a:pt x="12685" y="7649"/>
                    <a:pt x="10071" y="7803"/>
                  </a:cubicBezTo>
                  <a:cubicBezTo>
                    <a:pt x="9806" y="7259"/>
                    <a:pt x="9160" y="6873"/>
                    <a:pt x="8400" y="6873"/>
                  </a:cubicBezTo>
                  <a:cubicBezTo>
                    <a:pt x="7640" y="6873"/>
                    <a:pt x="6994" y="7259"/>
                    <a:pt x="6729" y="7803"/>
                  </a:cubicBezTo>
                  <a:cubicBezTo>
                    <a:pt x="4115" y="7649"/>
                    <a:pt x="2372" y="7109"/>
                    <a:pt x="1200" y="6076"/>
                  </a:cubicBezTo>
                  <a:lnTo>
                    <a:pt x="1200" y="5891"/>
                  </a:lnTo>
                  <a:cubicBezTo>
                    <a:pt x="1200" y="5349"/>
                    <a:pt x="1738" y="4909"/>
                    <a:pt x="2400" y="4909"/>
                  </a:cubicBezTo>
                  <a:lnTo>
                    <a:pt x="14400" y="4909"/>
                  </a:lnTo>
                  <a:cubicBezTo>
                    <a:pt x="15062" y="4909"/>
                    <a:pt x="15600" y="5349"/>
                    <a:pt x="15600" y="5891"/>
                  </a:cubicBezTo>
                  <a:cubicBezTo>
                    <a:pt x="15600" y="5891"/>
                    <a:pt x="15600" y="6076"/>
                    <a:pt x="15600" y="6076"/>
                  </a:cubicBezTo>
                  <a:close/>
                  <a:moveTo>
                    <a:pt x="7800" y="8346"/>
                  </a:moveTo>
                  <a:cubicBezTo>
                    <a:pt x="7800" y="8074"/>
                    <a:pt x="8069" y="7855"/>
                    <a:pt x="8400" y="7855"/>
                  </a:cubicBezTo>
                  <a:cubicBezTo>
                    <a:pt x="8731" y="7855"/>
                    <a:pt x="9000" y="8074"/>
                    <a:pt x="9000" y="8346"/>
                  </a:cubicBezTo>
                  <a:cubicBezTo>
                    <a:pt x="9000" y="8617"/>
                    <a:pt x="8731" y="8836"/>
                    <a:pt x="8400" y="8836"/>
                  </a:cubicBezTo>
                  <a:cubicBezTo>
                    <a:pt x="8069" y="8836"/>
                    <a:pt x="7800" y="8617"/>
                    <a:pt x="7800" y="8346"/>
                  </a:cubicBezTo>
                  <a:moveTo>
                    <a:pt x="15600" y="19636"/>
                  </a:moveTo>
                  <a:cubicBezTo>
                    <a:pt x="15600" y="20179"/>
                    <a:pt x="15062" y="20619"/>
                    <a:pt x="14400" y="20619"/>
                  </a:cubicBezTo>
                  <a:lnTo>
                    <a:pt x="2400" y="20619"/>
                  </a:lnTo>
                  <a:cubicBezTo>
                    <a:pt x="1738" y="20619"/>
                    <a:pt x="1200" y="20179"/>
                    <a:pt x="1200" y="19636"/>
                  </a:cubicBezTo>
                  <a:lnTo>
                    <a:pt x="1200" y="7318"/>
                  </a:lnTo>
                  <a:cubicBezTo>
                    <a:pt x="2658" y="8244"/>
                    <a:pt x="4301" y="8666"/>
                    <a:pt x="6693" y="8790"/>
                  </a:cubicBezTo>
                  <a:cubicBezTo>
                    <a:pt x="6924" y="9385"/>
                    <a:pt x="7597" y="9819"/>
                    <a:pt x="8400" y="9819"/>
                  </a:cubicBezTo>
                  <a:cubicBezTo>
                    <a:pt x="9203" y="9819"/>
                    <a:pt x="9875" y="9385"/>
                    <a:pt x="10108" y="8790"/>
                  </a:cubicBezTo>
                  <a:cubicBezTo>
                    <a:pt x="12499" y="8666"/>
                    <a:pt x="14142" y="8244"/>
                    <a:pt x="15600" y="7318"/>
                  </a:cubicBezTo>
                  <a:cubicBezTo>
                    <a:pt x="15600" y="7318"/>
                    <a:pt x="15600" y="19636"/>
                    <a:pt x="15600" y="19636"/>
                  </a:cubicBezTo>
                  <a:close/>
                  <a:moveTo>
                    <a:pt x="14400" y="3927"/>
                  </a:moveTo>
                  <a:lnTo>
                    <a:pt x="2400" y="3927"/>
                  </a:lnTo>
                  <a:cubicBezTo>
                    <a:pt x="1075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4400" y="21600"/>
                  </a:lnTo>
                  <a:cubicBezTo>
                    <a:pt x="15725" y="21600"/>
                    <a:pt x="16800" y="20721"/>
                    <a:pt x="16800" y="19636"/>
                  </a:cubicBezTo>
                  <a:lnTo>
                    <a:pt x="16800" y="5891"/>
                  </a:lnTo>
                  <a:cubicBezTo>
                    <a:pt x="16800" y="4806"/>
                    <a:pt x="15725" y="3927"/>
                    <a:pt x="14400" y="3927"/>
                  </a:cubicBezTo>
                  <a:moveTo>
                    <a:pt x="5400" y="17673"/>
                  </a:moveTo>
                  <a:lnTo>
                    <a:pt x="4200" y="17673"/>
                  </a:lnTo>
                  <a:cubicBezTo>
                    <a:pt x="3869" y="17673"/>
                    <a:pt x="3600" y="17893"/>
                    <a:pt x="3600" y="18164"/>
                  </a:cubicBezTo>
                  <a:cubicBezTo>
                    <a:pt x="3600" y="18435"/>
                    <a:pt x="3869" y="18655"/>
                    <a:pt x="4200" y="18655"/>
                  </a:cubicBezTo>
                  <a:lnTo>
                    <a:pt x="5400" y="18655"/>
                  </a:lnTo>
                  <a:cubicBezTo>
                    <a:pt x="5731" y="18655"/>
                    <a:pt x="6000" y="18435"/>
                    <a:pt x="6000" y="18164"/>
                  </a:cubicBezTo>
                  <a:cubicBezTo>
                    <a:pt x="6000" y="17893"/>
                    <a:pt x="5731" y="17673"/>
                    <a:pt x="5400" y="17673"/>
                  </a:cubicBezTo>
                  <a:moveTo>
                    <a:pt x="6600" y="15709"/>
                  </a:move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lnTo>
                    <a:pt x="6600" y="16691"/>
                  </a:lnTo>
                  <a:cubicBezTo>
                    <a:pt x="6931" y="16691"/>
                    <a:pt x="7200" y="16472"/>
                    <a:pt x="7200" y="16200"/>
                  </a:cubicBezTo>
                  <a:cubicBezTo>
                    <a:pt x="7200" y="15929"/>
                    <a:pt x="6931" y="15709"/>
                    <a:pt x="6600" y="15709"/>
                  </a:cubicBezTo>
                  <a:moveTo>
                    <a:pt x="19200" y="0"/>
                  </a:moveTo>
                  <a:lnTo>
                    <a:pt x="7200" y="0"/>
                  </a:lnTo>
                  <a:cubicBezTo>
                    <a:pt x="5875" y="0"/>
                    <a:pt x="4800" y="879"/>
                    <a:pt x="4800" y="1964"/>
                  </a:cubicBezTo>
                  <a:lnTo>
                    <a:pt x="4800" y="2455"/>
                  </a:lnTo>
                  <a:cubicBezTo>
                    <a:pt x="4800" y="2726"/>
                    <a:pt x="5069" y="2945"/>
                    <a:pt x="5400" y="2945"/>
                  </a:cubicBezTo>
                  <a:cubicBezTo>
                    <a:pt x="5731" y="2945"/>
                    <a:pt x="6000" y="2726"/>
                    <a:pt x="6000" y="2455"/>
                  </a:cubicBezTo>
                  <a:lnTo>
                    <a:pt x="6000" y="1964"/>
                  </a:lnTo>
                  <a:cubicBezTo>
                    <a:pt x="6000" y="1422"/>
                    <a:pt x="6538" y="982"/>
                    <a:pt x="72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lnTo>
                    <a:pt x="20400" y="15709"/>
                  </a:lnTo>
                  <a:cubicBezTo>
                    <a:pt x="20400" y="16252"/>
                    <a:pt x="19862" y="16691"/>
                    <a:pt x="19200" y="16691"/>
                  </a:cubicBezTo>
                  <a:lnTo>
                    <a:pt x="18600" y="16691"/>
                  </a:lnTo>
                  <a:cubicBezTo>
                    <a:pt x="18269" y="16691"/>
                    <a:pt x="18000" y="16911"/>
                    <a:pt x="18000" y="17182"/>
                  </a:cubicBezTo>
                  <a:cubicBezTo>
                    <a:pt x="18000" y="17453"/>
                    <a:pt x="18269" y="17673"/>
                    <a:pt x="18600" y="17673"/>
                  </a:cubicBezTo>
                  <a:lnTo>
                    <a:pt x="19200" y="17673"/>
                  </a:lnTo>
                  <a:cubicBezTo>
                    <a:pt x="20525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16"/>
            <p:cNvSpPr/>
            <p:nvPr>
              <p:custDataLst>
                <p:tags r:id="rId15"/>
              </p:custDataLst>
            </p:nvPr>
          </p:nvSpPr>
          <p:spPr>
            <a:xfrm>
              <a:off x="4850358" y="1762062"/>
              <a:ext cx="265857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7"/>
            <p:cNvSpPr/>
            <p:nvPr>
              <p:custDataLst>
                <p:tags r:id="rId16"/>
              </p:custDataLst>
            </p:nvPr>
          </p:nvSpPr>
          <p:spPr>
            <a:xfrm>
              <a:off x="5221860" y="2406014"/>
              <a:ext cx="265857" cy="24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18"/>
            <p:cNvSpPr/>
            <p:nvPr>
              <p:custDataLst>
                <p:tags r:id="rId17"/>
              </p:custDataLst>
            </p:nvPr>
          </p:nvSpPr>
          <p:spPr>
            <a:xfrm>
              <a:off x="4014342" y="1762062"/>
              <a:ext cx="265857" cy="2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19"/>
            <p:cNvSpPr/>
            <p:nvPr>
              <p:custDataLst>
                <p:tags r:id="rId18"/>
              </p:custDataLst>
            </p:nvPr>
          </p:nvSpPr>
          <p:spPr>
            <a:xfrm>
              <a:off x="4013415" y="3075072"/>
              <a:ext cx="265858" cy="21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TextBox 26"/>
            <p:cNvSpPr txBox="1"/>
            <p:nvPr>
              <p:custDataLst>
                <p:tags r:id="rId19"/>
              </p:custDataLst>
            </p:nvPr>
          </p:nvSpPr>
          <p:spPr>
            <a:xfrm>
              <a:off x="5116215" y="123875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7"/>
            <p:cNvSpPr txBox="1"/>
            <p:nvPr>
              <p:custDataLst>
                <p:tags r:id="rId20"/>
              </p:custDataLst>
            </p:nvPr>
          </p:nvSpPr>
          <p:spPr>
            <a:xfrm>
              <a:off x="3569665" y="123618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8"/>
            <p:cNvSpPr txBox="1"/>
            <p:nvPr>
              <p:custDataLst>
                <p:tags r:id="rId21"/>
              </p:custDataLst>
            </p:nvPr>
          </p:nvSpPr>
          <p:spPr>
            <a:xfrm>
              <a:off x="5766335" y="2292022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9"/>
            <p:cNvSpPr txBox="1"/>
            <p:nvPr>
              <p:custDataLst>
                <p:tags r:id="rId22"/>
              </p:custDataLst>
            </p:nvPr>
          </p:nvSpPr>
          <p:spPr>
            <a:xfrm>
              <a:off x="3003167" y="2292021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06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0"/>
            <p:cNvSpPr txBox="1"/>
            <p:nvPr>
              <p:custDataLst>
                <p:tags r:id="rId23"/>
              </p:custDataLst>
            </p:nvPr>
          </p:nvSpPr>
          <p:spPr>
            <a:xfrm>
              <a:off x="3648653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05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1"/>
            <p:cNvSpPr txBox="1"/>
            <p:nvPr>
              <p:custDataLst>
                <p:tags r:id="rId24"/>
              </p:custDataLst>
            </p:nvPr>
          </p:nvSpPr>
          <p:spPr>
            <a:xfrm>
              <a:off x="5116215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04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6930" y="1138470"/>
            <a:ext cx="9157863" cy="3145675"/>
            <a:chOff x="-6930" y="1138470"/>
            <a:chExt cx="9157863" cy="3145675"/>
          </a:xfrm>
        </p:grpSpPr>
        <p:sp>
          <p:nvSpPr>
            <p:cNvPr id="22" name="Rectangle 20"/>
            <p:cNvSpPr/>
            <p:nvPr>
              <p:custDataLst>
                <p:tags r:id="rId25"/>
              </p:custDataLst>
            </p:nvPr>
          </p:nvSpPr>
          <p:spPr>
            <a:xfrm>
              <a:off x="6362819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cs typeface="+mn-ea"/>
                  <a:sym typeface="+mn-lt"/>
                </a:rPr>
                <a:t>mcps-doc-starter</a:t>
              </a:r>
              <a:endParaRPr lang="en-US" altLang="zh-CN" sz="160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21"/>
            <p:cNvSpPr/>
            <p:nvPr>
              <p:custDataLst>
                <p:tags r:id="rId26"/>
              </p:custDataLst>
            </p:nvPr>
          </p:nvSpPr>
          <p:spPr>
            <a:xfrm>
              <a:off x="6790069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3"/>
                  </a:solidFill>
                  <a:cs typeface="+mn-ea"/>
                  <a:sym typeface="+mn-lt"/>
                </a:rPr>
                <a:t>mcps-oauth2-starter</a:t>
              </a:r>
              <a:endParaRPr lang="en-US" altLang="zh-CN" sz="160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22"/>
            <p:cNvSpPr/>
            <p:nvPr>
              <p:custDataLst>
                <p:tags r:id="rId27"/>
              </p:custDataLst>
            </p:nvPr>
          </p:nvSpPr>
          <p:spPr>
            <a:xfrm>
              <a:off x="6362819" y="3262477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5"/>
                  </a:solidFill>
                  <a:cs typeface="+mn-ea"/>
                  <a:sym typeface="+mn-lt"/>
                </a:rPr>
                <a:t>mcps-cache-starter</a:t>
              </a:r>
              <a:endParaRPr lang="en-US" altLang="zh-CN" sz="16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 23"/>
            <p:cNvSpPr/>
            <p:nvPr>
              <p:custDataLst>
                <p:tags r:id="rId28"/>
              </p:custDataLst>
            </p:nvPr>
          </p:nvSpPr>
          <p:spPr>
            <a:xfrm>
              <a:off x="406873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1"/>
                  </a:solidFill>
                  <a:cs typeface="+mn-ea"/>
                  <a:sym typeface="+mn-lt"/>
                </a:rPr>
                <a:t>mcps-jpa-starter</a:t>
              </a:r>
              <a:endParaRPr lang="en-US" altLang="zh-CN" sz="16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4"/>
            <p:cNvSpPr/>
            <p:nvPr>
              <p:custDataLst>
                <p:tags r:id="rId29"/>
              </p:custDataLst>
            </p:nvPr>
          </p:nvSpPr>
          <p:spPr>
            <a:xfrm>
              <a:off x="-6930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6"/>
                  </a:solidFill>
                  <a:cs typeface="+mn-ea"/>
                  <a:sym typeface="+mn-lt"/>
                </a:rPr>
                <a:t>mcps-service-starter</a:t>
              </a:r>
              <a:endParaRPr lang="en-US" altLang="zh-CN" sz="160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>
              <p:custDataLst>
                <p:tags r:id="rId30"/>
              </p:custDataLst>
            </p:nvPr>
          </p:nvSpPr>
          <p:spPr>
            <a:xfrm>
              <a:off x="406874" y="3262479"/>
              <a:ext cx="2360863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4"/>
                  </a:solidFill>
                  <a:cs typeface="+mn-ea"/>
                  <a:sym typeface="+mn-lt"/>
                </a:rPr>
                <a:t>mcps-quere-start</a:t>
              </a:r>
              <a:endParaRPr lang="en-US" altLang="zh-CN" sz="160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36"/>
            <p:cNvSpPr txBox="1"/>
            <p:nvPr>
              <p:custDataLst>
                <p:tags r:id="rId31"/>
              </p:custDataLst>
            </p:nvPr>
          </p:nvSpPr>
          <p:spPr>
            <a:xfrm>
              <a:off x="6362819" y="147179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提供swagger封装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文档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5" name="TextBox 38"/>
            <p:cNvSpPr txBox="1"/>
            <p:nvPr>
              <p:custDataLst>
                <p:tags r:id="rId32"/>
              </p:custDataLst>
            </p:nvPr>
          </p:nvSpPr>
          <p:spPr>
            <a:xfrm>
              <a:off x="6790069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聚合服务的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接口权限控制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（基于</a:t>
              </a:r>
              <a:r>
                <a:rPr lang="en-US" altLang="zh-CN" sz="1200">
                  <a:cs typeface="+mn-ea"/>
                  <a:sym typeface="+mn-lt"/>
                </a:rPr>
                <a:t>token</a:t>
              </a:r>
              <a:r>
                <a:rPr lang="zh-CN" altLang="en-US" sz="1200">
                  <a:cs typeface="+mn-ea"/>
                  <a:sym typeface="+mn-lt"/>
                </a:rPr>
                <a:t>的权限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6" name="TextBox 39"/>
            <p:cNvSpPr txBox="1"/>
            <p:nvPr>
              <p:custDataLst>
                <p:tags r:id="rId33"/>
              </p:custDataLst>
            </p:nvPr>
          </p:nvSpPr>
          <p:spPr>
            <a:xfrm>
              <a:off x="6362819" y="3595803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提供缓存服务封装（目前实现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和</a:t>
              </a:r>
              <a:r>
                <a:rPr lang="en-US" altLang="zh-CN" sz="1200">
                  <a:cs typeface="+mn-ea"/>
                  <a:sym typeface="+mn-lt"/>
                </a:rPr>
                <a:t>guava</a:t>
              </a:r>
              <a:r>
                <a:rPr lang="zh-CN" altLang="en-US" sz="1200">
                  <a:cs typeface="+mn-ea"/>
                  <a:sym typeface="+mn-lt"/>
                </a:rPr>
                <a:t>的封装）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7" name="TextBox 40"/>
            <p:cNvSpPr txBox="1"/>
            <p:nvPr>
              <p:custDataLst>
                <p:tags r:id="rId34"/>
              </p:custDataLst>
            </p:nvPr>
          </p:nvSpPr>
          <p:spPr>
            <a:xfrm>
              <a:off x="406873" y="359580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提供队列服务封装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kafka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rocket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8" name="TextBox 41"/>
            <p:cNvSpPr txBox="1"/>
            <p:nvPr>
              <p:custDataLst>
                <p:tags r:id="rId35"/>
              </p:custDataLst>
            </p:nvPr>
          </p:nvSpPr>
          <p:spPr>
            <a:xfrm>
              <a:off x="-6930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微服务通用的</a:t>
              </a:r>
              <a:r>
                <a:rPr lang="en-US" altLang="zh-CN" sz="1200">
                  <a:cs typeface="+mn-ea"/>
                  <a:sym typeface="+mn-lt"/>
                </a:rPr>
                <a:t>starter</a:t>
              </a:r>
              <a:r>
                <a:rPr lang="zh-CN" altLang="en-US" sz="1200">
                  <a:cs typeface="+mn-ea"/>
                  <a:sym typeface="+mn-lt"/>
                </a:rPr>
                <a:t>引用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log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doc</a:t>
              </a:r>
              <a:r>
                <a:rPr lang="zh-CN" altLang="en-US" sz="1200">
                  <a:cs typeface="+mn-ea"/>
                  <a:sym typeface="+mn-lt"/>
                </a:rPr>
                <a:t>等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9" name="TextBox 42"/>
            <p:cNvSpPr txBox="1"/>
            <p:nvPr>
              <p:custDataLst>
                <p:tags r:id="rId36"/>
              </p:custDataLst>
            </p:nvPr>
          </p:nvSpPr>
          <p:spPr>
            <a:xfrm>
              <a:off x="406873" y="1471795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实现</a:t>
              </a:r>
              <a:r>
                <a:rPr lang="en-US" altLang="zh-CN" sz="1200" dirty="0">
                  <a:cs typeface="+mn-ea"/>
                  <a:sym typeface="+mn-lt"/>
                </a:rPr>
                <a:t>JPA</a:t>
              </a:r>
              <a:r>
                <a:rPr lang="zh-CN" altLang="en-US" sz="1200" dirty="0">
                  <a:cs typeface="+mn-ea"/>
                  <a:sym typeface="+mn-lt"/>
                </a:rPr>
                <a:t>的微服务框架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/>
          <p:nvPr>
            <p:custDataLst>
              <p:tags r:id="rId37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Start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/>
            <p:cNvSpPr/>
            <p:nvPr>
              <p:custDataLst>
                <p:tags r:id="rId38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>
              <p:custDataLst>
                <p:tags r:id="rId39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任意多边形: 形状 56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任意多边形: 形状 57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TextBox 48"/>
          <p:cNvSpPr txBox="1"/>
          <p:nvPr>
            <p:custDataLst>
              <p:tags r:id="rId5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单元测试规范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49"/>
          <p:cNvSpPr txBox="1"/>
          <p:nvPr>
            <p:custDataLst>
              <p:tags r:id="rId6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测试用例及代码覆盖率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任意多边形: 形状 62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05649" y="1086585"/>
            <a:ext cx="3168253" cy="3203972"/>
            <a:chOff x="4007532" y="1776638"/>
            <a:chExt cx="4224337" cy="4271962"/>
          </a:xfrm>
        </p:grpSpPr>
        <p:sp>
          <p:nvSpPr>
            <p:cNvPr id="16" name="任意多边形: 形状 15"/>
            <p:cNvSpPr/>
            <p:nvPr>
              <p:custDataLst>
                <p:tags r:id="rId1"/>
              </p:custDataLst>
            </p:nvPr>
          </p:nvSpPr>
          <p:spPr bwMode="auto">
            <a:xfrm>
              <a:off x="4139294" y="1960787"/>
              <a:ext cx="4092575" cy="4087813"/>
            </a:xfrm>
            <a:custGeom>
              <a:avLst/>
              <a:gdLst>
                <a:gd name="T0" fmla="*/ 428 w 1089"/>
                <a:gd name="T1" fmla="*/ 503 h 1087"/>
                <a:gd name="T2" fmla="*/ 464 w 1089"/>
                <a:gd name="T3" fmla="*/ 156 h 1087"/>
                <a:gd name="T4" fmla="*/ 481 w 1089"/>
                <a:gd name="T5" fmla="*/ 113 h 1087"/>
                <a:gd name="T6" fmla="*/ 547 w 1089"/>
                <a:gd name="T7" fmla="*/ 75 h 1087"/>
                <a:gd name="T8" fmla="*/ 610 w 1089"/>
                <a:gd name="T9" fmla="*/ 112 h 1087"/>
                <a:gd name="T10" fmla="*/ 605 w 1089"/>
                <a:gd name="T11" fmla="*/ 188 h 1087"/>
                <a:gd name="T12" fmla="*/ 772 w 1089"/>
                <a:gd name="T13" fmla="*/ 536 h 1087"/>
                <a:gd name="T14" fmla="*/ 933 w 1089"/>
                <a:gd name="T15" fmla="*/ 463 h 1087"/>
                <a:gd name="T16" fmla="*/ 976 w 1089"/>
                <a:gd name="T17" fmla="*/ 480 h 1087"/>
                <a:gd name="T18" fmla="*/ 1014 w 1089"/>
                <a:gd name="T19" fmla="*/ 555 h 1087"/>
                <a:gd name="T20" fmla="*/ 977 w 1089"/>
                <a:gd name="T21" fmla="*/ 609 h 1087"/>
                <a:gd name="T22" fmla="*/ 902 w 1089"/>
                <a:gd name="T23" fmla="*/ 604 h 1087"/>
                <a:gd name="T24" fmla="*/ 662 w 1089"/>
                <a:gd name="T25" fmla="*/ 584 h 1087"/>
                <a:gd name="T26" fmla="*/ 626 w 1089"/>
                <a:gd name="T27" fmla="*/ 932 h 1087"/>
                <a:gd name="T28" fmla="*/ 609 w 1089"/>
                <a:gd name="T29" fmla="*/ 975 h 1087"/>
                <a:gd name="T30" fmla="*/ 542 w 1089"/>
                <a:gd name="T31" fmla="*/ 1013 h 1087"/>
                <a:gd name="T32" fmla="*/ 480 w 1089"/>
                <a:gd name="T33" fmla="*/ 976 h 1087"/>
                <a:gd name="T34" fmla="*/ 485 w 1089"/>
                <a:gd name="T35" fmla="*/ 900 h 1087"/>
                <a:gd name="T36" fmla="*/ 318 w 1089"/>
                <a:gd name="T37" fmla="*/ 551 h 1087"/>
                <a:gd name="T38" fmla="*/ 156 w 1089"/>
                <a:gd name="T39" fmla="*/ 625 h 1087"/>
                <a:gd name="T40" fmla="*/ 113 w 1089"/>
                <a:gd name="T41" fmla="*/ 608 h 1087"/>
                <a:gd name="T42" fmla="*/ 76 w 1089"/>
                <a:gd name="T43" fmla="*/ 533 h 1087"/>
                <a:gd name="T44" fmla="*/ 112 w 1089"/>
                <a:gd name="T45" fmla="*/ 479 h 1087"/>
                <a:gd name="T46" fmla="*/ 188 w 1089"/>
                <a:gd name="T47" fmla="*/ 484 h 1087"/>
                <a:gd name="T48" fmla="*/ 546 w 1089"/>
                <a:gd name="T49" fmla="*/ 0 h 1087"/>
                <a:gd name="T50" fmla="*/ 418 w 1089"/>
                <a:gd name="T51" fmla="*/ 74 h 1087"/>
                <a:gd name="T52" fmla="*/ 388 w 1089"/>
                <a:gd name="T53" fmla="*/ 113 h 1087"/>
                <a:gd name="T54" fmla="*/ 224 w 1089"/>
                <a:gd name="T55" fmla="*/ 127 h 1087"/>
                <a:gd name="T56" fmla="*/ 77 w 1089"/>
                <a:gd name="T57" fmla="*/ 413 h 1087"/>
                <a:gd name="T58" fmla="*/ 0 w 1089"/>
                <a:gd name="T59" fmla="*/ 543 h 1087"/>
                <a:gd name="T60" fmla="*/ 91 w 1089"/>
                <a:gd name="T61" fmla="*/ 681 h 1087"/>
                <a:gd name="T62" fmla="*/ 127 w 1089"/>
                <a:gd name="T63" fmla="*/ 864 h 1087"/>
                <a:gd name="T64" fmla="*/ 347 w 1089"/>
                <a:gd name="T65" fmla="*/ 978 h 1087"/>
                <a:gd name="T66" fmla="*/ 414 w 1089"/>
                <a:gd name="T67" fmla="*/ 1011 h 1087"/>
                <a:gd name="T68" fmla="*/ 544 w 1089"/>
                <a:gd name="T69" fmla="*/ 1087 h 1087"/>
                <a:gd name="T70" fmla="*/ 672 w 1089"/>
                <a:gd name="T71" fmla="*/ 1013 h 1087"/>
                <a:gd name="T72" fmla="*/ 702 w 1089"/>
                <a:gd name="T73" fmla="*/ 975 h 1087"/>
                <a:gd name="T74" fmla="*/ 866 w 1089"/>
                <a:gd name="T75" fmla="*/ 961 h 1087"/>
                <a:gd name="T76" fmla="*/ 1013 w 1089"/>
                <a:gd name="T77" fmla="*/ 674 h 1087"/>
                <a:gd name="T78" fmla="*/ 1089 w 1089"/>
                <a:gd name="T79" fmla="*/ 545 h 1087"/>
                <a:gd name="T80" fmla="*/ 999 w 1089"/>
                <a:gd name="T81" fmla="*/ 407 h 1087"/>
                <a:gd name="T82" fmla="*/ 962 w 1089"/>
                <a:gd name="T83" fmla="*/ 224 h 1087"/>
                <a:gd name="T84" fmla="*/ 743 w 1089"/>
                <a:gd name="T85" fmla="*/ 110 h 1087"/>
                <a:gd name="T86" fmla="*/ 676 w 1089"/>
                <a:gd name="T87" fmla="*/ 76 h 1087"/>
                <a:gd name="T88" fmla="*/ 546 w 1089"/>
                <a:gd name="T8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9" h="1087">
                  <a:moveTo>
                    <a:pt x="323" y="531"/>
                  </a:moveTo>
                  <a:cubicBezTo>
                    <a:pt x="358" y="531"/>
                    <a:pt x="394" y="522"/>
                    <a:pt x="428" y="503"/>
                  </a:cubicBezTo>
                  <a:cubicBezTo>
                    <a:pt x="532" y="445"/>
                    <a:pt x="568" y="312"/>
                    <a:pt x="507" y="209"/>
                  </a:cubicBezTo>
                  <a:cubicBezTo>
                    <a:pt x="496" y="188"/>
                    <a:pt x="481" y="171"/>
                    <a:pt x="464" y="156"/>
                  </a:cubicBezTo>
                  <a:cubicBezTo>
                    <a:pt x="465" y="146"/>
                    <a:pt x="468" y="136"/>
                    <a:pt x="473" y="127"/>
                  </a:cubicBezTo>
                  <a:cubicBezTo>
                    <a:pt x="481" y="113"/>
                    <a:pt x="481" y="113"/>
                    <a:pt x="481" y="113"/>
                  </a:cubicBezTo>
                  <a:cubicBezTo>
                    <a:pt x="495" y="90"/>
                    <a:pt x="519" y="75"/>
                    <a:pt x="546" y="75"/>
                  </a:cubicBezTo>
                  <a:cubicBezTo>
                    <a:pt x="546" y="75"/>
                    <a:pt x="547" y="75"/>
                    <a:pt x="547" y="75"/>
                  </a:cubicBezTo>
                  <a:cubicBezTo>
                    <a:pt x="550" y="75"/>
                    <a:pt x="553" y="75"/>
                    <a:pt x="556" y="75"/>
                  </a:cubicBezTo>
                  <a:cubicBezTo>
                    <a:pt x="579" y="78"/>
                    <a:pt x="598" y="91"/>
                    <a:pt x="610" y="112"/>
                  </a:cubicBezTo>
                  <a:cubicBezTo>
                    <a:pt x="610" y="112"/>
                    <a:pt x="610" y="112"/>
                    <a:pt x="610" y="112"/>
                  </a:cubicBezTo>
                  <a:cubicBezTo>
                    <a:pt x="624" y="136"/>
                    <a:pt x="622" y="166"/>
                    <a:pt x="605" y="188"/>
                  </a:cubicBezTo>
                  <a:cubicBezTo>
                    <a:pt x="552" y="254"/>
                    <a:pt x="541" y="349"/>
                    <a:pt x="585" y="427"/>
                  </a:cubicBezTo>
                  <a:cubicBezTo>
                    <a:pt x="625" y="497"/>
                    <a:pt x="697" y="536"/>
                    <a:pt x="772" y="536"/>
                  </a:cubicBezTo>
                  <a:cubicBezTo>
                    <a:pt x="809" y="536"/>
                    <a:pt x="846" y="527"/>
                    <a:pt x="880" y="507"/>
                  </a:cubicBezTo>
                  <a:cubicBezTo>
                    <a:pt x="901" y="495"/>
                    <a:pt x="919" y="480"/>
                    <a:pt x="933" y="463"/>
                  </a:cubicBezTo>
                  <a:cubicBezTo>
                    <a:pt x="943" y="464"/>
                    <a:pt x="953" y="467"/>
                    <a:pt x="962" y="472"/>
                  </a:cubicBezTo>
                  <a:cubicBezTo>
                    <a:pt x="976" y="480"/>
                    <a:pt x="976" y="480"/>
                    <a:pt x="976" y="480"/>
                  </a:cubicBezTo>
                  <a:cubicBezTo>
                    <a:pt x="1000" y="494"/>
                    <a:pt x="1015" y="519"/>
                    <a:pt x="1015" y="546"/>
                  </a:cubicBezTo>
                  <a:cubicBezTo>
                    <a:pt x="1015" y="549"/>
                    <a:pt x="1015" y="552"/>
                    <a:pt x="1014" y="555"/>
                  </a:cubicBezTo>
                  <a:cubicBezTo>
                    <a:pt x="1011" y="578"/>
                    <a:pt x="998" y="597"/>
                    <a:pt x="978" y="609"/>
                  </a:cubicBezTo>
                  <a:cubicBezTo>
                    <a:pt x="977" y="609"/>
                    <a:pt x="977" y="609"/>
                    <a:pt x="977" y="609"/>
                  </a:cubicBezTo>
                  <a:cubicBezTo>
                    <a:pt x="967" y="615"/>
                    <a:pt x="955" y="618"/>
                    <a:pt x="943" y="618"/>
                  </a:cubicBezTo>
                  <a:cubicBezTo>
                    <a:pt x="928" y="618"/>
                    <a:pt x="914" y="613"/>
                    <a:pt x="902" y="604"/>
                  </a:cubicBezTo>
                  <a:cubicBezTo>
                    <a:pt x="863" y="573"/>
                    <a:pt x="816" y="557"/>
                    <a:pt x="767" y="557"/>
                  </a:cubicBezTo>
                  <a:cubicBezTo>
                    <a:pt x="731" y="557"/>
                    <a:pt x="695" y="565"/>
                    <a:pt x="662" y="584"/>
                  </a:cubicBezTo>
                  <a:cubicBezTo>
                    <a:pt x="558" y="643"/>
                    <a:pt x="522" y="776"/>
                    <a:pt x="582" y="879"/>
                  </a:cubicBezTo>
                  <a:cubicBezTo>
                    <a:pt x="594" y="899"/>
                    <a:pt x="609" y="917"/>
                    <a:pt x="626" y="932"/>
                  </a:cubicBezTo>
                  <a:cubicBezTo>
                    <a:pt x="625" y="942"/>
                    <a:pt x="622" y="951"/>
                    <a:pt x="617" y="960"/>
                  </a:cubicBezTo>
                  <a:cubicBezTo>
                    <a:pt x="609" y="975"/>
                    <a:pt x="609" y="975"/>
                    <a:pt x="609" y="975"/>
                  </a:cubicBezTo>
                  <a:cubicBezTo>
                    <a:pt x="595" y="998"/>
                    <a:pt x="571" y="1013"/>
                    <a:pt x="544" y="1013"/>
                  </a:cubicBezTo>
                  <a:cubicBezTo>
                    <a:pt x="543" y="1013"/>
                    <a:pt x="543" y="1013"/>
                    <a:pt x="542" y="1013"/>
                  </a:cubicBezTo>
                  <a:cubicBezTo>
                    <a:pt x="539" y="1013"/>
                    <a:pt x="537" y="1013"/>
                    <a:pt x="534" y="1012"/>
                  </a:cubicBezTo>
                  <a:cubicBezTo>
                    <a:pt x="511" y="1009"/>
                    <a:pt x="492" y="996"/>
                    <a:pt x="480" y="976"/>
                  </a:cubicBezTo>
                  <a:cubicBezTo>
                    <a:pt x="480" y="976"/>
                    <a:pt x="480" y="976"/>
                    <a:pt x="480" y="976"/>
                  </a:cubicBezTo>
                  <a:cubicBezTo>
                    <a:pt x="466" y="952"/>
                    <a:pt x="467" y="921"/>
                    <a:pt x="485" y="900"/>
                  </a:cubicBezTo>
                  <a:cubicBezTo>
                    <a:pt x="538" y="833"/>
                    <a:pt x="549" y="739"/>
                    <a:pt x="504" y="660"/>
                  </a:cubicBezTo>
                  <a:cubicBezTo>
                    <a:pt x="465" y="590"/>
                    <a:pt x="392" y="551"/>
                    <a:pt x="318" y="551"/>
                  </a:cubicBezTo>
                  <a:cubicBezTo>
                    <a:pt x="281" y="551"/>
                    <a:pt x="244" y="561"/>
                    <a:pt x="210" y="581"/>
                  </a:cubicBezTo>
                  <a:cubicBezTo>
                    <a:pt x="189" y="593"/>
                    <a:pt x="171" y="608"/>
                    <a:pt x="156" y="625"/>
                  </a:cubicBezTo>
                  <a:cubicBezTo>
                    <a:pt x="146" y="624"/>
                    <a:pt x="136" y="621"/>
                    <a:pt x="128" y="616"/>
                  </a:cubicBezTo>
                  <a:cubicBezTo>
                    <a:pt x="113" y="608"/>
                    <a:pt x="113" y="608"/>
                    <a:pt x="113" y="608"/>
                  </a:cubicBezTo>
                  <a:cubicBezTo>
                    <a:pt x="90" y="594"/>
                    <a:pt x="74" y="569"/>
                    <a:pt x="75" y="541"/>
                  </a:cubicBezTo>
                  <a:cubicBezTo>
                    <a:pt x="75" y="538"/>
                    <a:pt x="75" y="536"/>
                    <a:pt x="76" y="533"/>
                  </a:cubicBezTo>
                  <a:cubicBezTo>
                    <a:pt x="79" y="510"/>
                    <a:pt x="92" y="491"/>
                    <a:pt x="112" y="479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23" y="472"/>
                    <a:pt x="135" y="469"/>
                    <a:pt x="147" y="469"/>
                  </a:cubicBezTo>
                  <a:cubicBezTo>
                    <a:pt x="161" y="469"/>
                    <a:pt x="176" y="474"/>
                    <a:pt x="188" y="484"/>
                  </a:cubicBezTo>
                  <a:cubicBezTo>
                    <a:pt x="226" y="515"/>
                    <a:pt x="274" y="531"/>
                    <a:pt x="323" y="531"/>
                  </a:cubicBezTo>
                  <a:moveTo>
                    <a:pt x="546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492" y="0"/>
                    <a:pt x="444" y="28"/>
                    <a:pt x="418" y="74"/>
                  </a:cubicBezTo>
                  <a:cubicBezTo>
                    <a:pt x="408" y="91"/>
                    <a:pt x="408" y="91"/>
                    <a:pt x="408" y="91"/>
                  </a:cubicBezTo>
                  <a:cubicBezTo>
                    <a:pt x="403" y="100"/>
                    <a:pt x="396" y="107"/>
                    <a:pt x="388" y="113"/>
                  </a:cubicBezTo>
                  <a:cubicBezTo>
                    <a:pt x="366" y="106"/>
                    <a:pt x="344" y="103"/>
                    <a:pt x="322" y="103"/>
                  </a:cubicBezTo>
                  <a:cubicBezTo>
                    <a:pt x="288" y="103"/>
                    <a:pt x="255" y="110"/>
                    <a:pt x="224" y="127"/>
                  </a:cubicBezTo>
                  <a:cubicBezTo>
                    <a:pt x="141" y="170"/>
                    <a:pt x="98" y="259"/>
                    <a:pt x="110" y="346"/>
                  </a:cubicBezTo>
                  <a:cubicBezTo>
                    <a:pt x="114" y="373"/>
                    <a:pt x="100" y="400"/>
                    <a:pt x="77" y="413"/>
                  </a:cubicBezTo>
                  <a:cubicBezTo>
                    <a:pt x="35" y="437"/>
                    <a:pt x="7" y="480"/>
                    <a:pt x="1" y="527"/>
                  </a:cubicBezTo>
                  <a:cubicBezTo>
                    <a:pt x="1" y="532"/>
                    <a:pt x="0" y="538"/>
                    <a:pt x="0" y="543"/>
                  </a:cubicBezTo>
                  <a:cubicBezTo>
                    <a:pt x="1" y="597"/>
                    <a:pt x="28" y="644"/>
                    <a:pt x="75" y="671"/>
                  </a:cubicBezTo>
                  <a:cubicBezTo>
                    <a:pt x="91" y="681"/>
                    <a:pt x="91" y="681"/>
                    <a:pt x="91" y="681"/>
                  </a:cubicBezTo>
                  <a:cubicBezTo>
                    <a:pt x="100" y="686"/>
                    <a:pt x="108" y="693"/>
                    <a:pt x="114" y="702"/>
                  </a:cubicBezTo>
                  <a:cubicBezTo>
                    <a:pt x="97" y="754"/>
                    <a:pt x="101" y="812"/>
                    <a:pt x="127" y="864"/>
                  </a:cubicBezTo>
                  <a:cubicBezTo>
                    <a:pt x="166" y="938"/>
                    <a:pt x="241" y="980"/>
                    <a:pt x="318" y="980"/>
                  </a:cubicBezTo>
                  <a:cubicBezTo>
                    <a:pt x="328" y="980"/>
                    <a:pt x="337" y="979"/>
                    <a:pt x="347" y="978"/>
                  </a:cubicBezTo>
                  <a:cubicBezTo>
                    <a:pt x="350" y="977"/>
                    <a:pt x="353" y="977"/>
                    <a:pt x="356" y="977"/>
                  </a:cubicBezTo>
                  <a:cubicBezTo>
                    <a:pt x="380" y="977"/>
                    <a:pt x="402" y="990"/>
                    <a:pt x="414" y="1011"/>
                  </a:cubicBezTo>
                  <a:cubicBezTo>
                    <a:pt x="438" y="1053"/>
                    <a:pt x="480" y="1081"/>
                    <a:pt x="528" y="1086"/>
                  </a:cubicBezTo>
                  <a:cubicBezTo>
                    <a:pt x="533" y="1087"/>
                    <a:pt x="538" y="1087"/>
                    <a:pt x="544" y="1087"/>
                  </a:cubicBezTo>
                  <a:cubicBezTo>
                    <a:pt x="544" y="1087"/>
                    <a:pt x="544" y="1087"/>
                    <a:pt x="544" y="1087"/>
                  </a:cubicBezTo>
                  <a:cubicBezTo>
                    <a:pt x="598" y="1087"/>
                    <a:pt x="645" y="1060"/>
                    <a:pt x="672" y="1013"/>
                  </a:cubicBezTo>
                  <a:cubicBezTo>
                    <a:pt x="682" y="997"/>
                    <a:pt x="682" y="997"/>
                    <a:pt x="682" y="997"/>
                  </a:cubicBezTo>
                  <a:cubicBezTo>
                    <a:pt x="687" y="988"/>
                    <a:pt x="694" y="980"/>
                    <a:pt x="702" y="975"/>
                  </a:cubicBezTo>
                  <a:cubicBezTo>
                    <a:pt x="723" y="981"/>
                    <a:pt x="746" y="985"/>
                    <a:pt x="768" y="985"/>
                  </a:cubicBezTo>
                  <a:cubicBezTo>
                    <a:pt x="801" y="985"/>
                    <a:pt x="835" y="977"/>
                    <a:pt x="866" y="961"/>
                  </a:cubicBezTo>
                  <a:cubicBezTo>
                    <a:pt x="949" y="918"/>
                    <a:pt x="992" y="829"/>
                    <a:pt x="980" y="742"/>
                  </a:cubicBezTo>
                  <a:cubicBezTo>
                    <a:pt x="976" y="715"/>
                    <a:pt x="989" y="688"/>
                    <a:pt x="1013" y="674"/>
                  </a:cubicBezTo>
                  <a:cubicBezTo>
                    <a:pt x="1055" y="650"/>
                    <a:pt x="1083" y="608"/>
                    <a:pt x="1088" y="561"/>
                  </a:cubicBezTo>
                  <a:cubicBezTo>
                    <a:pt x="1089" y="556"/>
                    <a:pt x="1089" y="550"/>
                    <a:pt x="1089" y="545"/>
                  </a:cubicBezTo>
                  <a:cubicBezTo>
                    <a:pt x="1089" y="491"/>
                    <a:pt x="1062" y="443"/>
                    <a:pt x="1015" y="416"/>
                  </a:cubicBezTo>
                  <a:cubicBezTo>
                    <a:pt x="999" y="407"/>
                    <a:pt x="999" y="407"/>
                    <a:pt x="999" y="407"/>
                  </a:cubicBezTo>
                  <a:cubicBezTo>
                    <a:pt x="989" y="402"/>
                    <a:pt x="982" y="394"/>
                    <a:pt x="976" y="386"/>
                  </a:cubicBezTo>
                  <a:cubicBezTo>
                    <a:pt x="993" y="334"/>
                    <a:pt x="989" y="275"/>
                    <a:pt x="962" y="224"/>
                  </a:cubicBezTo>
                  <a:cubicBezTo>
                    <a:pt x="924" y="150"/>
                    <a:pt x="849" y="108"/>
                    <a:pt x="772" y="108"/>
                  </a:cubicBezTo>
                  <a:cubicBezTo>
                    <a:pt x="762" y="108"/>
                    <a:pt x="753" y="109"/>
                    <a:pt x="743" y="110"/>
                  </a:cubicBezTo>
                  <a:cubicBezTo>
                    <a:pt x="740" y="110"/>
                    <a:pt x="737" y="110"/>
                    <a:pt x="734" y="110"/>
                  </a:cubicBezTo>
                  <a:cubicBezTo>
                    <a:pt x="710" y="110"/>
                    <a:pt x="688" y="98"/>
                    <a:pt x="676" y="76"/>
                  </a:cubicBezTo>
                  <a:cubicBezTo>
                    <a:pt x="651" y="35"/>
                    <a:pt x="609" y="7"/>
                    <a:pt x="562" y="1"/>
                  </a:cubicBezTo>
                  <a:cubicBezTo>
                    <a:pt x="557" y="1"/>
                    <a:pt x="551" y="0"/>
                    <a:pt x="546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285344" y="3732437"/>
              <a:ext cx="3063671" cy="2127250"/>
              <a:chOff x="4285344" y="3732437"/>
              <a:chExt cx="3063671" cy="2127250"/>
            </a:xfrm>
          </p:grpSpPr>
          <p:sp>
            <p:nvSpPr>
              <p:cNvPr id="29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537574" y="3992201"/>
                <a:ext cx="811441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>
                    <a:solidFill>
                      <a:schemeClr val="bg1"/>
                    </a:solidFill>
                    <a:cs typeface="+mn-ea"/>
                    <a:sym typeface="+mn-lt"/>
                  </a:rPr>
                  <a:t>T</a:t>
                </a:r>
                <a:endParaRPr lang="en-US" sz="8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4285344" y="3732437"/>
                <a:ext cx="1781175" cy="2127250"/>
              </a:xfrm>
              <a:custGeom>
                <a:avLst/>
                <a:gdLst>
                  <a:gd name="T0" fmla="*/ 405 w 474"/>
                  <a:gd name="T1" fmla="*/ 456 h 566"/>
                  <a:gd name="T2" fmla="*/ 405 w 474"/>
                  <a:gd name="T3" fmla="*/ 455 h 566"/>
                  <a:gd name="T4" fmla="*/ 410 w 474"/>
                  <a:gd name="T5" fmla="*/ 379 h 566"/>
                  <a:gd name="T6" fmla="*/ 430 w 474"/>
                  <a:gd name="T7" fmla="*/ 140 h 566"/>
                  <a:gd name="T8" fmla="*/ 135 w 474"/>
                  <a:gd name="T9" fmla="*/ 60 h 566"/>
                  <a:gd name="T10" fmla="*/ 53 w 474"/>
                  <a:gd name="T11" fmla="*/ 344 h 566"/>
                  <a:gd name="T12" fmla="*/ 272 w 474"/>
                  <a:gd name="T13" fmla="*/ 458 h 566"/>
                  <a:gd name="T14" fmla="*/ 339 w 474"/>
                  <a:gd name="T15" fmla="*/ 491 h 566"/>
                  <a:gd name="T16" fmla="*/ 453 w 474"/>
                  <a:gd name="T17" fmla="*/ 566 h 566"/>
                  <a:gd name="T18" fmla="*/ 459 w 474"/>
                  <a:gd name="T19" fmla="*/ 492 h 566"/>
                  <a:gd name="T20" fmla="*/ 405 w 474"/>
                  <a:gd name="T21" fmla="*/ 45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4" h="566">
                    <a:moveTo>
                      <a:pt x="405" y="456"/>
                    </a:moveTo>
                    <a:cubicBezTo>
                      <a:pt x="405" y="455"/>
                      <a:pt x="405" y="455"/>
                      <a:pt x="405" y="455"/>
                    </a:cubicBezTo>
                    <a:cubicBezTo>
                      <a:pt x="391" y="431"/>
                      <a:pt x="393" y="401"/>
                      <a:pt x="410" y="379"/>
                    </a:cubicBezTo>
                    <a:cubicBezTo>
                      <a:pt x="463" y="313"/>
                      <a:pt x="474" y="219"/>
                      <a:pt x="430" y="140"/>
                    </a:cubicBezTo>
                    <a:cubicBezTo>
                      <a:pt x="371" y="36"/>
                      <a:pt x="238" y="0"/>
                      <a:pt x="135" y="60"/>
                    </a:cubicBezTo>
                    <a:cubicBezTo>
                      <a:pt x="37" y="118"/>
                      <a:pt x="0" y="243"/>
                      <a:pt x="53" y="344"/>
                    </a:cubicBezTo>
                    <a:cubicBezTo>
                      <a:pt x="96" y="427"/>
                      <a:pt x="185" y="469"/>
                      <a:pt x="272" y="458"/>
                    </a:cubicBezTo>
                    <a:cubicBezTo>
                      <a:pt x="299" y="454"/>
                      <a:pt x="326" y="467"/>
                      <a:pt x="339" y="491"/>
                    </a:cubicBezTo>
                    <a:cubicBezTo>
                      <a:pt x="364" y="533"/>
                      <a:pt x="406" y="561"/>
                      <a:pt x="453" y="566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36" y="489"/>
                      <a:pt x="417" y="476"/>
                      <a:pt x="405" y="4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007532" y="2160683"/>
              <a:ext cx="2014079" cy="3353454"/>
              <a:chOff x="4007532" y="2160683"/>
              <a:chExt cx="2014079" cy="3353454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07532" y="2160683"/>
                <a:ext cx="2014079" cy="3221255"/>
              </a:xfrm>
              <a:custGeom>
                <a:avLst/>
                <a:gdLst>
                  <a:gd name="connsiteX0" fmla="*/ 1133805 w 2014079"/>
                  <a:gd name="connsiteY0" fmla="*/ 3228 h 3221255"/>
                  <a:gd name="connsiteX1" fmla="*/ 1904922 w 2014079"/>
                  <a:gd name="connsiteY1" fmla="*/ 397921 h 3221255"/>
                  <a:gd name="connsiteX2" fmla="*/ 1604250 w 2014079"/>
                  <a:gd name="connsiteY2" fmla="*/ 1507812 h 3221255"/>
                  <a:gd name="connsiteX3" fmla="*/ 702236 w 2014079"/>
                  <a:gd name="connsiteY3" fmla="*/ 1436327 h 3221255"/>
                  <a:gd name="connsiteX4" fmla="*/ 420357 w 2014079"/>
                  <a:gd name="connsiteY4" fmla="*/ 1413753 h 3221255"/>
                  <a:gd name="connsiteX5" fmla="*/ 416598 w 2014079"/>
                  <a:gd name="connsiteY5" fmla="*/ 1417516 h 3221255"/>
                  <a:gd name="connsiteX6" fmla="*/ 296623 w 2014079"/>
                  <a:gd name="connsiteY6" fmla="*/ 1556664 h 3221255"/>
                  <a:gd name="connsiteX7" fmla="*/ 281406 w 2014079"/>
                  <a:gd name="connsiteY7" fmla="*/ 1616487 h 3221255"/>
                  <a:gd name="connsiteX8" fmla="*/ 281944 w 2014079"/>
                  <a:gd name="connsiteY8" fmla="*/ 1616531 h 3221255"/>
                  <a:gd name="connsiteX9" fmla="*/ 278185 w 2014079"/>
                  <a:gd name="connsiteY9" fmla="*/ 1650358 h 3221255"/>
                  <a:gd name="connsiteX10" fmla="*/ 424795 w 2014079"/>
                  <a:gd name="connsiteY10" fmla="*/ 1898425 h 3221255"/>
                  <a:gd name="connsiteX11" fmla="*/ 477425 w 2014079"/>
                  <a:gd name="connsiteY11" fmla="*/ 1932252 h 3221255"/>
                  <a:gd name="connsiteX12" fmla="*/ 755609 w 2014079"/>
                  <a:gd name="connsiteY12" fmla="*/ 1917218 h 3221255"/>
                  <a:gd name="connsiteX13" fmla="*/ 1571366 w 2014079"/>
                  <a:gd name="connsiteY13" fmla="*/ 1879632 h 3221255"/>
                  <a:gd name="connsiteX14" fmla="*/ 1789402 w 2014079"/>
                  <a:gd name="connsiteY14" fmla="*/ 2905727 h 3221255"/>
                  <a:gd name="connsiteX15" fmla="*/ 830794 w 2014079"/>
                  <a:gd name="connsiteY15" fmla="*/ 3127483 h 3221255"/>
                  <a:gd name="connsiteX16" fmla="*/ 466147 w 2014079"/>
                  <a:gd name="connsiteY16" fmla="*/ 2420869 h 3221255"/>
                  <a:gd name="connsiteX17" fmla="*/ 338332 w 2014079"/>
                  <a:gd name="connsiteY17" fmla="*/ 2176560 h 3221255"/>
                  <a:gd name="connsiteX18" fmla="*/ 278185 w 2014079"/>
                  <a:gd name="connsiteY18" fmla="*/ 2138975 h 3221255"/>
                  <a:gd name="connsiteX19" fmla="*/ 0 w 2014079"/>
                  <a:gd name="connsiteY19" fmla="*/ 1657875 h 3221255"/>
                  <a:gd name="connsiteX20" fmla="*/ 3735 w 2014079"/>
                  <a:gd name="connsiteY20" fmla="*/ 1594391 h 3221255"/>
                  <a:gd name="connsiteX21" fmla="*/ 3175 w 2014079"/>
                  <a:gd name="connsiteY21" fmla="*/ 1594346 h 3221255"/>
                  <a:gd name="connsiteX22" fmla="*/ 285055 w 2014079"/>
                  <a:gd name="connsiteY22" fmla="*/ 1169201 h 3221255"/>
                  <a:gd name="connsiteX23" fmla="*/ 409082 w 2014079"/>
                  <a:gd name="connsiteY23" fmla="*/ 913362 h 3221255"/>
                  <a:gd name="connsiteX24" fmla="*/ 837538 w 2014079"/>
                  <a:gd name="connsiteY24" fmla="*/ 89409 h 3221255"/>
                  <a:gd name="connsiteX25" fmla="*/ 1133805 w 2014079"/>
                  <a:gd name="connsiteY25" fmla="*/ 3228 h 322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079" h="3221255">
                    <a:moveTo>
                      <a:pt x="1133805" y="3228"/>
                    </a:moveTo>
                    <a:cubicBezTo>
                      <a:pt x="1436297" y="-23932"/>
                      <a:pt x="1741432" y="121389"/>
                      <a:pt x="1904922" y="397921"/>
                    </a:cubicBezTo>
                    <a:cubicBezTo>
                      <a:pt x="2130425" y="789204"/>
                      <a:pt x="1995123" y="1285834"/>
                      <a:pt x="1604250" y="1507812"/>
                    </a:cubicBezTo>
                    <a:cubicBezTo>
                      <a:pt x="1307337" y="1673355"/>
                      <a:pt x="954048" y="1635732"/>
                      <a:pt x="702236" y="1436327"/>
                    </a:cubicBezTo>
                    <a:cubicBezTo>
                      <a:pt x="623310" y="1368605"/>
                      <a:pt x="510558" y="1361080"/>
                      <a:pt x="420357" y="1413753"/>
                    </a:cubicBezTo>
                    <a:cubicBezTo>
                      <a:pt x="420357" y="1413753"/>
                      <a:pt x="420357" y="1413753"/>
                      <a:pt x="416598" y="1417516"/>
                    </a:cubicBezTo>
                    <a:cubicBezTo>
                      <a:pt x="360223" y="1448555"/>
                      <a:pt x="318645" y="1498641"/>
                      <a:pt x="296623" y="1556664"/>
                    </a:cubicBezTo>
                    <a:lnTo>
                      <a:pt x="281406" y="1616487"/>
                    </a:lnTo>
                    <a:lnTo>
                      <a:pt x="281944" y="1616531"/>
                    </a:lnTo>
                    <a:cubicBezTo>
                      <a:pt x="278185" y="1627806"/>
                      <a:pt x="278185" y="1639082"/>
                      <a:pt x="278185" y="1650358"/>
                    </a:cubicBezTo>
                    <a:cubicBezTo>
                      <a:pt x="278185" y="1751840"/>
                      <a:pt x="334573" y="1849563"/>
                      <a:pt x="424795" y="1898425"/>
                    </a:cubicBezTo>
                    <a:cubicBezTo>
                      <a:pt x="424795" y="1898425"/>
                      <a:pt x="424795" y="1898425"/>
                      <a:pt x="477425" y="1932252"/>
                    </a:cubicBezTo>
                    <a:cubicBezTo>
                      <a:pt x="563887" y="1981114"/>
                      <a:pt x="672905" y="1977355"/>
                      <a:pt x="755609" y="1917218"/>
                    </a:cubicBezTo>
                    <a:cubicBezTo>
                      <a:pt x="984923" y="1744323"/>
                      <a:pt x="1308218" y="1718013"/>
                      <a:pt x="1571366" y="1879632"/>
                    </a:cubicBezTo>
                    <a:cubicBezTo>
                      <a:pt x="1920976" y="2097630"/>
                      <a:pt x="2022475" y="2563695"/>
                      <a:pt x="1789402" y="2905727"/>
                    </a:cubicBezTo>
                    <a:cubicBezTo>
                      <a:pt x="1575125" y="3217689"/>
                      <a:pt x="1157848" y="3311654"/>
                      <a:pt x="830794" y="3127483"/>
                    </a:cubicBezTo>
                    <a:cubicBezTo>
                      <a:pt x="571406" y="2980898"/>
                      <a:pt x="436073" y="2699004"/>
                      <a:pt x="466147" y="2420869"/>
                    </a:cubicBezTo>
                    <a:cubicBezTo>
                      <a:pt x="477425" y="2319387"/>
                      <a:pt x="424795" y="2225422"/>
                      <a:pt x="338332" y="2176560"/>
                    </a:cubicBezTo>
                    <a:cubicBezTo>
                      <a:pt x="338332" y="2176560"/>
                      <a:pt x="338332" y="2176560"/>
                      <a:pt x="278185" y="2138975"/>
                    </a:cubicBezTo>
                    <a:cubicBezTo>
                      <a:pt x="101500" y="2037493"/>
                      <a:pt x="0" y="1857080"/>
                      <a:pt x="0" y="1657875"/>
                    </a:cubicBezTo>
                    <a:lnTo>
                      <a:pt x="3735" y="1594391"/>
                    </a:lnTo>
                    <a:lnTo>
                      <a:pt x="3175" y="1594346"/>
                    </a:lnTo>
                    <a:cubicBezTo>
                      <a:pt x="21967" y="1417516"/>
                      <a:pt x="127202" y="1259497"/>
                      <a:pt x="285055" y="1169201"/>
                    </a:cubicBezTo>
                    <a:cubicBezTo>
                      <a:pt x="375256" y="1116528"/>
                      <a:pt x="424115" y="1018707"/>
                      <a:pt x="409082" y="913362"/>
                    </a:cubicBezTo>
                    <a:cubicBezTo>
                      <a:pt x="363981" y="589800"/>
                      <a:pt x="525592" y="251189"/>
                      <a:pt x="837538" y="89409"/>
                    </a:cubicBezTo>
                    <a:cubicBezTo>
                      <a:pt x="932438" y="40498"/>
                      <a:pt x="1032975" y="12281"/>
                      <a:pt x="1133805" y="3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1837" y="4190697"/>
                <a:ext cx="1021434" cy="1323440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O</a:t>
                </a:r>
                <a:endParaRPr lang="en-US" sz="8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489327" y="1776638"/>
              <a:ext cx="3221498" cy="2076231"/>
              <a:chOff x="4489327" y="1776638"/>
              <a:chExt cx="3221498" cy="2076231"/>
            </a:xfrm>
          </p:grpSpPr>
          <p:sp>
            <p:nvSpPr>
              <p:cNvPr id="25" name="任意多边形: 形状 2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489327" y="1776638"/>
                <a:ext cx="3221498" cy="2015667"/>
              </a:xfrm>
              <a:custGeom>
                <a:avLst/>
                <a:gdLst>
                  <a:gd name="connsiteX0" fmla="*/ 1566268 w 3221498"/>
                  <a:gd name="connsiteY0" fmla="*/ 0 h 2015667"/>
                  <a:gd name="connsiteX1" fmla="*/ 1626405 w 3221498"/>
                  <a:gd name="connsiteY1" fmla="*/ 3759 h 2015667"/>
                  <a:gd name="connsiteX2" fmla="*/ 1626320 w 3221498"/>
                  <a:gd name="connsiteY2" fmla="*/ 4815 h 2015667"/>
                  <a:gd name="connsiteX3" fmla="*/ 1691487 w 3221498"/>
                  <a:gd name="connsiteY3" fmla="*/ 15796 h 2015667"/>
                  <a:gd name="connsiteX4" fmla="*/ 2054779 w 3221498"/>
                  <a:gd name="connsiteY4" fmla="*/ 286642 h 2015667"/>
                  <a:gd name="connsiteX5" fmla="*/ 2306773 w 3221498"/>
                  <a:gd name="connsiteY5" fmla="*/ 410669 h 2015667"/>
                  <a:gd name="connsiteX6" fmla="*/ 3130454 w 3221498"/>
                  <a:gd name="connsiteY6" fmla="*/ 839126 h 2015667"/>
                  <a:gd name="connsiteX7" fmla="*/ 2822044 w 3221498"/>
                  <a:gd name="connsiteY7" fmla="*/ 1906510 h 2015667"/>
                  <a:gd name="connsiteX8" fmla="*/ 1716280 w 3221498"/>
                  <a:gd name="connsiteY8" fmla="*/ 1605838 h 2015667"/>
                  <a:gd name="connsiteX9" fmla="*/ 1787741 w 3221498"/>
                  <a:gd name="connsiteY9" fmla="*/ 707583 h 2015667"/>
                  <a:gd name="connsiteX10" fmla="*/ 1806546 w 3221498"/>
                  <a:gd name="connsiteY10" fmla="*/ 421945 h 2015667"/>
                  <a:gd name="connsiteX11" fmla="*/ 1806546 w 3221498"/>
                  <a:gd name="connsiteY11" fmla="*/ 418186 h 2015667"/>
                  <a:gd name="connsiteX12" fmla="*/ 1603447 w 3221498"/>
                  <a:gd name="connsiteY12" fmla="*/ 282884 h 2015667"/>
                  <a:gd name="connsiteX13" fmla="*/ 1603526 w 3221498"/>
                  <a:gd name="connsiteY13" fmla="*/ 281903 h 2015667"/>
                  <a:gd name="connsiteX14" fmla="*/ 1573785 w 3221498"/>
                  <a:gd name="connsiteY14" fmla="*/ 278184 h 2015667"/>
                  <a:gd name="connsiteX15" fmla="*/ 1321959 w 3221498"/>
                  <a:gd name="connsiteY15" fmla="*/ 424795 h 2015667"/>
                  <a:gd name="connsiteX16" fmla="*/ 1291890 w 3221498"/>
                  <a:gd name="connsiteY16" fmla="*/ 477425 h 2015667"/>
                  <a:gd name="connsiteX17" fmla="*/ 1306925 w 3221498"/>
                  <a:gd name="connsiteY17" fmla="*/ 755609 h 2015667"/>
                  <a:gd name="connsiteX18" fmla="*/ 1344511 w 3221498"/>
                  <a:gd name="connsiteY18" fmla="*/ 1571366 h 2015667"/>
                  <a:gd name="connsiteX19" fmla="*/ 314657 w 3221498"/>
                  <a:gd name="connsiteY19" fmla="*/ 1789402 h 2015667"/>
                  <a:gd name="connsiteX20" fmla="*/ 92901 w 3221498"/>
                  <a:gd name="connsiteY20" fmla="*/ 834553 h 2015667"/>
                  <a:gd name="connsiteX21" fmla="*/ 803274 w 3221498"/>
                  <a:gd name="connsiteY21" fmla="*/ 469906 h 2015667"/>
                  <a:gd name="connsiteX22" fmla="*/ 1047582 w 3221498"/>
                  <a:gd name="connsiteY22" fmla="*/ 342092 h 2015667"/>
                  <a:gd name="connsiteX23" fmla="*/ 1085168 w 3221498"/>
                  <a:gd name="connsiteY23" fmla="*/ 278184 h 2015667"/>
                  <a:gd name="connsiteX24" fmla="*/ 1566268 w 3221498"/>
                  <a:gd name="connsiteY24" fmla="*/ 0 h 201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21498" h="2015667">
                    <a:moveTo>
                      <a:pt x="1566268" y="0"/>
                    </a:moveTo>
                    <a:cubicBezTo>
                      <a:pt x="1585061" y="0"/>
                      <a:pt x="1607612" y="0"/>
                      <a:pt x="1626405" y="3759"/>
                    </a:cubicBezTo>
                    <a:lnTo>
                      <a:pt x="1626320" y="4815"/>
                    </a:lnTo>
                    <a:lnTo>
                      <a:pt x="1691487" y="15796"/>
                    </a:lnTo>
                    <a:cubicBezTo>
                      <a:pt x="1842100" y="50686"/>
                      <a:pt x="1975796" y="148522"/>
                      <a:pt x="2054779" y="286642"/>
                    </a:cubicBezTo>
                    <a:cubicBezTo>
                      <a:pt x="2103673" y="376844"/>
                      <a:pt x="2205223" y="425703"/>
                      <a:pt x="2306773" y="410669"/>
                    </a:cubicBezTo>
                    <a:cubicBezTo>
                      <a:pt x="2633988" y="369327"/>
                      <a:pt x="2968726" y="527180"/>
                      <a:pt x="3130454" y="839126"/>
                    </a:cubicBezTo>
                    <a:cubicBezTo>
                      <a:pt x="3329792" y="1218724"/>
                      <a:pt x="3190631" y="1688523"/>
                      <a:pt x="2822044" y="1906510"/>
                    </a:cubicBezTo>
                    <a:cubicBezTo>
                      <a:pt x="2434650" y="2132013"/>
                      <a:pt x="1934424" y="1996711"/>
                      <a:pt x="1716280" y="1605838"/>
                    </a:cubicBezTo>
                    <a:cubicBezTo>
                      <a:pt x="1547030" y="1308925"/>
                      <a:pt x="1588402" y="955636"/>
                      <a:pt x="1787741" y="707583"/>
                    </a:cubicBezTo>
                    <a:cubicBezTo>
                      <a:pt x="1851679" y="624898"/>
                      <a:pt x="1859202" y="512146"/>
                      <a:pt x="1806546" y="421945"/>
                    </a:cubicBezTo>
                    <a:cubicBezTo>
                      <a:pt x="1806546" y="421945"/>
                      <a:pt x="1806546" y="421945"/>
                      <a:pt x="1806546" y="418186"/>
                    </a:cubicBezTo>
                    <a:cubicBezTo>
                      <a:pt x="1761413" y="343018"/>
                      <a:pt x="1689952" y="294159"/>
                      <a:pt x="1603447" y="282884"/>
                    </a:cubicBezTo>
                    <a:lnTo>
                      <a:pt x="1603526" y="281903"/>
                    </a:lnTo>
                    <a:lnTo>
                      <a:pt x="1573785" y="278184"/>
                    </a:lnTo>
                    <a:cubicBezTo>
                      <a:pt x="1468544" y="278184"/>
                      <a:pt x="1374579" y="334573"/>
                      <a:pt x="1321959" y="424795"/>
                    </a:cubicBezTo>
                    <a:cubicBezTo>
                      <a:pt x="1321959" y="424795"/>
                      <a:pt x="1321959" y="424795"/>
                      <a:pt x="1291890" y="477425"/>
                    </a:cubicBezTo>
                    <a:cubicBezTo>
                      <a:pt x="1243029" y="563887"/>
                      <a:pt x="1246787" y="672905"/>
                      <a:pt x="1306925" y="755609"/>
                    </a:cubicBezTo>
                    <a:cubicBezTo>
                      <a:pt x="1479820" y="984923"/>
                      <a:pt x="1506130" y="1308218"/>
                      <a:pt x="1344511" y="1571366"/>
                    </a:cubicBezTo>
                    <a:cubicBezTo>
                      <a:pt x="1126513" y="1920976"/>
                      <a:pt x="660448" y="2022475"/>
                      <a:pt x="314657" y="1789402"/>
                    </a:cubicBezTo>
                    <a:cubicBezTo>
                      <a:pt x="6453" y="1578884"/>
                      <a:pt x="-91270" y="1157848"/>
                      <a:pt x="92901" y="834553"/>
                    </a:cubicBezTo>
                    <a:cubicBezTo>
                      <a:pt x="243244" y="571406"/>
                      <a:pt x="525138" y="439832"/>
                      <a:pt x="803274" y="469906"/>
                    </a:cubicBezTo>
                    <a:cubicBezTo>
                      <a:pt x="900997" y="477425"/>
                      <a:pt x="998721" y="428554"/>
                      <a:pt x="1047582" y="342092"/>
                    </a:cubicBezTo>
                    <a:cubicBezTo>
                      <a:pt x="1047582" y="342092"/>
                      <a:pt x="1047582" y="342092"/>
                      <a:pt x="1085168" y="278184"/>
                    </a:cubicBezTo>
                    <a:cubicBezTo>
                      <a:pt x="1186650" y="105259"/>
                      <a:pt x="1363304" y="0"/>
                      <a:pt x="1566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文本框 1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806106" y="2529430"/>
                <a:ext cx="869149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S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082484" y="2257643"/>
              <a:ext cx="2014448" cy="3221268"/>
              <a:chOff x="6082484" y="2257643"/>
              <a:chExt cx="2014448" cy="3221268"/>
            </a:xfrm>
          </p:grpSpPr>
          <p:sp>
            <p:nvSpPr>
              <p:cNvPr id="23" name="任意多边形: 形状 22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082484" y="2257643"/>
                <a:ext cx="2014448" cy="3221268"/>
              </a:xfrm>
              <a:custGeom>
                <a:avLst/>
                <a:gdLst>
                  <a:gd name="connsiteX0" fmla="*/ 793317 w 2014448"/>
                  <a:gd name="connsiteY0" fmla="*/ 748 h 3221268"/>
                  <a:gd name="connsiteX1" fmla="*/ 1183655 w 2014448"/>
                  <a:gd name="connsiteY1" fmla="*/ 93859 h 3221268"/>
                  <a:gd name="connsiteX2" fmla="*/ 1548302 w 2014448"/>
                  <a:gd name="connsiteY2" fmla="*/ 801127 h 3221268"/>
                  <a:gd name="connsiteX3" fmla="*/ 1676116 w 2014448"/>
                  <a:gd name="connsiteY3" fmla="*/ 1045661 h 3221268"/>
                  <a:gd name="connsiteX4" fmla="*/ 1736264 w 2014448"/>
                  <a:gd name="connsiteY4" fmla="*/ 1083282 h 3221268"/>
                  <a:gd name="connsiteX5" fmla="*/ 2014448 w 2014448"/>
                  <a:gd name="connsiteY5" fmla="*/ 1564826 h 3221268"/>
                  <a:gd name="connsiteX6" fmla="*/ 2010718 w 2014448"/>
                  <a:gd name="connsiteY6" fmla="*/ 1628300 h 3221268"/>
                  <a:gd name="connsiteX7" fmla="*/ 2011272 w 2014448"/>
                  <a:gd name="connsiteY7" fmla="*/ 1628345 h 3221268"/>
                  <a:gd name="connsiteX8" fmla="*/ 1729182 w 2014448"/>
                  <a:gd name="connsiteY8" fmla="*/ 2053110 h 3221268"/>
                  <a:gd name="connsiteX9" fmla="*/ 1605063 w 2014448"/>
                  <a:gd name="connsiteY9" fmla="*/ 2308721 h 3221268"/>
                  <a:gd name="connsiteX10" fmla="*/ 1176287 w 2014448"/>
                  <a:gd name="connsiteY10" fmla="*/ 3131939 h 3221268"/>
                  <a:gd name="connsiteX11" fmla="*/ 111868 w 2014448"/>
                  <a:gd name="connsiteY11" fmla="*/ 2823702 h 3221268"/>
                  <a:gd name="connsiteX12" fmla="*/ 409003 w 2014448"/>
                  <a:gd name="connsiteY12" fmla="*/ 1714801 h 3221268"/>
                  <a:gd name="connsiteX13" fmla="*/ 1311690 w 2014448"/>
                  <a:gd name="connsiteY13" fmla="*/ 1786222 h 3221268"/>
                  <a:gd name="connsiteX14" fmla="*/ 1597541 w 2014448"/>
                  <a:gd name="connsiteY14" fmla="*/ 1808776 h 3221268"/>
                  <a:gd name="connsiteX15" fmla="*/ 1597541 w 2014448"/>
                  <a:gd name="connsiteY15" fmla="*/ 1805017 h 3221268"/>
                  <a:gd name="connsiteX16" fmla="*/ 1717605 w 2014448"/>
                  <a:gd name="connsiteY16" fmla="*/ 1665993 h 3221268"/>
                  <a:gd name="connsiteX17" fmla="*/ 1732831 w 2014448"/>
                  <a:gd name="connsiteY17" fmla="*/ 1606235 h 3221268"/>
                  <a:gd name="connsiteX18" fmla="*/ 1732505 w 2014448"/>
                  <a:gd name="connsiteY18" fmla="*/ 1606209 h 3221268"/>
                  <a:gd name="connsiteX19" fmla="*/ 1736264 w 2014448"/>
                  <a:gd name="connsiteY19" fmla="*/ 1572350 h 3221268"/>
                  <a:gd name="connsiteX20" fmla="*/ 1593412 w 2014448"/>
                  <a:gd name="connsiteY20" fmla="*/ 1324054 h 3221268"/>
                  <a:gd name="connsiteX21" fmla="*/ 1537024 w 2014448"/>
                  <a:gd name="connsiteY21" fmla="*/ 1290195 h 3221268"/>
                  <a:gd name="connsiteX22" fmla="*/ 1262599 w 2014448"/>
                  <a:gd name="connsiteY22" fmla="*/ 1305244 h 3221268"/>
                  <a:gd name="connsiteX23" fmla="*/ 443083 w 2014448"/>
                  <a:gd name="connsiteY23" fmla="*/ 1342864 h 3221268"/>
                  <a:gd name="connsiteX24" fmla="*/ 228806 w 2014448"/>
                  <a:gd name="connsiteY24" fmla="*/ 315821 h 3221268"/>
                  <a:gd name="connsiteX25" fmla="*/ 793317 w 2014448"/>
                  <a:gd name="connsiteY25" fmla="*/ 748 h 322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448" h="3221268">
                    <a:moveTo>
                      <a:pt x="793317" y="748"/>
                    </a:moveTo>
                    <a:cubicBezTo>
                      <a:pt x="925676" y="-5248"/>
                      <a:pt x="1061009" y="24731"/>
                      <a:pt x="1183655" y="93859"/>
                    </a:cubicBezTo>
                    <a:cubicBezTo>
                      <a:pt x="1443043" y="240580"/>
                      <a:pt x="1578376" y="522734"/>
                      <a:pt x="1548302" y="801127"/>
                    </a:cubicBezTo>
                    <a:cubicBezTo>
                      <a:pt x="1537024" y="902703"/>
                      <a:pt x="1589653" y="996755"/>
                      <a:pt x="1676116" y="1045661"/>
                    </a:cubicBezTo>
                    <a:cubicBezTo>
                      <a:pt x="1676116" y="1045661"/>
                      <a:pt x="1676116" y="1045661"/>
                      <a:pt x="1736264" y="1083282"/>
                    </a:cubicBezTo>
                    <a:cubicBezTo>
                      <a:pt x="1912949" y="1184858"/>
                      <a:pt x="2014448" y="1365437"/>
                      <a:pt x="2014448" y="1564826"/>
                    </a:cubicBezTo>
                    <a:lnTo>
                      <a:pt x="2010718" y="1628300"/>
                    </a:lnTo>
                    <a:lnTo>
                      <a:pt x="2011272" y="1628345"/>
                    </a:lnTo>
                    <a:cubicBezTo>
                      <a:pt x="1992466" y="1805017"/>
                      <a:pt x="1887153" y="1962895"/>
                      <a:pt x="1729182" y="2053110"/>
                    </a:cubicBezTo>
                    <a:cubicBezTo>
                      <a:pt x="1642675" y="2105736"/>
                      <a:pt x="1590018" y="2203470"/>
                      <a:pt x="1605063" y="2308721"/>
                    </a:cubicBezTo>
                    <a:cubicBezTo>
                      <a:pt x="1650197" y="2631994"/>
                      <a:pt x="1488466" y="2970303"/>
                      <a:pt x="1176287" y="3131939"/>
                    </a:cubicBezTo>
                    <a:cubicBezTo>
                      <a:pt x="796406" y="3327406"/>
                      <a:pt x="326256" y="3192083"/>
                      <a:pt x="111868" y="2823702"/>
                    </a:cubicBezTo>
                    <a:cubicBezTo>
                      <a:pt x="-117565" y="2432768"/>
                      <a:pt x="17838" y="1936582"/>
                      <a:pt x="409003" y="1714801"/>
                    </a:cubicBezTo>
                    <a:cubicBezTo>
                      <a:pt x="706137" y="1549406"/>
                      <a:pt x="1063451" y="1586996"/>
                      <a:pt x="1311690" y="1786222"/>
                    </a:cubicBezTo>
                    <a:cubicBezTo>
                      <a:pt x="1390675" y="1853884"/>
                      <a:pt x="1507272" y="1861402"/>
                      <a:pt x="1597541" y="1808776"/>
                    </a:cubicBezTo>
                    <a:cubicBezTo>
                      <a:pt x="1597541" y="1808776"/>
                      <a:pt x="1597541" y="1808776"/>
                      <a:pt x="1597541" y="1805017"/>
                    </a:cubicBezTo>
                    <a:cubicBezTo>
                      <a:pt x="1653959" y="1774006"/>
                      <a:pt x="1695567" y="1723964"/>
                      <a:pt x="1717605" y="1665993"/>
                    </a:cubicBezTo>
                    <a:lnTo>
                      <a:pt x="1732831" y="1606235"/>
                    </a:lnTo>
                    <a:lnTo>
                      <a:pt x="1732505" y="1606209"/>
                    </a:lnTo>
                    <a:cubicBezTo>
                      <a:pt x="1736264" y="1594923"/>
                      <a:pt x="1736264" y="1583636"/>
                      <a:pt x="1736264" y="1572350"/>
                    </a:cubicBezTo>
                    <a:cubicBezTo>
                      <a:pt x="1740023" y="1470775"/>
                      <a:pt x="1679875" y="1372961"/>
                      <a:pt x="1593412" y="1324054"/>
                    </a:cubicBezTo>
                    <a:cubicBezTo>
                      <a:pt x="1593412" y="1324054"/>
                      <a:pt x="1593412" y="1324054"/>
                      <a:pt x="1537024" y="1290195"/>
                    </a:cubicBezTo>
                    <a:cubicBezTo>
                      <a:pt x="1450561" y="1241289"/>
                      <a:pt x="1341543" y="1245051"/>
                      <a:pt x="1262599" y="1305244"/>
                    </a:cubicBezTo>
                    <a:cubicBezTo>
                      <a:pt x="1029525" y="1478299"/>
                      <a:pt x="706230" y="1504633"/>
                      <a:pt x="443083" y="1342864"/>
                    </a:cubicBezTo>
                    <a:cubicBezTo>
                      <a:pt x="93473" y="1124665"/>
                      <a:pt x="-8027" y="658169"/>
                      <a:pt x="228806" y="315821"/>
                    </a:cubicBezTo>
                    <a:cubicBezTo>
                      <a:pt x="360380" y="120664"/>
                      <a:pt x="572718" y="10741"/>
                      <a:pt x="793317" y="7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246659" y="2516948"/>
                <a:ext cx="1152880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W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任意多边形: 形状 20"/>
            <p:cNvSpPr/>
            <p:nvPr>
              <p:custDataLst>
                <p:tags r:id="rId10"/>
              </p:custDataLst>
            </p:nvPr>
          </p:nvSpPr>
          <p:spPr bwMode="auto">
            <a:xfrm>
              <a:off x="5988732" y="3840387"/>
              <a:ext cx="1717675" cy="2024063"/>
            </a:xfrm>
            <a:custGeom>
              <a:avLst/>
              <a:gdLst>
                <a:gd name="T0" fmla="*/ 75 w 457"/>
                <a:gd name="T1" fmla="*/ 120 h 538"/>
                <a:gd name="T2" fmla="*/ 85 w 457"/>
                <a:gd name="T3" fmla="*/ 337 h 538"/>
                <a:gd name="T4" fmla="*/ 89 w 457"/>
                <a:gd name="T5" fmla="*/ 411 h 538"/>
                <a:gd name="T6" fmla="*/ 81 w 457"/>
                <a:gd name="T7" fmla="*/ 425 h 538"/>
                <a:gd name="T8" fmla="*/ 15 w 457"/>
                <a:gd name="T9" fmla="*/ 464 h 538"/>
                <a:gd name="T10" fmla="*/ 6 w 457"/>
                <a:gd name="T11" fmla="*/ 463 h 538"/>
                <a:gd name="T12" fmla="*/ 0 w 457"/>
                <a:gd name="T13" fmla="*/ 537 h 538"/>
                <a:gd name="T14" fmla="*/ 16 w 457"/>
                <a:gd name="T15" fmla="*/ 538 h 538"/>
                <a:gd name="T16" fmla="*/ 144 w 457"/>
                <a:gd name="T17" fmla="*/ 464 h 538"/>
                <a:gd name="T18" fmla="*/ 154 w 457"/>
                <a:gd name="T19" fmla="*/ 447 h 538"/>
                <a:gd name="T20" fmla="*/ 219 w 457"/>
                <a:gd name="T21" fmla="*/ 413 h 538"/>
                <a:gd name="T22" fmla="*/ 408 w 457"/>
                <a:gd name="T23" fmla="*/ 316 h 538"/>
                <a:gd name="T24" fmla="*/ 349 w 457"/>
                <a:gd name="T25" fmla="*/ 62 h 538"/>
                <a:gd name="T26" fmla="*/ 75 w 457"/>
                <a:gd name="T27" fmla="*/ 12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538">
                  <a:moveTo>
                    <a:pt x="75" y="120"/>
                  </a:moveTo>
                  <a:cubicBezTo>
                    <a:pt x="33" y="190"/>
                    <a:pt x="39" y="276"/>
                    <a:pt x="85" y="337"/>
                  </a:cubicBezTo>
                  <a:cubicBezTo>
                    <a:pt x="101" y="359"/>
                    <a:pt x="102" y="388"/>
                    <a:pt x="89" y="411"/>
                  </a:cubicBezTo>
                  <a:cubicBezTo>
                    <a:pt x="81" y="425"/>
                    <a:pt x="81" y="425"/>
                    <a:pt x="81" y="425"/>
                  </a:cubicBezTo>
                  <a:cubicBezTo>
                    <a:pt x="67" y="449"/>
                    <a:pt x="42" y="464"/>
                    <a:pt x="15" y="464"/>
                  </a:cubicBezTo>
                  <a:cubicBezTo>
                    <a:pt x="12" y="464"/>
                    <a:pt x="9" y="463"/>
                    <a:pt x="6" y="463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5" y="538"/>
                    <a:pt x="11" y="538"/>
                    <a:pt x="16" y="538"/>
                  </a:cubicBezTo>
                  <a:cubicBezTo>
                    <a:pt x="70" y="538"/>
                    <a:pt x="118" y="510"/>
                    <a:pt x="144" y="464"/>
                  </a:cubicBezTo>
                  <a:cubicBezTo>
                    <a:pt x="154" y="447"/>
                    <a:pt x="154" y="447"/>
                    <a:pt x="154" y="447"/>
                  </a:cubicBezTo>
                  <a:cubicBezTo>
                    <a:pt x="167" y="424"/>
                    <a:pt x="193" y="411"/>
                    <a:pt x="219" y="413"/>
                  </a:cubicBezTo>
                  <a:cubicBezTo>
                    <a:pt x="293" y="421"/>
                    <a:pt x="368" y="386"/>
                    <a:pt x="408" y="316"/>
                  </a:cubicBezTo>
                  <a:cubicBezTo>
                    <a:pt x="457" y="230"/>
                    <a:pt x="431" y="118"/>
                    <a:pt x="349" y="62"/>
                  </a:cubicBezTo>
                  <a:cubicBezTo>
                    <a:pt x="257" y="0"/>
                    <a:pt x="133" y="27"/>
                    <a:pt x="75" y="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6434636" y="4256212"/>
              <a:ext cx="825867" cy="132343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  <a:endParaRPr 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714" y="1427967"/>
            <a:ext cx="8078573" cy="2287566"/>
            <a:chOff x="735248" y="2643961"/>
            <a:chExt cx="10771430" cy="3050088"/>
          </a:xfrm>
        </p:grpSpPr>
        <p:grpSp>
          <p:nvGrpSpPr>
            <p:cNvPr id="6" name="组合 5"/>
            <p:cNvGrpSpPr/>
            <p:nvPr/>
          </p:nvGrpSpPr>
          <p:grpSpPr>
            <a:xfrm>
              <a:off x="8575271" y="2643961"/>
              <a:ext cx="2931407" cy="3046673"/>
              <a:chOff x="8575271" y="2643961"/>
              <a:chExt cx="2931407" cy="3046673"/>
            </a:xfrm>
          </p:grpSpPr>
          <p:sp>
            <p:nvSpPr>
              <p:cNvPr id="12" name="文本框 2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575271" y="2643961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en-US" altLang="zh-CN" b="1">
                    <a:solidFill>
                      <a:schemeClr val="accent2"/>
                    </a:solidFill>
                    <a:cs typeface="+mn-ea"/>
                    <a:sym typeface="+mn-lt"/>
                  </a:rPr>
                  <a:t>Web</a:t>
                </a:r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层单元测试框架</a:t>
                </a:r>
                <a:endParaRPr lang="zh-CN" altLang="en-US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8575271" y="2920959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Spring WebTestClient</a:t>
                </a:r>
                <a:endParaRPr lang="en-US" altLang="zh-CN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2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8591128" y="4808963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代码质量</a:t>
                </a:r>
                <a:endParaRPr lang="zh-CN" altLang="en-US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8591128" y="5085961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代码行覆盖率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70%</a:t>
                </a:r>
                <a:endParaRPr lang="en-US" altLang="zh-CN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35248" y="2719547"/>
              <a:ext cx="2902373" cy="2974502"/>
              <a:chOff x="735248" y="2719547"/>
              <a:chExt cx="2902373" cy="2974502"/>
            </a:xfrm>
          </p:grpSpPr>
          <p:sp>
            <p:nvSpPr>
              <p:cNvPr id="8" name="文本框 20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35248" y="2719547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服务层单元测试框架</a:t>
                </a:r>
                <a:endParaRPr lang="zh-CN" altLang="en-US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5248" y="2996407"/>
                <a:ext cx="2902373" cy="71035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junit5 Jupiter engine</a:t>
                </a:r>
                <a:endParaRPr 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35248" y="4812378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代码覆盖率工具</a:t>
                </a:r>
                <a:endParaRPr lang="zh-CN" altLang="en-US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5248" y="5089376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Idea run with converage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Title 1"/>
          <p:cNvSpPr txBox="1"/>
          <p:nvPr>
            <p:custDataLst>
              <p:tags r:id="rId20"/>
            </p:custDataLst>
          </p:nvPr>
        </p:nvSpPr>
        <p:spPr>
          <a:xfrm>
            <a:off x="58870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单元测试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3" name="任意多边形: 形状 32"/>
            <p:cNvSpPr/>
            <p:nvPr>
              <p:custDataLst>
                <p:tags r:id="rId21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22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8865" y="938303"/>
            <a:ext cx="2897062" cy="3566107"/>
            <a:chOff x="3108865" y="938303"/>
            <a:chExt cx="2897062" cy="3566107"/>
          </a:xfrm>
        </p:grpSpPr>
        <p:grpSp>
          <p:nvGrpSpPr>
            <p:cNvPr id="4" name="Group 1"/>
            <p:cNvGrpSpPr/>
            <p:nvPr/>
          </p:nvGrpSpPr>
          <p:grpSpPr>
            <a:xfrm>
              <a:off x="3108865" y="938303"/>
              <a:ext cx="2897062" cy="3566107"/>
              <a:chOff x="4145153" y="1251073"/>
              <a:chExt cx="3862749" cy="4754809"/>
            </a:xfrm>
          </p:grpSpPr>
          <p:grpSp>
            <p:nvGrpSpPr>
              <p:cNvPr id="36" name="Group 118"/>
              <p:cNvGrpSpPr/>
              <p:nvPr/>
            </p:nvGrpSpPr>
            <p:grpSpPr>
              <a:xfrm>
                <a:off x="5614772" y="3646594"/>
                <a:ext cx="875232" cy="2359288"/>
                <a:chOff x="5588618" y="3680520"/>
                <a:chExt cx="988675" cy="1941036"/>
              </a:xfrm>
              <a:solidFill>
                <a:schemeClr val="accent5"/>
              </a:solidFill>
            </p:grpSpPr>
            <p:cxnSp>
              <p:nvCxnSpPr>
                <p:cNvPr id="43" name="Straight Connector 119"/>
                <p:cNvCxnSpPr/>
                <p:nvPr>
                  <p:custDataLst>
                    <p:tags r:id="rId1"/>
                  </p:custDataLst>
                </p:nvPr>
              </p:nvCxnSpPr>
              <p:spPr>
                <a:xfrm>
                  <a:off x="5616754" y="3786455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20"/>
                <p:cNvCxnSpPr/>
                <p:nvPr>
                  <p:custDataLst>
                    <p:tags r:id="rId2"/>
                  </p:custDataLst>
                </p:nvPr>
              </p:nvCxnSpPr>
              <p:spPr>
                <a:xfrm>
                  <a:off x="6525816" y="37838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21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5833054" y="3682011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12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6328716" y="36805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: Shape 123"/>
                <p:cNvSpPr>
                  <a:spLocks noChangeAspect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588618" y="4770963"/>
                  <a:ext cx="988675" cy="850593"/>
                </a:xfrm>
                <a:custGeom>
                  <a:avLst/>
                  <a:gdLst>
                    <a:gd name="T0" fmla="*/ 2 w 226"/>
                    <a:gd name="T1" fmla="*/ 61 h 195"/>
                    <a:gd name="T2" fmla="*/ 56 w 226"/>
                    <a:gd name="T3" fmla="*/ 128 h 195"/>
                    <a:gd name="T4" fmla="*/ 56 w 226"/>
                    <a:gd name="T5" fmla="*/ 128 h 195"/>
                    <a:gd name="T6" fmla="*/ 108 w 226"/>
                    <a:gd name="T7" fmla="*/ 192 h 195"/>
                    <a:gd name="T8" fmla="*/ 113 w 226"/>
                    <a:gd name="T9" fmla="*/ 195 h 195"/>
                    <a:gd name="T10" fmla="*/ 119 w 226"/>
                    <a:gd name="T11" fmla="*/ 192 h 195"/>
                    <a:gd name="T12" fmla="*/ 171 w 226"/>
                    <a:gd name="T13" fmla="*/ 128 h 195"/>
                    <a:gd name="T14" fmla="*/ 171 w 226"/>
                    <a:gd name="T15" fmla="*/ 128 h 195"/>
                    <a:gd name="T16" fmla="*/ 224 w 226"/>
                    <a:gd name="T17" fmla="*/ 61 h 195"/>
                    <a:gd name="T18" fmla="*/ 225 w 226"/>
                    <a:gd name="T19" fmla="*/ 54 h 195"/>
                    <a:gd name="T20" fmla="*/ 219 w 226"/>
                    <a:gd name="T21" fmla="*/ 49 h 195"/>
                    <a:gd name="T22" fmla="*/ 178 w 226"/>
                    <a:gd name="T23" fmla="*/ 7 h 195"/>
                    <a:gd name="T24" fmla="*/ 177 w 226"/>
                    <a:gd name="T25" fmla="*/ 5 h 195"/>
                    <a:gd name="T26" fmla="*/ 169 w 226"/>
                    <a:gd name="T27" fmla="*/ 1 h 195"/>
                    <a:gd name="T28" fmla="*/ 166 w 226"/>
                    <a:gd name="T29" fmla="*/ 2 h 195"/>
                    <a:gd name="T30" fmla="*/ 163 w 226"/>
                    <a:gd name="T31" fmla="*/ 7 h 195"/>
                    <a:gd name="T32" fmla="*/ 113 w 226"/>
                    <a:gd name="T33" fmla="*/ 50 h 195"/>
                    <a:gd name="T34" fmla="*/ 64 w 226"/>
                    <a:gd name="T35" fmla="*/ 7 h 195"/>
                    <a:gd name="T36" fmla="*/ 56 w 226"/>
                    <a:gd name="T37" fmla="*/ 1 h 195"/>
                    <a:gd name="T38" fmla="*/ 56 w 226"/>
                    <a:gd name="T39" fmla="*/ 1 h 195"/>
                    <a:gd name="T40" fmla="*/ 53 w 226"/>
                    <a:gd name="T41" fmla="*/ 2 h 195"/>
                    <a:gd name="T42" fmla="*/ 50 w 226"/>
                    <a:gd name="T43" fmla="*/ 5 h 195"/>
                    <a:gd name="T44" fmla="*/ 49 w 226"/>
                    <a:gd name="T45" fmla="*/ 7 h 195"/>
                    <a:gd name="T46" fmla="*/ 7 w 226"/>
                    <a:gd name="T47" fmla="*/ 49 h 195"/>
                    <a:gd name="T48" fmla="*/ 1 w 226"/>
                    <a:gd name="T49" fmla="*/ 54 h 195"/>
                    <a:gd name="T50" fmla="*/ 2 w 226"/>
                    <a:gd name="T51" fmla="*/ 61 h 195"/>
                    <a:gd name="T52" fmla="*/ 75 w 226"/>
                    <a:gd name="T53" fmla="*/ 128 h 195"/>
                    <a:gd name="T54" fmla="*/ 152 w 226"/>
                    <a:gd name="T55" fmla="*/ 128 h 195"/>
                    <a:gd name="T56" fmla="*/ 113 w 226"/>
                    <a:gd name="T57" fmla="*/ 175 h 195"/>
                    <a:gd name="T58" fmla="*/ 75 w 226"/>
                    <a:gd name="T5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6" h="195">
                      <a:moveTo>
                        <a:pt x="2" y="61"/>
                      </a:move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108" y="192"/>
                        <a:pt x="108" y="192"/>
                        <a:pt x="108" y="192"/>
                      </a:cubicBezTo>
                      <a:cubicBezTo>
                        <a:pt x="109" y="194"/>
                        <a:pt x="111" y="195"/>
                        <a:pt x="113" y="195"/>
                      </a:cubicBezTo>
                      <a:cubicBezTo>
                        <a:pt x="116" y="195"/>
                        <a:pt x="118" y="194"/>
                        <a:pt x="119" y="192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224" y="61"/>
                        <a:pt x="224" y="61"/>
                        <a:pt x="224" y="61"/>
                      </a:cubicBezTo>
                      <a:cubicBezTo>
                        <a:pt x="226" y="59"/>
                        <a:pt x="226" y="56"/>
                        <a:pt x="225" y="54"/>
                      </a:cubicBezTo>
                      <a:cubicBezTo>
                        <a:pt x="224" y="51"/>
                        <a:pt x="222" y="50"/>
                        <a:pt x="219" y="49"/>
                      </a:cubicBezTo>
                      <a:cubicBezTo>
                        <a:pt x="198" y="46"/>
                        <a:pt x="180" y="29"/>
                        <a:pt x="178" y="7"/>
                      </a:cubicBezTo>
                      <a:cubicBezTo>
                        <a:pt x="178" y="6"/>
                        <a:pt x="177" y="5"/>
                        <a:pt x="177" y="5"/>
                      </a:cubicBezTo>
                      <a:cubicBezTo>
                        <a:pt x="175" y="2"/>
                        <a:pt x="172" y="0"/>
                        <a:pt x="169" y="1"/>
                      </a:cubicBezTo>
                      <a:cubicBezTo>
                        <a:pt x="168" y="1"/>
                        <a:pt x="167" y="1"/>
                        <a:pt x="166" y="2"/>
                      </a:cubicBezTo>
                      <a:cubicBezTo>
                        <a:pt x="164" y="3"/>
                        <a:pt x="163" y="5"/>
                        <a:pt x="163" y="7"/>
                      </a:cubicBezTo>
                      <a:cubicBezTo>
                        <a:pt x="160" y="31"/>
                        <a:pt x="138" y="50"/>
                        <a:pt x="113" y="50"/>
                      </a:cubicBezTo>
                      <a:cubicBezTo>
                        <a:pt x="88" y="50"/>
                        <a:pt x="67" y="31"/>
                        <a:pt x="64" y="7"/>
                      </a:cubicBezTo>
                      <a:cubicBezTo>
                        <a:pt x="63" y="3"/>
                        <a:pt x="60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1"/>
                        <a:pt x="54" y="1"/>
                        <a:pt x="53" y="2"/>
                      </a:cubicBezTo>
                      <a:cubicBezTo>
                        <a:pt x="51" y="2"/>
                        <a:pt x="50" y="3"/>
                        <a:pt x="50" y="5"/>
                      </a:cubicBezTo>
                      <a:cubicBezTo>
                        <a:pt x="49" y="5"/>
                        <a:pt x="49" y="6"/>
                        <a:pt x="49" y="7"/>
                      </a:cubicBezTo>
                      <a:cubicBezTo>
                        <a:pt x="46" y="29"/>
                        <a:pt x="29" y="46"/>
                        <a:pt x="7" y="49"/>
                      </a:cubicBezTo>
                      <a:cubicBezTo>
                        <a:pt x="4" y="50"/>
                        <a:pt x="2" y="51"/>
                        <a:pt x="1" y="54"/>
                      </a:cubicBezTo>
                      <a:cubicBezTo>
                        <a:pt x="0" y="56"/>
                        <a:pt x="1" y="59"/>
                        <a:pt x="2" y="61"/>
                      </a:cubicBezTo>
                      <a:close/>
                      <a:moveTo>
                        <a:pt x="75" y="128"/>
                      </a:moveTo>
                      <a:cubicBezTo>
                        <a:pt x="101" y="123"/>
                        <a:pt x="126" y="123"/>
                        <a:pt x="152" y="128"/>
                      </a:cubicBezTo>
                      <a:cubicBezTo>
                        <a:pt x="113" y="175"/>
                        <a:pt x="113" y="175"/>
                        <a:pt x="113" y="175"/>
                      </a:cubicBezTo>
                      <a:lnTo>
                        <a:pt x="75" y="12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124"/>
              <p:cNvGrpSpPr>
                <a:grpSpLocks noChangeAspect="1"/>
              </p:cNvGrpSpPr>
              <p:nvPr/>
            </p:nvGrpSpPr>
            <p:grpSpPr>
              <a:xfrm>
                <a:off x="4145153" y="1251073"/>
                <a:ext cx="3862749" cy="2757130"/>
                <a:chOff x="1969112" y="2879890"/>
                <a:chExt cx="4032281" cy="2863085"/>
              </a:xfrm>
            </p:grpSpPr>
            <p:sp>
              <p:nvSpPr>
                <p:cNvPr id="38" name="Freeform: Shape 12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983489" y="3790960"/>
                  <a:ext cx="1952014" cy="1952015"/>
                </a:xfrm>
                <a:custGeom>
                  <a:avLst/>
                  <a:gdLst>
                    <a:gd name="connsiteX0" fmla="*/ 0 w 1952015"/>
                    <a:gd name="connsiteY0" fmla="*/ 976008 h 1952015"/>
                    <a:gd name="connsiteX1" fmla="*/ 976008 w 1952015"/>
                    <a:gd name="connsiteY1" fmla="*/ 0 h 1952015"/>
                    <a:gd name="connsiteX2" fmla="*/ 1952016 w 1952015"/>
                    <a:gd name="connsiteY2" fmla="*/ 976008 h 1952015"/>
                    <a:gd name="connsiteX3" fmla="*/ 976008 w 1952015"/>
                    <a:gd name="connsiteY3" fmla="*/ 1952016 h 1952015"/>
                    <a:gd name="connsiteX4" fmla="*/ 0 w 1952015"/>
                    <a:gd name="connsiteY4" fmla="*/ 976008 h 195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2015" h="1952015">
                      <a:moveTo>
                        <a:pt x="0" y="976008"/>
                      </a:moveTo>
                      <a:cubicBezTo>
                        <a:pt x="0" y="436974"/>
                        <a:pt x="436974" y="0"/>
                        <a:pt x="976008" y="0"/>
                      </a:cubicBezTo>
                      <a:cubicBezTo>
                        <a:pt x="1515042" y="0"/>
                        <a:pt x="1952016" y="436974"/>
                        <a:pt x="1952016" y="976008"/>
                      </a:cubicBezTo>
                      <a:cubicBezTo>
                        <a:pt x="1952016" y="1515042"/>
                        <a:pt x="1515042" y="1952016"/>
                        <a:pt x="976008" y="1952016"/>
                      </a:cubicBezTo>
                      <a:cubicBezTo>
                        <a:pt x="436974" y="1952016"/>
                        <a:pt x="0" y="1515042"/>
                        <a:pt x="0" y="9760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12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240403" y="3119262"/>
                  <a:ext cx="1419647" cy="1419647"/>
                </a:xfrm>
                <a:custGeom>
                  <a:avLst/>
                  <a:gdLst>
                    <a:gd name="connsiteX0" fmla="*/ 0 w 1419647"/>
                    <a:gd name="connsiteY0" fmla="*/ 709824 h 1419647"/>
                    <a:gd name="connsiteX1" fmla="*/ 709824 w 1419647"/>
                    <a:gd name="connsiteY1" fmla="*/ 0 h 1419647"/>
                    <a:gd name="connsiteX2" fmla="*/ 1419648 w 1419647"/>
                    <a:gd name="connsiteY2" fmla="*/ 709824 h 1419647"/>
                    <a:gd name="connsiteX3" fmla="*/ 709824 w 1419647"/>
                    <a:gd name="connsiteY3" fmla="*/ 1419648 h 1419647"/>
                    <a:gd name="connsiteX4" fmla="*/ 0 w 1419647"/>
                    <a:gd name="connsiteY4" fmla="*/ 709824 h 141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647" h="1419647">
                      <a:moveTo>
                        <a:pt x="0" y="709824"/>
                      </a:moveTo>
                      <a:cubicBezTo>
                        <a:pt x="0" y="317799"/>
                        <a:pt x="317799" y="0"/>
                        <a:pt x="709824" y="0"/>
                      </a:cubicBezTo>
                      <a:cubicBezTo>
                        <a:pt x="1101849" y="0"/>
                        <a:pt x="1419648" y="317799"/>
                        <a:pt x="1419648" y="709824"/>
                      </a:cubicBezTo>
                      <a:cubicBezTo>
                        <a:pt x="1419648" y="1101849"/>
                        <a:pt x="1101849" y="1419648"/>
                        <a:pt x="709824" y="1419648"/>
                      </a:cubicBezTo>
                      <a:cubicBezTo>
                        <a:pt x="317799" y="1419648"/>
                        <a:pt x="0" y="1101849"/>
                        <a:pt x="0" y="7098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4"/>
                    <a:lumOff val="-10385"/>
                    <a:alphaOff val="0"/>
                  </a:schemeClr>
                </a:fillRef>
                <a:effectRef idx="0">
                  <a:schemeClr val="accent2">
                    <a:hueOff val="-716791"/>
                    <a:satOff val="-17264"/>
                    <a:lumOff val="-1038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2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162929" y="3001584"/>
                  <a:ext cx="1703578" cy="1703578"/>
                </a:xfrm>
                <a:custGeom>
                  <a:avLst/>
                  <a:gdLst>
                    <a:gd name="connsiteX0" fmla="*/ 0 w 1390964"/>
                    <a:gd name="connsiteY0" fmla="*/ 695482 h 1390964"/>
                    <a:gd name="connsiteX1" fmla="*/ 695482 w 1390964"/>
                    <a:gd name="connsiteY1" fmla="*/ 0 h 1390964"/>
                    <a:gd name="connsiteX2" fmla="*/ 1390964 w 1390964"/>
                    <a:gd name="connsiteY2" fmla="*/ 695482 h 1390964"/>
                    <a:gd name="connsiteX3" fmla="*/ 695482 w 1390964"/>
                    <a:gd name="connsiteY3" fmla="*/ 1390964 h 1390964"/>
                    <a:gd name="connsiteX4" fmla="*/ 0 w 1390964"/>
                    <a:gd name="connsiteY4" fmla="*/ 695482 h 1390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964" h="1390964">
                      <a:moveTo>
                        <a:pt x="146973" y="842454"/>
                      </a:moveTo>
                      <a:cubicBezTo>
                        <a:pt x="65803" y="539522"/>
                        <a:pt x="245577" y="228144"/>
                        <a:pt x="548510" y="146973"/>
                      </a:cubicBezTo>
                      <a:cubicBezTo>
                        <a:pt x="851442" y="65803"/>
                        <a:pt x="1162820" y="245577"/>
                        <a:pt x="1243991" y="548510"/>
                      </a:cubicBezTo>
                      <a:cubicBezTo>
                        <a:pt x="1325161" y="851442"/>
                        <a:pt x="1145387" y="1162820"/>
                        <a:pt x="842454" y="1243991"/>
                      </a:cubicBezTo>
                      <a:cubicBezTo>
                        <a:pt x="539522" y="1325161"/>
                        <a:pt x="228144" y="1145387"/>
                        <a:pt x="146973" y="8424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36"/>
                    <a:lumOff val="-20777"/>
                    <a:alphaOff val="0"/>
                  </a:schemeClr>
                </a:fillRef>
                <a:effectRef idx="0">
                  <a:schemeClr val="accent2">
                    <a:hueOff val="-1433582"/>
                    <a:satOff val="-34536"/>
                    <a:lumOff val="-20777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Shape 128"/>
                <p:cNvSpPr/>
                <p:nvPr>
                  <p:custDataLst>
                    <p:tags r:id="rId9"/>
                  </p:custDataLst>
                </p:nvPr>
              </p:nvSpPr>
              <p:spPr>
                <a:xfrm rot="21424675">
                  <a:off x="1969112" y="2906378"/>
                  <a:ext cx="1824919" cy="1805879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chemeClr val="accent2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4"/>
                    <a:lumOff val="-10385"/>
                    <a:alphaOff val="0"/>
                  </a:schemeClr>
                </a:fillRef>
                <a:effectRef idx="0">
                  <a:schemeClr val="accent2">
                    <a:hueOff val="-716791"/>
                    <a:satOff val="-17264"/>
                    <a:lumOff val="-1038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Arrow: Circular 129"/>
                <p:cNvSpPr/>
                <p:nvPr>
                  <p:custDataLst>
                    <p:tags r:id="rId10"/>
                  </p:custDataLst>
                </p:nvPr>
              </p:nvSpPr>
              <p:spPr>
                <a:xfrm rot="7051373">
                  <a:off x="4044054" y="2879890"/>
                  <a:ext cx="1957339" cy="1957339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chemeClr val="accent3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36"/>
                    <a:lumOff val="-20777"/>
                    <a:alphaOff val="0"/>
                  </a:schemeClr>
                </a:fillRef>
                <a:effectRef idx="0">
                  <a:schemeClr val="accent2">
                    <a:hueOff val="-1433582"/>
                    <a:satOff val="-34536"/>
                    <a:lumOff val="-20777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Freeform: Shape 131"/>
            <p:cNvSpPr/>
            <p:nvPr>
              <p:custDataLst>
                <p:tags r:id="rId11"/>
              </p:custDataLst>
            </p:nvPr>
          </p:nvSpPr>
          <p:spPr bwMode="auto">
            <a:xfrm>
              <a:off x="3655352" y="1406839"/>
              <a:ext cx="328179" cy="328179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132"/>
            <p:cNvSpPr/>
            <p:nvPr>
              <p:custDataLst>
                <p:tags r:id="rId12"/>
              </p:custDataLst>
            </p:nvPr>
          </p:nvSpPr>
          <p:spPr bwMode="auto">
            <a:xfrm>
              <a:off x="5132943" y="1406839"/>
              <a:ext cx="328179" cy="328179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33"/>
            <p:cNvSpPr/>
            <p:nvPr>
              <p:custDataLst>
                <p:tags r:id="rId13"/>
              </p:custDataLst>
            </p:nvPr>
          </p:nvSpPr>
          <p:spPr bwMode="auto">
            <a:xfrm>
              <a:off x="4318883" y="2135486"/>
              <a:ext cx="426633" cy="426633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134"/>
            <p:cNvSpPr/>
            <p:nvPr>
              <p:custDataLst>
                <p:tags r:id="rId14"/>
              </p:custDataLst>
            </p:nvPr>
          </p:nvSpPr>
          <p:spPr>
            <a:xfrm>
              <a:off x="4015991" y="2620663"/>
              <a:ext cx="1032419" cy="138499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45719" tIns="-1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: Shape 135"/>
            <p:cNvSpPr/>
            <p:nvPr>
              <p:custDataLst>
                <p:tags r:id="rId15"/>
              </p:custDataLst>
            </p:nvPr>
          </p:nvSpPr>
          <p:spPr>
            <a:xfrm>
              <a:off x="3358541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: Shape 136"/>
            <p:cNvSpPr/>
            <p:nvPr>
              <p:custDataLst>
                <p:tags r:id="rId16"/>
              </p:custDataLst>
            </p:nvPr>
          </p:nvSpPr>
          <p:spPr>
            <a:xfrm>
              <a:off x="4837707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556" y="1976440"/>
            <a:ext cx="3604447" cy="2038227"/>
            <a:chOff x="575556" y="1976440"/>
            <a:chExt cx="3604447" cy="2038227"/>
          </a:xfrm>
        </p:grpSpPr>
        <p:grpSp>
          <p:nvGrpSpPr>
            <p:cNvPr id="12" name="Group 137"/>
            <p:cNvGrpSpPr/>
            <p:nvPr/>
          </p:nvGrpSpPr>
          <p:grpSpPr>
            <a:xfrm>
              <a:off x="2341145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4" name="Straight Connector 138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9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6"/>
            <p:cNvGrpSpPr/>
            <p:nvPr/>
          </p:nvGrpSpPr>
          <p:grpSpPr>
            <a:xfrm flipV="1">
              <a:off x="3740960" y="3583653"/>
              <a:ext cx="439043" cy="314680"/>
              <a:chOff x="3672114" y="2961703"/>
              <a:chExt cx="1188615" cy="782652"/>
            </a:xfrm>
          </p:grpSpPr>
          <p:cxnSp>
            <p:nvCxnSpPr>
              <p:cNvPr id="28" name="Straight Connector 147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48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5"/>
            <p:cNvGrpSpPr/>
            <p:nvPr/>
          </p:nvGrpSpPr>
          <p:grpSpPr>
            <a:xfrm>
              <a:off x="1979712" y="3506835"/>
              <a:ext cx="1704612" cy="507832"/>
              <a:chOff x="2639616" y="4675782"/>
              <a:chExt cx="2272816" cy="677109"/>
            </a:xfrm>
          </p:grpSpPr>
          <p:sp>
            <p:nvSpPr>
              <p:cNvPr id="26" name="TextBox 152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639616" y="4675782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聚合服务</a:t>
                </a:r>
                <a:endParaRPr lang="zh-CN" altLang="en-US" sz="14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Rectangle 4"/>
              <p:cNvSpPr/>
              <p:nvPr>
                <p:custDataLst>
                  <p:tags r:id="rId22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聚合服务实现多个服务聚合调用，接口的权限配置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575556" y="2598751"/>
              <a:ext cx="1704612" cy="500772"/>
              <a:chOff x="2639616" y="4685195"/>
              <a:chExt cx="2272816" cy="667696"/>
            </a:xfrm>
          </p:grpSpPr>
          <p:sp>
            <p:nvSpPr>
              <p:cNvPr id="24" name="TextBox 42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639616" y="4685195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聚合</a:t>
                </a:r>
                <a:r>
                  <a:rPr lang="en-US" altLang="zh-CN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Client</a:t>
                </a:r>
                <a:endParaRPr lang="en-US" altLang="zh-CN" sz="14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ectangle 43"/>
              <p:cNvSpPr/>
              <p:nvPr>
                <p:custDataLst>
                  <p:tags r:id="rId24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8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注入基础服务提供的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Feign Client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来调用其功能（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pom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导入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Client jar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933216" y="1976440"/>
            <a:ext cx="3671431" cy="2050237"/>
            <a:chOff x="4933216" y="1976440"/>
            <a:chExt cx="3671431" cy="2050237"/>
          </a:xfrm>
        </p:grpSpPr>
        <p:grpSp>
          <p:nvGrpSpPr>
            <p:cNvPr id="13" name="Group 140"/>
            <p:cNvGrpSpPr/>
            <p:nvPr/>
          </p:nvGrpSpPr>
          <p:grpSpPr>
            <a:xfrm flipH="1">
              <a:off x="5693340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2" name="Straight Connector 141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42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43"/>
            <p:cNvGrpSpPr/>
            <p:nvPr/>
          </p:nvGrpSpPr>
          <p:grpSpPr>
            <a:xfrm flipH="1">
              <a:off x="4933216" y="2896643"/>
              <a:ext cx="1083552" cy="713473"/>
              <a:chOff x="3672114" y="2961703"/>
              <a:chExt cx="1188615" cy="782652"/>
            </a:xfrm>
          </p:grpSpPr>
          <p:cxnSp>
            <p:nvCxnSpPr>
              <p:cNvPr id="30" name="Straight Connector 144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45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5"/>
            <p:cNvGrpSpPr/>
            <p:nvPr/>
          </p:nvGrpSpPr>
          <p:grpSpPr>
            <a:xfrm>
              <a:off x="6863832" y="2598751"/>
              <a:ext cx="1740815" cy="507832"/>
              <a:chOff x="2639615" y="4675782"/>
              <a:chExt cx="2321087" cy="677109"/>
            </a:xfrm>
          </p:grpSpPr>
          <p:sp>
            <p:nvSpPr>
              <p:cNvPr id="22" name="TextBox 46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权限配置</a:t>
                </a:r>
                <a:endParaRPr lang="zh-CN" altLang="en-US" sz="14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Rectangle 47"/>
              <p:cNvSpPr/>
              <p:nvPr>
                <p:custDataLst>
                  <p:tags r:id="rId30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00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需要权限控制接口注解权限码（需引入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oauth starter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提供权限检查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44"/>
            <p:cNvGrpSpPr/>
            <p:nvPr/>
          </p:nvGrpSpPr>
          <p:grpSpPr>
            <a:xfrm>
              <a:off x="6181516" y="3518845"/>
              <a:ext cx="1740815" cy="507832"/>
              <a:chOff x="2639615" y="4675782"/>
              <a:chExt cx="2321087" cy="677109"/>
            </a:xfrm>
          </p:grpSpPr>
          <p:sp>
            <p:nvSpPr>
              <p:cNvPr id="20" name="TextBox 4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vo</a:t>
                </a:r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组织</a:t>
                </a:r>
                <a:endParaRPr lang="zh-CN" altLang="en-US" sz="1400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Rectangle 4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725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聚合服务对接管理界面，根据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UI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需求钉子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VO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（可能需要多个接口调用）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Title 1"/>
          <p:cNvSpPr txBox="1"/>
          <p:nvPr>
            <p:custDataLst>
              <p:tags r:id="rId33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聚合服务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52" name="任意多边形: 形状 51"/>
            <p:cNvSpPr/>
            <p:nvPr>
              <p:custDataLst>
                <p:tags r:id="rId34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>
              <p:custDataLst>
                <p:tags r:id="rId35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57204" y="434979"/>
            <a:ext cx="8229657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30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测试服务地址</a:t>
            </a:r>
            <a:endParaRPr lang="zh-CN" altLang="zh-CN" sz="30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" name="矩形: 圆角 3"/>
          <p:cNvSpPr/>
          <p:nvPr>
            <p:custDataLst>
              <p:tags r:id="rId2"/>
            </p:custDataLst>
          </p:nvPr>
        </p:nvSpPr>
        <p:spPr>
          <a:xfrm>
            <a:off x="1136546" y="1514258"/>
            <a:ext cx="3311118" cy="81587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5" name="Freeform 8"/>
          <p:cNvSpPr/>
          <p:nvPr>
            <p:custDataLst>
              <p:tags r:id="rId3"/>
            </p:custDataLst>
          </p:nvPr>
        </p:nvSpPr>
        <p:spPr>
          <a:xfrm>
            <a:off x="3947114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6" name="Freeform 9"/>
          <p:cNvSpPr/>
          <p:nvPr>
            <p:custDataLst>
              <p:tags r:id="rId4"/>
            </p:custDataLst>
          </p:nvPr>
        </p:nvSpPr>
        <p:spPr>
          <a:xfrm>
            <a:off x="415372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1136546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1" name="TextBox 21"/>
          <p:cNvSpPr txBox="1"/>
          <p:nvPr>
            <p:custDataLst>
              <p:tags r:id="rId6"/>
            </p:custDataLst>
          </p:nvPr>
        </p:nvSpPr>
        <p:spPr>
          <a:xfrm>
            <a:off x="209984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http://172.19.5.33:18848/nacos/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122286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8"/>
            </p:custDataLst>
          </p:nvPr>
        </p:nvSpPr>
        <p:spPr>
          <a:xfrm>
            <a:off x="1136546" y="2563864"/>
            <a:ext cx="3311118" cy="8158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9"/>
            </p:custDataLst>
          </p:nvPr>
        </p:nvSpPr>
        <p:spPr>
          <a:xfrm>
            <a:off x="3947114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0" name="Freeform 9"/>
          <p:cNvSpPr/>
          <p:nvPr>
            <p:custDataLst>
              <p:tags r:id="rId10"/>
            </p:custDataLst>
          </p:nvPr>
        </p:nvSpPr>
        <p:spPr>
          <a:xfrm>
            <a:off x="415372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11"/>
            </p:custDataLst>
          </p:nvPr>
        </p:nvSpPr>
        <p:spPr>
          <a:xfrm>
            <a:off x="1136546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6" name="TextBox 21"/>
          <p:cNvSpPr txBox="1"/>
          <p:nvPr>
            <p:custDataLst>
              <p:tags r:id="rId12"/>
            </p:custDataLst>
          </p:nvPr>
        </p:nvSpPr>
        <p:spPr>
          <a:xfrm>
            <a:off x="209984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gateway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http://api.allinapycard.cn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122286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6" name="矩形: 圆角 25"/>
          <p:cNvSpPr/>
          <p:nvPr>
            <p:custDataLst>
              <p:tags r:id="rId14"/>
            </p:custDataLst>
          </p:nvPr>
        </p:nvSpPr>
        <p:spPr>
          <a:xfrm>
            <a:off x="1136546" y="3613367"/>
            <a:ext cx="3311118" cy="815874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7" name="Freeform 8"/>
          <p:cNvSpPr/>
          <p:nvPr>
            <p:custDataLst>
              <p:tags r:id="rId15"/>
            </p:custDataLst>
          </p:nvPr>
        </p:nvSpPr>
        <p:spPr>
          <a:xfrm>
            <a:off x="3947114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8" name="Freeform 9"/>
          <p:cNvSpPr/>
          <p:nvPr>
            <p:custDataLst>
              <p:tags r:id="rId16"/>
            </p:custDataLst>
          </p:nvPr>
        </p:nvSpPr>
        <p:spPr>
          <a:xfrm>
            <a:off x="415372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9" name="任意多边形: 形状 28"/>
          <p:cNvSpPr/>
          <p:nvPr>
            <p:custDataLst>
              <p:tags r:id="rId17"/>
            </p:custDataLst>
          </p:nvPr>
        </p:nvSpPr>
        <p:spPr>
          <a:xfrm>
            <a:off x="1136546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4" name="TextBox 21"/>
          <p:cNvSpPr txBox="1"/>
          <p:nvPr>
            <p:custDataLst>
              <p:tags r:id="rId18"/>
            </p:custDataLst>
          </p:nvPr>
        </p:nvSpPr>
        <p:spPr>
          <a:xfrm>
            <a:off x="209984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swagger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http://swagger2-api.allinpaycard.cn/swagger-ui/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122286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0"/>
            </p:custDataLst>
          </p:nvPr>
        </p:nvSpPr>
        <p:spPr>
          <a:xfrm>
            <a:off x="4696337" y="1514258"/>
            <a:ext cx="3311118" cy="81587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5" name="Freeform 8"/>
          <p:cNvSpPr/>
          <p:nvPr>
            <p:custDataLst>
              <p:tags r:id="rId21"/>
            </p:custDataLst>
          </p:nvPr>
        </p:nvSpPr>
        <p:spPr>
          <a:xfrm>
            <a:off x="7506903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6" name="Freeform 9"/>
          <p:cNvSpPr/>
          <p:nvPr>
            <p:custDataLst>
              <p:tags r:id="rId22"/>
            </p:custDataLst>
          </p:nvPr>
        </p:nvSpPr>
        <p:spPr>
          <a:xfrm>
            <a:off x="771351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7" name="任意多边形: 形状 86"/>
          <p:cNvSpPr/>
          <p:nvPr>
            <p:custDataLst>
              <p:tags r:id="rId23"/>
            </p:custDataLst>
          </p:nvPr>
        </p:nvSpPr>
        <p:spPr>
          <a:xfrm>
            <a:off x="4696337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2" name="TextBox 21"/>
          <p:cNvSpPr txBox="1"/>
          <p:nvPr>
            <p:custDataLst>
              <p:tags r:id="rId24"/>
            </p:custDataLst>
          </p:nvPr>
        </p:nvSpPr>
        <p:spPr>
          <a:xfrm>
            <a:off x="565963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sentinel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http://172.19.5.33:18082/#/dashboard6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5"/>
            </p:custDataLst>
          </p:nvPr>
        </p:nvSpPr>
        <p:spPr>
          <a:xfrm>
            <a:off x="478265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26"/>
            </p:custDataLst>
          </p:nvPr>
        </p:nvSpPr>
        <p:spPr>
          <a:xfrm>
            <a:off x="4696337" y="2563864"/>
            <a:ext cx="3311118" cy="81587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8" name="Freeform 8"/>
          <p:cNvSpPr/>
          <p:nvPr>
            <p:custDataLst>
              <p:tags r:id="rId27"/>
            </p:custDataLst>
          </p:nvPr>
        </p:nvSpPr>
        <p:spPr>
          <a:xfrm>
            <a:off x="7506903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9" name="Freeform 9"/>
          <p:cNvSpPr/>
          <p:nvPr>
            <p:custDataLst>
              <p:tags r:id="rId28"/>
            </p:custDataLst>
          </p:nvPr>
        </p:nvSpPr>
        <p:spPr>
          <a:xfrm>
            <a:off x="771351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0" name="任意多边形: 形状 79"/>
          <p:cNvSpPr/>
          <p:nvPr>
            <p:custDataLst>
              <p:tags r:id="rId29"/>
            </p:custDataLst>
          </p:nvPr>
        </p:nvSpPr>
        <p:spPr>
          <a:xfrm>
            <a:off x="4696337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5" name="TextBox 21"/>
          <p:cNvSpPr txBox="1"/>
          <p:nvPr>
            <p:custDataLst>
              <p:tags r:id="rId30"/>
            </p:custDataLst>
          </p:nvPr>
        </p:nvSpPr>
        <p:spPr>
          <a:xfrm>
            <a:off x="565963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5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spring boot admin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http://172.19.5.33:50740/wallboard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1"/>
            </p:custDataLst>
          </p:nvPr>
        </p:nvSpPr>
        <p:spPr>
          <a:xfrm>
            <a:off x="478265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0" name="矩形: 圆角 69"/>
          <p:cNvSpPr/>
          <p:nvPr>
            <p:custDataLst>
              <p:tags r:id="rId32"/>
            </p:custDataLst>
          </p:nvPr>
        </p:nvSpPr>
        <p:spPr>
          <a:xfrm>
            <a:off x="4696337" y="3613367"/>
            <a:ext cx="3311118" cy="81587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1" name="Freeform 8"/>
          <p:cNvSpPr/>
          <p:nvPr>
            <p:custDataLst>
              <p:tags r:id="rId33"/>
            </p:custDataLst>
          </p:nvPr>
        </p:nvSpPr>
        <p:spPr>
          <a:xfrm>
            <a:off x="7506903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2" name="Freeform 9"/>
          <p:cNvSpPr/>
          <p:nvPr>
            <p:custDataLst>
              <p:tags r:id="rId34"/>
            </p:custDataLst>
          </p:nvPr>
        </p:nvSpPr>
        <p:spPr>
          <a:xfrm>
            <a:off x="771351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3" name="任意多边形: 形状 72"/>
          <p:cNvSpPr/>
          <p:nvPr>
            <p:custDataLst>
              <p:tags r:id="rId35"/>
            </p:custDataLst>
          </p:nvPr>
        </p:nvSpPr>
        <p:spPr>
          <a:xfrm>
            <a:off x="4696337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68" name="TextBox 21"/>
          <p:cNvSpPr txBox="1"/>
          <p:nvPr>
            <p:custDataLst>
              <p:tags r:id="rId36"/>
            </p:custDataLst>
          </p:nvPr>
        </p:nvSpPr>
        <p:spPr>
          <a:xfrm>
            <a:off x="565963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grafana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http://172.19.5.33:13000/?orgId=1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7"/>
            </p:custDataLst>
          </p:nvPr>
        </p:nvSpPr>
        <p:spPr>
          <a:xfrm>
            <a:off x="478265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06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 &amp; A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谢谢欣赏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03648" y="2139702"/>
            <a:ext cx="1440160" cy="1152128"/>
            <a:chOff x="1547664" y="2139702"/>
            <a:chExt cx="1440160" cy="1152128"/>
          </a:xfrm>
        </p:grpSpPr>
        <p:grpSp>
          <p:nvGrpSpPr>
            <p:cNvPr id="2" name="组合 1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6" name="Freeform: Shape 1"/>
              <p:cNvSpPr/>
              <p:nvPr>
                <p:custDataLst>
                  <p:tags r:id="rId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Rectangle 17"/>
            <p:cNvSpPr/>
            <p:nvPr>
              <p:custDataLst>
                <p:tags r:id="rId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开发设计规范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任意多边形: 形状 56"/>
          <p:cNvSpPr/>
          <p:nvPr>
            <p:custDataLst>
              <p:tags r:id="rId5"/>
            </p:custDataLst>
          </p:nvPr>
        </p:nvSpPr>
        <p:spPr>
          <a:xfrm rot="18932100">
            <a:off x="3628190" y="-565761"/>
            <a:ext cx="1887620" cy="18876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Oval 44"/>
          <p:cNvSpPr/>
          <p:nvPr>
            <p:custDataLst>
              <p:tags r:id="rId7"/>
            </p:custDataLst>
          </p:nvPr>
        </p:nvSpPr>
        <p:spPr bwMode="auto">
          <a:xfrm>
            <a:off x="3995936" y="-380578"/>
            <a:ext cx="1270077" cy="1270077"/>
          </a:xfrm>
          <a:prstGeom prst="ellipse">
            <a:avLst/>
          </a:prstGeom>
          <a:noFill/>
          <a:ln w="19050">
            <a:noFill/>
            <a:round/>
          </a:ln>
        </p:spPr>
        <p:txBody>
          <a:bodyPr rot="0" spcFirstLastPara="0" vert="horz" wrap="none" lIns="91440" tIns="45720" rIns="91440" bIns="45720" anchor="b" anchorCtr="1" forceAA="0" compatLnSpc="1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 </a:t>
            </a:r>
            <a:b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</a:br>
            <a:r>
              <a:rPr lang="en-US" altLang="zh-CN" sz="9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8"/>
            </p:custDataLst>
          </p:nvPr>
        </p:nvSpPr>
        <p:spPr>
          <a:xfrm rot="18958199">
            <a:off x="3817049" y="4388549"/>
            <a:ext cx="1509902" cy="150990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87824" y="2139702"/>
            <a:ext cx="1440160" cy="1152128"/>
            <a:chOff x="1547664" y="2139702"/>
            <a:chExt cx="1440160" cy="1152128"/>
          </a:xfrm>
        </p:grpSpPr>
        <p:grpSp>
          <p:nvGrpSpPr>
            <p:cNvPr id="64" name="组合 6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66" name="Freeform: Shape 1"/>
              <p:cNvSpPr/>
              <p:nvPr>
                <p:custDataLst>
                  <p:tags r:id="rId9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Rectangle 17"/>
            <p:cNvSpPr/>
            <p:nvPr>
              <p:custDataLst>
                <p:tags r:id="rId11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l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开发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代码规范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72000" y="2139702"/>
            <a:ext cx="1440160" cy="1152128"/>
            <a:chOff x="1547664" y="2139702"/>
            <a:chExt cx="1440160" cy="1152128"/>
          </a:xfrm>
        </p:grpSpPr>
        <p:grpSp>
          <p:nvGrpSpPr>
            <p:cNvPr id="69" name="组合 68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1" name="Freeform: Shape 1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0" name="Rectangle 17"/>
            <p:cNvSpPr/>
            <p:nvPr>
              <p:custDataLst>
                <p:tags r:id="rId1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pPr algn="l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版本控制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规范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56176" y="2139702"/>
            <a:ext cx="1440160" cy="1152128"/>
            <a:chOff x="1547664" y="2139702"/>
            <a:chExt cx="1440160" cy="1152128"/>
          </a:xfrm>
        </p:grpSpPr>
        <p:grpSp>
          <p:nvGrpSpPr>
            <p:cNvPr id="74" name="组合 7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6" name="Freeform: Shape 1"/>
              <p:cNvSpPr/>
              <p:nvPr>
                <p:custDataLst>
                  <p:tags r:id="rId15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矩形 7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5" name="Rectangle 17"/>
            <p:cNvSpPr/>
            <p:nvPr>
              <p:custDataLst>
                <p:tags r:id="rId17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单元测试规范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开发设计规范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项目概要及详细设计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开发设计文档介绍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2" name="Freeform 7"/>
          <p:cNvSpPr/>
          <p:nvPr/>
        </p:nvSpPr>
        <p:spPr bwMode="auto">
          <a:xfrm>
            <a:off x="2331998" y="1305991"/>
            <a:ext cx="441643" cy="3209975"/>
          </a:xfrm>
          <a:custGeom>
            <a:avLst/>
            <a:gdLst>
              <a:gd name="T0" fmla="*/ 432 w 767"/>
              <a:gd name="T1" fmla="*/ 2662 h 3150"/>
              <a:gd name="T2" fmla="*/ 509 w 767"/>
              <a:gd name="T3" fmla="*/ 2947 h 3150"/>
              <a:gd name="T4" fmla="*/ 767 w 767"/>
              <a:gd name="T5" fmla="*/ 3052 h 3150"/>
              <a:gd name="T6" fmla="*/ 767 w 767"/>
              <a:gd name="T7" fmla="*/ 3150 h 3150"/>
              <a:gd name="T8" fmla="*/ 419 w 767"/>
              <a:gd name="T9" fmla="*/ 3031 h 3150"/>
              <a:gd name="T10" fmla="*/ 307 w 767"/>
              <a:gd name="T11" fmla="*/ 2606 h 3150"/>
              <a:gd name="T12" fmla="*/ 307 w 767"/>
              <a:gd name="T13" fmla="*/ 2007 h 3150"/>
              <a:gd name="T14" fmla="*/ 251 w 767"/>
              <a:gd name="T15" fmla="*/ 1735 h 3150"/>
              <a:gd name="T16" fmla="*/ 0 w 767"/>
              <a:gd name="T17" fmla="*/ 1617 h 3150"/>
              <a:gd name="T18" fmla="*/ 0 w 767"/>
              <a:gd name="T19" fmla="*/ 1533 h 3150"/>
              <a:gd name="T20" fmla="*/ 244 w 767"/>
              <a:gd name="T21" fmla="*/ 1422 h 3150"/>
              <a:gd name="T22" fmla="*/ 307 w 767"/>
              <a:gd name="T23" fmla="*/ 1143 h 3150"/>
              <a:gd name="T24" fmla="*/ 307 w 767"/>
              <a:gd name="T25" fmla="*/ 544 h 3150"/>
              <a:gd name="T26" fmla="*/ 419 w 767"/>
              <a:gd name="T27" fmla="*/ 118 h 3150"/>
              <a:gd name="T28" fmla="*/ 767 w 767"/>
              <a:gd name="T29" fmla="*/ 0 h 3150"/>
              <a:gd name="T30" fmla="*/ 767 w 767"/>
              <a:gd name="T31" fmla="*/ 98 h 3150"/>
              <a:gd name="T32" fmla="*/ 509 w 767"/>
              <a:gd name="T33" fmla="*/ 195 h 3150"/>
              <a:gd name="T34" fmla="*/ 432 w 767"/>
              <a:gd name="T35" fmla="*/ 488 h 3150"/>
              <a:gd name="T36" fmla="*/ 432 w 767"/>
              <a:gd name="T37" fmla="*/ 1171 h 3150"/>
              <a:gd name="T38" fmla="*/ 335 w 767"/>
              <a:gd name="T39" fmla="*/ 1477 h 3150"/>
              <a:gd name="T40" fmla="*/ 125 w 767"/>
              <a:gd name="T41" fmla="*/ 1561 h 3150"/>
              <a:gd name="T42" fmla="*/ 125 w 767"/>
              <a:gd name="T43" fmla="*/ 1589 h 3150"/>
              <a:gd name="T44" fmla="*/ 342 w 767"/>
              <a:gd name="T45" fmla="*/ 1686 h 3150"/>
              <a:gd name="T46" fmla="*/ 432 w 767"/>
              <a:gd name="T47" fmla="*/ 1979 h 3150"/>
              <a:gd name="T48" fmla="*/ 432 w 767"/>
              <a:gd name="T49" fmla="*/ 2662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7" h="3150">
                <a:moveTo>
                  <a:pt x="432" y="2662"/>
                </a:moveTo>
                <a:cubicBezTo>
                  <a:pt x="432" y="2783"/>
                  <a:pt x="458" y="2878"/>
                  <a:pt x="509" y="2947"/>
                </a:cubicBezTo>
                <a:cubicBezTo>
                  <a:pt x="560" y="3017"/>
                  <a:pt x="646" y="3052"/>
                  <a:pt x="767" y="3052"/>
                </a:cubicBezTo>
                <a:lnTo>
                  <a:pt x="767" y="3150"/>
                </a:lnTo>
                <a:cubicBezTo>
                  <a:pt x="609" y="3150"/>
                  <a:pt x="493" y="3110"/>
                  <a:pt x="419" y="3031"/>
                </a:cubicBezTo>
                <a:cubicBezTo>
                  <a:pt x="344" y="2952"/>
                  <a:pt x="307" y="2811"/>
                  <a:pt x="307" y="2606"/>
                </a:cubicBezTo>
                <a:lnTo>
                  <a:pt x="307" y="2007"/>
                </a:lnTo>
                <a:cubicBezTo>
                  <a:pt x="307" y="1896"/>
                  <a:pt x="288" y="1805"/>
                  <a:pt x="251" y="1735"/>
                </a:cubicBezTo>
                <a:cubicBezTo>
                  <a:pt x="214" y="1665"/>
                  <a:pt x="130" y="1626"/>
                  <a:pt x="0" y="1617"/>
                </a:cubicBezTo>
                <a:lnTo>
                  <a:pt x="0" y="1533"/>
                </a:lnTo>
                <a:cubicBezTo>
                  <a:pt x="121" y="1514"/>
                  <a:pt x="202" y="1477"/>
                  <a:pt x="244" y="1422"/>
                </a:cubicBezTo>
                <a:cubicBezTo>
                  <a:pt x="286" y="1366"/>
                  <a:pt x="307" y="1273"/>
                  <a:pt x="307" y="1143"/>
                </a:cubicBezTo>
                <a:lnTo>
                  <a:pt x="307" y="544"/>
                </a:lnTo>
                <a:cubicBezTo>
                  <a:pt x="307" y="339"/>
                  <a:pt x="344" y="198"/>
                  <a:pt x="419" y="118"/>
                </a:cubicBezTo>
                <a:cubicBezTo>
                  <a:pt x="493" y="39"/>
                  <a:pt x="609" y="0"/>
                  <a:pt x="767" y="0"/>
                </a:cubicBezTo>
                <a:lnTo>
                  <a:pt x="767" y="98"/>
                </a:lnTo>
                <a:cubicBezTo>
                  <a:pt x="646" y="98"/>
                  <a:pt x="560" y="130"/>
                  <a:pt x="509" y="195"/>
                </a:cubicBezTo>
                <a:cubicBezTo>
                  <a:pt x="458" y="260"/>
                  <a:pt x="432" y="358"/>
                  <a:pt x="432" y="488"/>
                </a:cubicBezTo>
                <a:lnTo>
                  <a:pt x="432" y="1171"/>
                </a:lnTo>
                <a:cubicBezTo>
                  <a:pt x="432" y="1319"/>
                  <a:pt x="400" y="1422"/>
                  <a:pt x="335" y="1477"/>
                </a:cubicBezTo>
                <a:cubicBezTo>
                  <a:pt x="270" y="1533"/>
                  <a:pt x="200" y="1561"/>
                  <a:pt x="125" y="1561"/>
                </a:cubicBezTo>
                <a:lnTo>
                  <a:pt x="125" y="1589"/>
                </a:lnTo>
                <a:cubicBezTo>
                  <a:pt x="209" y="1589"/>
                  <a:pt x="281" y="1621"/>
                  <a:pt x="342" y="1686"/>
                </a:cubicBezTo>
                <a:cubicBezTo>
                  <a:pt x="402" y="1751"/>
                  <a:pt x="432" y="1849"/>
                  <a:pt x="432" y="1979"/>
                </a:cubicBezTo>
                <a:lnTo>
                  <a:pt x="432" y="2662"/>
                </a:lnTo>
                <a:close/>
              </a:path>
            </a:pathLst>
          </a:custGeom>
          <a:solidFill>
            <a:srgbClr val="004B7D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6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259632" y="2393807"/>
            <a:ext cx="934192" cy="934557"/>
          </a:xfrm>
          <a:prstGeom prst="ellipse">
            <a:avLst/>
          </a:prstGeom>
          <a:solidFill>
            <a:srgbClr val="004B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/>
          <a:lstStyle/>
          <a:p>
            <a:pPr defTabSz="685165"/>
            <a:endParaRPr lang="zh-CN" altLang="en-US" sz="12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"/>
          <p:cNvSpPr txBox="1"/>
          <p:nvPr/>
        </p:nvSpPr>
        <p:spPr>
          <a:xfrm>
            <a:off x="1298626" y="2549471"/>
            <a:ext cx="856205" cy="62103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8"/>
          <p:cNvSpPr/>
          <p:nvPr/>
        </p:nvSpPr>
        <p:spPr bwMode="auto">
          <a:xfrm>
            <a:off x="2939350" y="1203711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61678" y="1275606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项目的功能需求描述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8"/>
          <p:cNvSpPr/>
          <p:nvPr/>
        </p:nvSpPr>
        <p:spPr bwMode="auto">
          <a:xfrm>
            <a:off x="2939350" y="1889869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61678" y="1999478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项目服务的系统层次（基础服务，业务服务， 聚合服务）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8"/>
          <p:cNvSpPr/>
          <p:nvPr/>
        </p:nvSpPr>
        <p:spPr bwMode="auto">
          <a:xfrm>
            <a:off x="2939350" y="2597617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61678" y="2681440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项目核心项目结构、流程图、类图</a:t>
            </a:r>
            <a:endParaRPr 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8"/>
          <p:cNvSpPr/>
          <p:nvPr/>
        </p:nvSpPr>
        <p:spPr bwMode="auto">
          <a:xfrm>
            <a:off x="2939350" y="3294570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61678" y="3404042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8"/>
          <p:cNvSpPr/>
          <p:nvPr/>
        </p:nvSpPr>
        <p:spPr bwMode="auto">
          <a:xfrm>
            <a:off x="2939350" y="3977553"/>
            <a:ext cx="4680000" cy="504000"/>
          </a:xfrm>
          <a:custGeom>
            <a:avLst/>
            <a:gdLst>
              <a:gd name="T0" fmla="*/ 293 w 7060"/>
              <a:gd name="T1" fmla="*/ 0 h 587"/>
              <a:gd name="T2" fmla="*/ 6767 w 7060"/>
              <a:gd name="T3" fmla="*/ 0 h 587"/>
              <a:gd name="T4" fmla="*/ 7060 w 7060"/>
              <a:gd name="T5" fmla="*/ 293 h 587"/>
              <a:gd name="T6" fmla="*/ 7060 w 7060"/>
              <a:gd name="T7" fmla="*/ 293 h 587"/>
              <a:gd name="T8" fmla="*/ 6767 w 7060"/>
              <a:gd name="T9" fmla="*/ 587 h 587"/>
              <a:gd name="T10" fmla="*/ 293 w 7060"/>
              <a:gd name="T11" fmla="*/ 587 h 587"/>
              <a:gd name="T12" fmla="*/ 0 w 7060"/>
              <a:gd name="T13" fmla="*/ 293 h 587"/>
              <a:gd name="T14" fmla="*/ 0 w 7060"/>
              <a:gd name="T15" fmla="*/ 293 h 587"/>
              <a:gd name="T16" fmla="*/ 293 w 7060"/>
              <a:gd name="T17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60" h="587">
                <a:moveTo>
                  <a:pt x="293" y="0"/>
                </a:moveTo>
                <a:lnTo>
                  <a:pt x="6767" y="0"/>
                </a:lnTo>
                <a:cubicBezTo>
                  <a:pt x="6929" y="0"/>
                  <a:pt x="7060" y="132"/>
                  <a:pt x="7060" y="293"/>
                </a:cubicBezTo>
                <a:lnTo>
                  <a:pt x="7060" y="293"/>
                </a:lnTo>
                <a:cubicBezTo>
                  <a:pt x="7060" y="455"/>
                  <a:pt x="6929" y="587"/>
                  <a:pt x="6767" y="587"/>
                </a:cubicBezTo>
                <a:lnTo>
                  <a:pt x="293" y="587"/>
                </a:lnTo>
                <a:cubicBezTo>
                  <a:pt x="132" y="587"/>
                  <a:pt x="0" y="455"/>
                  <a:pt x="0" y="293"/>
                </a:cubicBezTo>
                <a:lnTo>
                  <a:pt x="0" y="293"/>
                </a:lnTo>
                <a:cubicBezTo>
                  <a:pt x="0" y="132"/>
                  <a:pt x="132" y="0"/>
                  <a:pt x="293" y="0"/>
                </a:cubicBezTo>
                <a:close/>
              </a:path>
            </a:pathLst>
          </a:custGeom>
          <a:solidFill>
            <a:srgbClr val="4BAF3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61678" y="4087275"/>
            <a:ext cx="4462650" cy="2825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4" grpId="0"/>
      <p:bldP spid="55" grpId="0" bldLvl="0" animBg="1"/>
      <p:bldP spid="56" grpId="0"/>
      <p:bldP spid="57" grpId="0" bldLvl="0" animBg="1"/>
      <p:bldP spid="58" grpId="0"/>
      <p:bldP spid="59" grpId="0" bldLvl="0" animBg="1"/>
      <p:bldP spid="60" grpId="0"/>
      <p:bldP spid="61" grpId="0" bldLvl="0" animBg="1"/>
      <p:bldP spid="62" grpId="0"/>
      <p:bldP spid="63" grpId="0" bldLvl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5"/>
            </p:custDataLst>
          </p:nvPr>
        </p:nvSpPr>
        <p:spPr>
          <a:xfrm>
            <a:off x="2989382" y="2263614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开发源代码规范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6"/>
            </p:custDataLst>
          </p:nvPr>
        </p:nvSpPr>
        <p:spPr>
          <a:xfrm>
            <a:off x="3687584" y="2903714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源代码规范及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使用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1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1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60004" y="805125"/>
            <a:ext cx="3446853" cy="3510390"/>
            <a:chOff x="3798098" y="1088740"/>
            <a:chExt cx="4595804" cy="4680520"/>
          </a:xfrm>
        </p:grpSpPr>
        <p:sp>
          <p:nvSpPr>
            <p:cNvPr id="18" name="任意多边形: 形状 17"/>
            <p:cNvSpPr/>
            <p:nvPr>
              <p:custDataLst>
                <p:tags r:id="rId1"/>
              </p:custDataLst>
            </p:nvPr>
          </p:nvSpPr>
          <p:spPr bwMode="auto">
            <a:xfrm>
              <a:off x="3798098" y="1088740"/>
              <a:ext cx="988717" cy="1092381"/>
            </a:xfrm>
            <a:custGeom>
              <a:avLst/>
              <a:gdLst>
                <a:gd name="T0" fmla="*/ 80 w 557"/>
                <a:gd name="T1" fmla="*/ 0 h 617"/>
                <a:gd name="T2" fmla="*/ 477 w 557"/>
                <a:gd name="T3" fmla="*/ 0 h 617"/>
                <a:gd name="T4" fmla="*/ 557 w 557"/>
                <a:gd name="T5" fmla="*/ 80 h 617"/>
                <a:gd name="T6" fmla="*/ 557 w 557"/>
                <a:gd name="T7" fmla="*/ 477 h 617"/>
                <a:gd name="T8" fmla="*/ 477 w 557"/>
                <a:gd name="T9" fmla="*/ 557 h 617"/>
                <a:gd name="T10" fmla="*/ 394 w 557"/>
                <a:gd name="T11" fmla="*/ 557 h 617"/>
                <a:gd name="T12" fmla="*/ 310 w 557"/>
                <a:gd name="T13" fmla="*/ 563 h 617"/>
                <a:gd name="T14" fmla="*/ 309 w 557"/>
                <a:gd name="T15" fmla="*/ 565 h 617"/>
                <a:gd name="T16" fmla="*/ 306 w 557"/>
                <a:gd name="T17" fmla="*/ 569 h 617"/>
                <a:gd name="T18" fmla="*/ 302 w 557"/>
                <a:gd name="T19" fmla="*/ 577 h 617"/>
                <a:gd name="T20" fmla="*/ 302 w 557"/>
                <a:gd name="T21" fmla="*/ 577 h 617"/>
                <a:gd name="T22" fmla="*/ 292 w 557"/>
                <a:gd name="T23" fmla="*/ 593 h 617"/>
                <a:gd name="T24" fmla="*/ 292 w 557"/>
                <a:gd name="T25" fmla="*/ 593 h 617"/>
                <a:gd name="T26" fmla="*/ 279 w 557"/>
                <a:gd name="T27" fmla="*/ 617 h 617"/>
                <a:gd name="T28" fmla="*/ 265 w 557"/>
                <a:gd name="T29" fmla="*/ 593 h 617"/>
                <a:gd name="T30" fmla="*/ 260 w 557"/>
                <a:gd name="T31" fmla="*/ 586 h 617"/>
                <a:gd name="T32" fmla="*/ 255 w 557"/>
                <a:gd name="T33" fmla="*/ 576 h 617"/>
                <a:gd name="T34" fmla="*/ 251 w 557"/>
                <a:gd name="T35" fmla="*/ 570 h 617"/>
                <a:gd name="T36" fmla="*/ 251 w 557"/>
                <a:gd name="T37" fmla="*/ 569 h 617"/>
                <a:gd name="T38" fmla="*/ 250 w 557"/>
                <a:gd name="T39" fmla="*/ 568 h 617"/>
                <a:gd name="T40" fmla="*/ 249 w 557"/>
                <a:gd name="T41" fmla="*/ 566 h 617"/>
                <a:gd name="T42" fmla="*/ 247 w 557"/>
                <a:gd name="T43" fmla="*/ 563 h 617"/>
                <a:gd name="T44" fmla="*/ 163 w 557"/>
                <a:gd name="T45" fmla="*/ 557 h 617"/>
                <a:gd name="T46" fmla="*/ 80 w 557"/>
                <a:gd name="T47" fmla="*/ 557 h 617"/>
                <a:gd name="T48" fmla="*/ 0 w 557"/>
                <a:gd name="T49" fmla="*/ 477 h 617"/>
                <a:gd name="T50" fmla="*/ 0 w 557"/>
                <a:gd name="T51" fmla="*/ 80 h 617"/>
                <a:gd name="T52" fmla="*/ 80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80" y="0"/>
                  </a:moveTo>
                  <a:cubicBezTo>
                    <a:pt x="477" y="0"/>
                    <a:pt x="477" y="0"/>
                    <a:pt x="477" y="0"/>
                  </a:cubicBezTo>
                  <a:cubicBezTo>
                    <a:pt x="521" y="0"/>
                    <a:pt x="557" y="36"/>
                    <a:pt x="557" y="80"/>
                  </a:cubicBezTo>
                  <a:cubicBezTo>
                    <a:pt x="557" y="477"/>
                    <a:pt x="557" y="477"/>
                    <a:pt x="557" y="477"/>
                  </a:cubicBezTo>
                  <a:cubicBezTo>
                    <a:pt x="557" y="521"/>
                    <a:pt x="521" y="557"/>
                    <a:pt x="477" y="557"/>
                  </a:cubicBezTo>
                  <a:cubicBezTo>
                    <a:pt x="394" y="557"/>
                    <a:pt x="394" y="557"/>
                    <a:pt x="394" y="557"/>
                  </a:cubicBezTo>
                  <a:cubicBezTo>
                    <a:pt x="350" y="557"/>
                    <a:pt x="312" y="560"/>
                    <a:pt x="310" y="563"/>
                  </a:cubicBezTo>
                  <a:cubicBezTo>
                    <a:pt x="310" y="563"/>
                    <a:pt x="309" y="564"/>
                    <a:pt x="309" y="565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299" y="582"/>
                    <a:pt x="296" y="588"/>
                    <a:pt x="292" y="593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79" y="617"/>
                    <a:pt x="279" y="617"/>
                    <a:pt x="279" y="617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60" y="586"/>
                    <a:pt x="260" y="586"/>
                    <a:pt x="260" y="586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3" y="574"/>
                    <a:pt x="252" y="572"/>
                    <a:pt x="251" y="570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0" y="568"/>
                    <a:pt x="250" y="568"/>
                    <a:pt x="250" y="568"/>
                  </a:cubicBezTo>
                  <a:cubicBezTo>
                    <a:pt x="250" y="567"/>
                    <a:pt x="249" y="566"/>
                    <a:pt x="249" y="566"/>
                  </a:cubicBezTo>
                  <a:cubicBezTo>
                    <a:pt x="247" y="563"/>
                    <a:pt x="247" y="563"/>
                    <a:pt x="247" y="563"/>
                  </a:cubicBezTo>
                  <a:cubicBezTo>
                    <a:pt x="245" y="560"/>
                    <a:pt x="207" y="557"/>
                    <a:pt x="163" y="557"/>
                  </a:cubicBezTo>
                  <a:cubicBezTo>
                    <a:pt x="80" y="557"/>
                    <a:pt x="80" y="557"/>
                    <a:pt x="80" y="557"/>
                  </a:cubicBezTo>
                  <a:cubicBezTo>
                    <a:pt x="36" y="557"/>
                    <a:pt x="0" y="521"/>
                    <a:pt x="0" y="47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2"/>
              </p:custDataLst>
            </p:nvPr>
          </p:nvSpPr>
          <p:spPr bwMode="auto">
            <a:xfrm>
              <a:off x="3798098" y="1088740"/>
              <a:ext cx="2224891" cy="2107850"/>
            </a:xfrm>
            <a:custGeom>
              <a:avLst/>
              <a:gdLst>
                <a:gd name="T0" fmla="*/ 712 w 1254"/>
                <a:gd name="T1" fmla="*/ 1190 h 1190"/>
                <a:gd name="T2" fmla="*/ 713 w 1254"/>
                <a:gd name="T3" fmla="*/ 1190 h 1190"/>
                <a:gd name="T4" fmla="*/ 1110 w 1254"/>
                <a:gd name="T5" fmla="*/ 1190 h 1190"/>
                <a:gd name="T6" fmla="*/ 1190 w 1254"/>
                <a:gd name="T7" fmla="*/ 1110 h 1190"/>
                <a:gd name="T8" fmla="*/ 1190 w 1254"/>
                <a:gd name="T9" fmla="*/ 712 h 1190"/>
                <a:gd name="T10" fmla="*/ 1198 w 1254"/>
                <a:gd name="T11" fmla="*/ 628 h 1190"/>
                <a:gd name="T12" fmla="*/ 1211 w 1254"/>
                <a:gd name="T13" fmla="*/ 620 h 1190"/>
                <a:gd name="T14" fmla="*/ 1254 w 1254"/>
                <a:gd name="T15" fmla="*/ 595 h 1190"/>
                <a:gd name="T16" fmla="*/ 1211 w 1254"/>
                <a:gd name="T17" fmla="*/ 570 h 1190"/>
                <a:gd name="T18" fmla="*/ 1198 w 1254"/>
                <a:gd name="T19" fmla="*/ 562 h 1190"/>
                <a:gd name="T20" fmla="*/ 1190 w 1254"/>
                <a:gd name="T21" fmla="*/ 478 h 1190"/>
                <a:gd name="T22" fmla="*/ 1190 w 1254"/>
                <a:gd name="T23" fmla="*/ 80 h 1190"/>
                <a:gd name="T24" fmla="*/ 1190 w 1254"/>
                <a:gd name="T25" fmla="*/ 80 h 1190"/>
                <a:gd name="T26" fmla="*/ 1132 w 1254"/>
                <a:gd name="T27" fmla="*/ 4 h 1190"/>
                <a:gd name="T28" fmla="*/ 1126 w 1254"/>
                <a:gd name="T29" fmla="*/ 2 h 1190"/>
                <a:gd name="T30" fmla="*/ 1110 w 1254"/>
                <a:gd name="T31" fmla="*/ 0 h 1190"/>
                <a:gd name="T32" fmla="*/ 714 w 1254"/>
                <a:gd name="T33" fmla="*/ 0 h 1190"/>
                <a:gd name="T34" fmla="*/ 634 w 1254"/>
                <a:gd name="T35" fmla="*/ 80 h 1190"/>
                <a:gd name="T36" fmla="*/ 634 w 1254"/>
                <a:gd name="T37" fmla="*/ 554 h 1190"/>
                <a:gd name="T38" fmla="*/ 623 w 1254"/>
                <a:gd name="T39" fmla="*/ 595 h 1190"/>
                <a:gd name="T40" fmla="*/ 554 w 1254"/>
                <a:gd name="T41" fmla="*/ 634 h 1190"/>
                <a:gd name="T42" fmla="*/ 80 w 1254"/>
                <a:gd name="T43" fmla="*/ 634 h 1190"/>
                <a:gd name="T44" fmla="*/ 0 w 1254"/>
                <a:gd name="T45" fmla="*/ 714 h 1190"/>
                <a:gd name="T46" fmla="*/ 0 w 1254"/>
                <a:gd name="T47" fmla="*/ 1110 h 1190"/>
                <a:gd name="T48" fmla="*/ 80 w 1254"/>
                <a:gd name="T49" fmla="*/ 1190 h 1190"/>
                <a:gd name="T50" fmla="*/ 478 w 1254"/>
                <a:gd name="T51" fmla="*/ 1190 h 1190"/>
                <a:gd name="T52" fmla="*/ 712 w 1254"/>
                <a:gd name="T53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712" y="1190"/>
                  </a:moveTo>
                  <a:cubicBezTo>
                    <a:pt x="713" y="1190"/>
                    <a:pt x="713" y="1190"/>
                    <a:pt x="713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2"/>
                    <a:pt x="1190" y="712"/>
                    <a:pt x="1190" y="712"/>
                  </a:cubicBezTo>
                  <a:cubicBezTo>
                    <a:pt x="1190" y="668"/>
                    <a:pt x="1193" y="630"/>
                    <a:pt x="1198" y="628"/>
                  </a:cubicBezTo>
                  <a:cubicBezTo>
                    <a:pt x="1200" y="626"/>
                    <a:pt x="1205" y="624"/>
                    <a:pt x="1211" y="620"/>
                  </a:cubicBezTo>
                  <a:cubicBezTo>
                    <a:pt x="1254" y="595"/>
                    <a:pt x="1254" y="595"/>
                    <a:pt x="1254" y="595"/>
                  </a:cubicBezTo>
                  <a:cubicBezTo>
                    <a:pt x="1211" y="570"/>
                    <a:pt x="1211" y="570"/>
                    <a:pt x="1211" y="570"/>
                  </a:cubicBezTo>
                  <a:cubicBezTo>
                    <a:pt x="1205" y="566"/>
                    <a:pt x="1200" y="564"/>
                    <a:pt x="1198" y="562"/>
                  </a:cubicBezTo>
                  <a:cubicBezTo>
                    <a:pt x="1193" y="560"/>
                    <a:pt x="1190" y="522"/>
                    <a:pt x="1190" y="4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44"/>
                    <a:pt x="1165" y="13"/>
                    <a:pt x="1132" y="4"/>
                  </a:cubicBezTo>
                  <a:cubicBezTo>
                    <a:pt x="1130" y="3"/>
                    <a:pt x="1128" y="2"/>
                    <a:pt x="1126" y="2"/>
                  </a:cubicBezTo>
                  <a:cubicBezTo>
                    <a:pt x="1121" y="1"/>
                    <a:pt x="1115" y="0"/>
                    <a:pt x="1110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670" y="0"/>
                    <a:pt x="634" y="36"/>
                    <a:pt x="634" y="80"/>
                  </a:cubicBezTo>
                  <a:cubicBezTo>
                    <a:pt x="634" y="554"/>
                    <a:pt x="634" y="554"/>
                    <a:pt x="634" y="554"/>
                  </a:cubicBezTo>
                  <a:cubicBezTo>
                    <a:pt x="634" y="569"/>
                    <a:pt x="630" y="583"/>
                    <a:pt x="623" y="595"/>
                  </a:cubicBezTo>
                  <a:cubicBezTo>
                    <a:pt x="609" y="619"/>
                    <a:pt x="584" y="634"/>
                    <a:pt x="554" y="634"/>
                  </a:cubicBezTo>
                  <a:cubicBezTo>
                    <a:pt x="80" y="634"/>
                    <a:pt x="80" y="634"/>
                    <a:pt x="80" y="634"/>
                  </a:cubicBezTo>
                  <a:cubicBezTo>
                    <a:pt x="36" y="634"/>
                    <a:pt x="0" y="670"/>
                    <a:pt x="0" y="714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lnTo>
                    <a:pt x="712" y="119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3"/>
              </p:custDataLst>
            </p:nvPr>
          </p:nvSpPr>
          <p:spPr bwMode="auto">
            <a:xfrm>
              <a:off x="5229727" y="1502014"/>
              <a:ext cx="398279" cy="314880"/>
            </a:xfrm>
            <a:custGeom>
              <a:avLst/>
              <a:gdLst>
                <a:gd name="T0" fmla="*/ 292 w 294"/>
                <a:gd name="T1" fmla="*/ 114 h 233"/>
                <a:gd name="T2" fmla="*/ 252 w 294"/>
                <a:gd name="T3" fmla="*/ 81 h 233"/>
                <a:gd name="T4" fmla="*/ 252 w 294"/>
                <a:gd name="T5" fmla="*/ 7 h 233"/>
                <a:gd name="T6" fmla="*/ 250 w 294"/>
                <a:gd name="T7" fmla="*/ 2 h 233"/>
                <a:gd name="T8" fmla="*/ 246 w 294"/>
                <a:gd name="T9" fmla="*/ 1 h 233"/>
                <a:gd name="T10" fmla="*/ 211 w 294"/>
                <a:gd name="T11" fmla="*/ 1 h 233"/>
                <a:gd name="T12" fmla="*/ 207 w 294"/>
                <a:gd name="T13" fmla="*/ 2 h 233"/>
                <a:gd name="T14" fmla="*/ 205 w 294"/>
                <a:gd name="T15" fmla="*/ 7 h 233"/>
                <a:gd name="T16" fmla="*/ 205 w 294"/>
                <a:gd name="T17" fmla="*/ 42 h 233"/>
                <a:gd name="T18" fmla="*/ 161 w 294"/>
                <a:gd name="T19" fmla="*/ 5 h 233"/>
                <a:gd name="T20" fmla="*/ 147 w 294"/>
                <a:gd name="T21" fmla="*/ 0 h 233"/>
                <a:gd name="T22" fmla="*/ 133 w 294"/>
                <a:gd name="T23" fmla="*/ 5 h 233"/>
                <a:gd name="T24" fmla="*/ 2 w 294"/>
                <a:gd name="T25" fmla="*/ 114 h 233"/>
                <a:gd name="T26" fmla="*/ 0 w 294"/>
                <a:gd name="T27" fmla="*/ 118 h 233"/>
                <a:gd name="T28" fmla="*/ 1 w 294"/>
                <a:gd name="T29" fmla="*/ 122 h 233"/>
                <a:gd name="T30" fmla="*/ 13 w 294"/>
                <a:gd name="T31" fmla="*/ 136 h 233"/>
                <a:gd name="T32" fmla="*/ 16 w 294"/>
                <a:gd name="T33" fmla="*/ 138 h 233"/>
                <a:gd name="T34" fmla="*/ 21 w 294"/>
                <a:gd name="T35" fmla="*/ 136 h 233"/>
                <a:gd name="T36" fmla="*/ 42 w 294"/>
                <a:gd name="T37" fmla="*/ 119 h 233"/>
                <a:gd name="T38" fmla="*/ 42 w 294"/>
                <a:gd name="T39" fmla="*/ 222 h 233"/>
                <a:gd name="T40" fmla="*/ 45 w 294"/>
                <a:gd name="T41" fmla="*/ 230 h 233"/>
                <a:gd name="T42" fmla="*/ 54 w 294"/>
                <a:gd name="T43" fmla="*/ 233 h 233"/>
                <a:gd name="T44" fmla="*/ 115 w 294"/>
                <a:gd name="T45" fmla="*/ 233 h 233"/>
                <a:gd name="T46" fmla="*/ 115 w 294"/>
                <a:gd name="T47" fmla="*/ 133 h 233"/>
                <a:gd name="T48" fmla="*/ 179 w 294"/>
                <a:gd name="T49" fmla="*/ 133 h 233"/>
                <a:gd name="T50" fmla="*/ 179 w 294"/>
                <a:gd name="T51" fmla="*/ 233 h 233"/>
                <a:gd name="T52" fmla="*/ 240 w 294"/>
                <a:gd name="T53" fmla="*/ 233 h 233"/>
                <a:gd name="T54" fmla="*/ 248 w 294"/>
                <a:gd name="T55" fmla="*/ 230 h 233"/>
                <a:gd name="T56" fmla="*/ 252 w 294"/>
                <a:gd name="T57" fmla="*/ 222 h 233"/>
                <a:gd name="T58" fmla="*/ 252 w 294"/>
                <a:gd name="T59" fmla="*/ 119 h 233"/>
                <a:gd name="T60" fmla="*/ 273 w 294"/>
                <a:gd name="T61" fmla="*/ 136 h 233"/>
                <a:gd name="T62" fmla="*/ 277 w 294"/>
                <a:gd name="T63" fmla="*/ 138 h 233"/>
                <a:gd name="T64" fmla="*/ 277 w 294"/>
                <a:gd name="T65" fmla="*/ 138 h 233"/>
                <a:gd name="T66" fmla="*/ 281 w 294"/>
                <a:gd name="T67" fmla="*/ 136 h 233"/>
                <a:gd name="T68" fmla="*/ 293 w 294"/>
                <a:gd name="T69" fmla="*/ 122 h 233"/>
                <a:gd name="T70" fmla="*/ 294 w 294"/>
                <a:gd name="T71" fmla="*/ 118 h 233"/>
                <a:gd name="T72" fmla="*/ 292 w 294"/>
                <a:gd name="T73" fmla="*/ 11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4" h="233">
                  <a:moveTo>
                    <a:pt x="292" y="114"/>
                  </a:moveTo>
                  <a:cubicBezTo>
                    <a:pt x="252" y="81"/>
                    <a:pt x="252" y="81"/>
                    <a:pt x="252" y="8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5"/>
                    <a:pt x="251" y="3"/>
                    <a:pt x="250" y="2"/>
                  </a:cubicBezTo>
                  <a:cubicBezTo>
                    <a:pt x="249" y="1"/>
                    <a:pt x="248" y="1"/>
                    <a:pt x="246" y="1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09" y="1"/>
                    <a:pt x="208" y="1"/>
                    <a:pt x="207" y="2"/>
                  </a:cubicBezTo>
                  <a:cubicBezTo>
                    <a:pt x="206" y="3"/>
                    <a:pt x="205" y="5"/>
                    <a:pt x="205" y="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7" y="2"/>
                    <a:pt x="152" y="0"/>
                    <a:pt x="147" y="0"/>
                  </a:cubicBezTo>
                  <a:cubicBezTo>
                    <a:pt x="142" y="0"/>
                    <a:pt x="137" y="2"/>
                    <a:pt x="133" y="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8"/>
                  </a:cubicBezTo>
                  <a:cubicBezTo>
                    <a:pt x="0" y="120"/>
                    <a:pt x="0" y="121"/>
                    <a:pt x="1" y="12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4" y="137"/>
                    <a:pt x="15" y="137"/>
                    <a:pt x="16" y="138"/>
                  </a:cubicBezTo>
                  <a:cubicBezTo>
                    <a:pt x="18" y="138"/>
                    <a:pt x="19" y="137"/>
                    <a:pt x="21" y="136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42" y="222"/>
                    <a:pt x="42" y="222"/>
                    <a:pt x="42" y="222"/>
                  </a:cubicBezTo>
                  <a:cubicBezTo>
                    <a:pt x="42" y="225"/>
                    <a:pt x="43" y="227"/>
                    <a:pt x="45" y="230"/>
                  </a:cubicBezTo>
                  <a:cubicBezTo>
                    <a:pt x="48" y="232"/>
                    <a:pt x="51" y="233"/>
                    <a:pt x="54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3" y="233"/>
                    <a:pt x="246" y="232"/>
                    <a:pt x="248" y="230"/>
                  </a:cubicBezTo>
                  <a:cubicBezTo>
                    <a:pt x="251" y="228"/>
                    <a:pt x="252" y="225"/>
                    <a:pt x="252" y="222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4" y="137"/>
                    <a:pt x="275" y="138"/>
                    <a:pt x="277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9" y="137"/>
                    <a:pt x="280" y="137"/>
                    <a:pt x="281" y="136"/>
                  </a:cubicBezTo>
                  <a:cubicBezTo>
                    <a:pt x="293" y="122"/>
                    <a:pt x="293" y="122"/>
                    <a:pt x="293" y="122"/>
                  </a:cubicBezTo>
                  <a:cubicBezTo>
                    <a:pt x="294" y="121"/>
                    <a:pt x="294" y="120"/>
                    <a:pt x="294" y="118"/>
                  </a:cubicBezTo>
                  <a:cubicBezTo>
                    <a:pt x="294" y="116"/>
                    <a:pt x="293" y="115"/>
                    <a:pt x="292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4"/>
              </p:custDataLst>
            </p:nvPr>
          </p:nvSpPr>
          <p:spPr bwMode="auto">
            <a:xfrm>
              <a:off x="6282708" y="1088740"/>
              <a:ext cx="2111194" cy="2221548"/>
            </a:xfrm>
            <a:custGeom>
              <a:avLst/>
              <a:gdLst>
                <a:gd name="T0" fmla="*/ 1110 w 1190"/>
                <a:gd name="T1" fmla="*/ 634 h 1254"/>
                <a:gd name="T2" fmla="*/ 636 w 1190"/>
                <a:gd name="T3" fmla="*/ 634 h 1254"/>
                <a:gd name="T4" fmla="*/ 556 w 1190"/>
                <a:gd name="T5" fmla="*/ 554 h 1254"/>
                <a:gd name="T6" fmla="*/ 556 w 1190"/>
                <a:gd name="T7" fmla="*/ 80 h 1254"/>
                <a:gd name="T8" fmla="*/ 476 w 1190"/>
                <a:gd name="T9" fmla="*/ 0 h 1254"/>
                <a:gd name="T10" fmla="*/ 80 w 1190"/>
                <a:gd name="T11" fmla="*/ 0 h 1254"/>
                <a:gd name="T12" fmla="*/ 0 w 1190"/>
                <a:gd name="T13" fmla="*/ 80 h 1254"/>
                <a:gd name="T14" fmla="*/ 0 w 1190"/>
                <a:gd name="T15" fmla="*/ 1110 h 1254"/>
                <a:gd name="T16" fmla="*/ 80 w 1190"/>
                <a:gd name="T17" fmla="*/ 1190 h 1254"/>
                <a:gd name="T18" fmla="*/ 478 w 1190"/>
                <a:gd name="T19" fmla="*/ 1190 h 1254"/>
                <a:gd name="T20" fmla="*/ 562 w 1190"/>
                <a:gd name="T21" fmla="*/ 1198 h 1254"/>
                <a:gd name="T22" fmla="*/ 570 w 1190"/>
                <a:gd name="T23" fmla="*/ 1211 h 1254"/>
                <a:gd name="T24" fmla="*/ 595 w 1190"/>
                <a:gd name="T25" fmla="*/ 1254 h 1254"/>
                <a:gd name="T26" fmla="*/ 620 w 1190"/>
                <a:gd name="T27" fmla="*/ 1211 h 1254"/>
                <a:gd name="T28" fmla="*/ 628 w 1190"/>
                <a:gd name="T29" fmla="*/ 1198 h 1254"/>
                <a:gd name="T30" fmla="*/ 712 w 1190"/>
                <a:gd name="T31" fmla="*/ 1190 h 1254"/>
                <a:gd name="T32" fmla="*/ 1110 w 1190"/>
                <a:gd name="T33" fmla="*/ 1190 h 1254"/>
                <a:gd name="T34" fmla="*/ 1190 w 1190"/>
                <a:gd name="T35" fmla="*/ 1110 h 1254"/>
                <a:gd name="T36" fmla="*/ 1190 w 1190"/>
                <a:gd name="T37" fmla="*/ 714 h 1254"/>
                <a:gd name="T38" fmla="*/ 1110 w 1190"/>
                <a:gd name="T39" fmla="*/ 63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4">
                  <a:moveTo>
                    <a:pt x="1110" y="634"/>
                  </a:moveTo>
                  <a:cubicBezTo>
                    <a:pt x="636" y="634"/>
                    <a:pt x="636" y="634"/>
                    <a:pt x="636" y="634"/>
                  </a:cubicBezTo>
                  <a:cubicBezTo>
                    <a:pt x="592" y="634"/>
                    <a:pt x="556" y="598"/>
                    <a:pt x="556" y="554"/>
                  </a:cubicBezTo>
                  <a:cubicBezTo>
                    <a:pt x="556" y="80"/>
                    <a:pt x="556" y="80"/>
                    <a:pt x="556" y="80"/>
                  </a:cubicBezTo>
                  <a:cubicBezTo>
                    <a:pt x="556" y="36"/>
                    <a:pt x="520" y="0"/>
                    <a:pt x="47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cubicBezTo>
                    <a:pt x="522" y="1190"/>
                    <a:pt x="560" y="1193"/>
                    <a:pt x="562" y="1198"/>
                  </a:cubicBezTo>
                  <a:cubicBezTo>
                    <a:pt x="564" y="1200"/>
                    <a:pt x="566" y="1205"/>
                    <a:pt x="570" y="1211"/>
                  </a:cubicBezTo>
                  <a:cubicBezTo>
                    <a:pt x="595" y="1254"/>
                    <a:pt x="595" y="1254"/>
                    <a:pt x="595" y="1254"/>
                  </a:cubicBezTo>
                  <a:cubicBezTo>
                    <a:pt x="620" y="1211"/>
                    <a:pt x="620" y="1211"/>
                    <a:pt x="620" y="1211"/>
                  </a:cubicBezTo>
                  <a:cubicBezTo>
                    <a:pt x="624" y="1205"/>
                    <a:pt x="626" y="1200"/>
                    <a:pt x="628" y="1198"/>
                  </a:cubicBezTo>
                  <a:cubicBezTo>
                    <a:pt x="630" y="1193"/>
                    <a:pt x="668" y="1190"/>
                    <a:pt x="712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4"/>
                    <a:pt x="1190" y="714"/>
                    <a:pt x="1190" y="714"/>
                  </a:cubicBezTo>
                  <a:cubicBezTo>
                    <a:pt x="1190" y="670"/>
                    <a:pt x="1154" y="634"/>
                    <a:pt x="1110" y="63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5"/>
              </p:custDataLst>
            </p:nvPr>
          </p:nvSpPr>
          <p:spPr bwMode="auto">
            <a:xfrm>
              <a:off x="6613364" y="1492916"/>
              <a:ext cx="314029" cy="335304"/>
            </a:xfrm>
            <a:custGeom>
              <a:avLst/>
              <a:gdLst>
                <a:gd name="T0" fmla="*/ 216 w 232"/>
                <a:gd name="T1" fmla="*/ 109 h 248"/>
                <a:gd name="T2" fmla="*/ 140 w 232"/>
                <a:gd name="T3" fmla="*/ 44 h 248"/>
                <a:gd name="T4" fmla="*/ 181 w 232"/>
                <a:gd name="T5" fmla="*/ 22 h 248"/>
                <a:gd name="T6" fmla="*/ 232 w 232"/>
                <a:gd name="T7" fmla="*/ 73 h 248"/>
                <a:gd name="T8" fmla="*/ 216 w 232"/>
                <a:gd name="T9" fmla="*/ 109 h 248"/>
                <a:gd name="T10" fmla="*/ 119 w 232"/>
                <a:gd name="T11" fmla="*/ 24 h 248"/>
                <a:gd name="T12" fmla="*/ 119 w 232"/>
                <a:gd name="T13" fmla="*/ 56 h 248"/>
                <a:gd name="T14" fmla="*/ 206 w 232"/>
                <a:gd name="T15" fmla="*/ 146 h 248"/>
                <a:gd name="T16" fmla="*/ 188 w 232"/>
                <a:gd name="T17" fmla="*/ 200 h 248"/>
                <a:gd name="T18" fmla="*/ 209 w 232"/>
                <a:gd name="T19" fmla="*/ 237 h 248"/>
                <a:gd name="T20" fmla="*/ 191 w 232"/>
                <a:gd name="T21" fmla="*/ 247 h 248"/>
                <a:gd name="T22" fmla="*/ 173 w 232"/>
                <a:gd name="T23" fmla="*/ 216 h 248"/>
                <a:gd name="T24" fmla="*/ 115 w 232"/>
                <a:gd name="T25" fmla="*/ 237 h 248"/>
                <a:gd name="T26" fmla="*/ 57 w 232"/>
                <a:gd name="T27" fmla="*/ 216 h 248"/>
                <a:gd name="T28" fmla="*/ 39 w 232"/>
                <a:gd name="T29" fmla="*/ 248 h 248"/>
                <a:gd name="T30" fmla="*/ 22 w 232"/>
                <a:gd name="T31" fmla="*/ 238 h 248"/>
                <a:gd name="T32" fmla="*/ 43 w 232"/>
                <a:gd name="T33" fmla="*/ 201 h 248"/>
                <a:gd name="T34" fmla="*/ 25 w 232"/>
                <a:gd name="T35" fmla="*/ 146 h 248"/>
                <a:gd name="T36" fmla="*/ 110 w 232"/>
                <a:gd name="T37" fmla="*/ 56 h 248"/>
                <a:gd name="T38" fmla="*/ 110 w 232"/>
                <a:gd name="T39" fmla="*/ 24 h 248"/>
                <a:gd name="T40" fmla="*/ 102 w 232"/>
                <a:gd name="T41" fmla="*/ 12 h 248"/>
                <a:gd name="T42" fmla="*/ 115 w 232"/>
                <a:gd name="T43" fmla="*/ 0 h 248"/>
                <a:gd name="T44" fmla="*/ 127 w 232"/>
                <a:gd name="T45" fmla="*/ 12 h 248"/>
                <a:gd name="T46" fmla="*/ 119 w 232"/>
                <a:gd name="T47" fmla="*/ 24 h 248"/>
                <a:gd name="T48" fmla="*/ 45 w 232"/>
                <a:gd name="T49" fmla="*/ 146 h 248"/>
                <a:gd name="T50" fmla="*/ 115 w 232"/>
                <a:gd name="T51" fmla="*/ 217 h 248"/>
                <a:gd name="T52" fmla="*/ 186 w 232"/>
                <a:gd name="T53" fmla="*/ 146 h 248"/>
                <a:gd name="T54" fmla="*/ 115 w 232"/>
                <a:gd name="T55" fmla="*/ 76 h 248"/>
                <a:gd name="T56" fmla="*/ 45 w 232"/>
                <a:gd name="T57" fmla="*/ 146 h 248"/>
                <a:gd name="T58" fmla="*/ 136 w 232"/>
                <a:gd name="T59" fmla="*/ 161 h 248"/>
                <a:gd name="T60" fmla="*/ 111 w 232"/>
                <a:gd name="T61" fmla="*/ 161 h 248"/>
                <a:gd name="T62" fmla="*/ 103 w 232"/>
                <a:gd name="T63" fmla="*/ 153 h 248"/>
                <a:gd name="T64" fmla="*/ 103 w 232"/>
                <a:gd name="T65" fmla="*/ 119 h 248"/>
                <a:gd name="T66" fmla="*/ 111 w 232"/>
                <a:gd name="T67" fmla="*/ 111 h 248"/>
                <a:gd name="T68" fmla="*/ 119 w 232"/>
                <a:gd name="T69" fmla="*/ 119 h 248"/>
                <a:gd name="T70" fmla="*/ 119 w 232"/>
                <a:gd name="T71" fmla="*/ 144 h 248"/>
                <a:gd name="T72" fmla="*/ 136 w 232"/>
                <a:gd name="T73" fmla="*/ 144 h 248"/>
                <a:gd name="T74" fmla="*/ 145 w 232"/>
                <a:gd name="T75" fmla="*/ 153 h 248"/>
                <a:gd name="T76" fmla="*/ 136 w 232"/>
                <a:gd name="T77" fmla="*/ 161 h 248"/>
                <a:gd name="T78" fmla="*/ 16 w 232"/>
                <a:gd name="T79" fmla="*/ 109 h 248"/>
                <a:gd name="T80" fmla="*/ 0 w 232"/>
                <a:gd name="T81" fmla="*/ 73 h 248"/>
                <a:gd name="T82" fmla="*/ 50 w 232"/>
                <a:gd name="T83" fmla="*/ 22 h 248"/>
                <a:gd name="T84" fmla="*/ 92 w 232"/>
                <a:gd name="T85" fmla="*/ 44 h 248"/>
                <a:gd name="T86" fmla="*/ 16 w 232"/>
                <a:gd name="T87" fmla="*/ 10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2" h="248">
                  <a:moveTo>
                    <a:pt x="216" y="109"/>
                  </a:moveTo>
                  <a:cubicBezTo>
                    <a:pt x="204" y="77"/>
                    <a:pt x="175" y="52"/>
                    <a:pt x="140" y="44"/>
                  </a:cubicBezTo>
                  <a:cubicBezTo>
                    <a:pt x="149" y="31"/>
                    <a:pt x="164" y="22"/>
                    <a:pt x="181" y="22"/>
                  </a:cubicBezTo>
                  <a:cubicBezTo>
                    <a:pt x="209" y="22"/>
                    <a:pt x="232" y="45"/>
                    <a:pt x="232" y="73"/>
                  </a:cubicBezTo>
                  <a:cubicBezTo>
                    <a:pt x="232" y="87"/>
                    <a:pt x="225" y="100"/>
                    <a:pt x="216" y="109"/>
                  </a:cubicBezTo>
                  <a:close/>
                  <a:moveTo>
                    <a:pt x="119" y="24"/>
                  </a:moveTo>
                  <a:cubicBezTo>
                    <a:pt x="119" y="56"/>
                    <a:pt x="119" y="56"/>
                    <a:pt x="119" y="56"/>
                  </a:cubicBezTo>
                  <a:cubicBezTo>
                    <a:pt x="167" y="58"/>
                    <a:pt x="206" y="97"/>
                    <a:pt x="206" y="146"/>
                  </a:cubicBezTo>
                  <a:cubicBezTo>
                    <a:pt x="206" y="166"/>
                    <a:pt x="199" y="185"/>
                    <a:pt x="188" y="200"/>
                  </a:cubicBezTo>
                  <a:cubicBezTo>
                    <a:pt x="209" y="237"/>
                    <a:pt x="209" y="237"/>
                    <a:pt x="209" y="237"/>
                  </a:cubicBezTo>
                  <a:cubicBezTo>
                    <a:pt x="191" y="247"/>
                    <a:pt x="191" y="247"/>
                    <a:pt x="191" y="247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58" y="229"/>
                    <a:pt x="137" y="237"/>
                    <a:pt x="115" y="237"/>
                  </a:cubicBezTo>
                  <a:cubicBezTo>
                    <a:pt x="93" y="237"/>
                    <a:pt x="73" y="229"/>
                    <a:pt x="57" y="21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43" y="201"/>
                    <a:pt x="43" y="201"/>
                    <a:pt x="43" y="201"/>
                  </a:cubicBezTo>
                  <a:cubicBezTo>
                    <a:pt x="32" y="185"/>
                    <a:pt x="25" y="167"/>
                    <a:pt x="25" y="146"/>
                  </a:cubicBezTo>
                  <a:cubicBezTo>
                    <a:pt x="25" y="98"/>
                    <a:pt x="63" y="58"/>
                    <a:pt x="110" y="5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06" y="22"/>
                    <a:pt x="102" y="18"/>
                    <a:pt x="102" y="12"/>
                  </a:cubicBezTo>
                  <a:cubicBezTo>
                    <a:pt x="102" y="5"/>
                    <a:pt x="108" y="0"/>
                    <a:pt x="115" y="0"/>
                  </a:cubicBezTo>
                  <a:cubicBezTo>
                    <a:pt x="122" y="0"/>
                    <a:pt x="127" y="5"/>
                    <a:pt x="127" y="12"/>
                  </a:cubicBezTo>
                  <a:cubicBezTo>
                    <a:pt x="127" y="18"/>
                    <a:pt x="124" y="22"/>
                    <a:pt x="119" y="24"/>
                  </a:cubicBezTo>
                  <a:close/>
                  <a:moveTo>
                    <a:pt x="45" y="146"/>
                  </a:moveTo>
                  <a:cubicBezTo>
                    <a:pt x="45" y="185"/>
                    <a:pt x="76" y="217"/>
                    <a:pt x="115" y="217"/>
                  </a:cubicBezTo>
                  <a:cubicBezTo>
                    <a:pt x="154" y="217"/>
                    <a:pt x="186" y="185"/>
                    <a:pt x="186" y="146"/>
                  </a:cubicBezTo>
                  <a:cubicBezTo>
                    <a:pt x="186" y="107"/>
                    <a:pt x="154" y="76"/>
                    <a:pt x="115" y="76"/>
                  </a:cubicBezTo>
                  <a:cubicBezTo>
                    <a:pt x="76" y="76"/>
                    <a:pt x="45" y="107"/>
                    <a:pt x="45" y="146"/>
                  </a:cubicBezTo>
                  <a:close/>
                  <a:moveTo>
                    <a:pt x="136" y="161"/>
                  </a:moveTo>
                  <a:cubicBezTo>
                    <a:pt x="111" y="161"/>
                    <a:pt x="111" y="161"/>
                    <a:pt x="111" y="161"/>
                  </a:cubicBezTo>
                  <a:cubicBezTo>
                    <a:pt x="106" y="161"/>
                    <a:pt x="103" y="158"/>
                    <a:pt x="103" y="153"/>
                  </a:cubicBezTo>
                  <a:cubicBezTo>
                    <a:pt x="103" y="119"/>
                    <a:pt x="103" y="119"/>
                    <a:pt x="103" y="119"/>
                  </a:cubicBezTo>
                  <a:cubicBezTo>
                    <a:pt x="103" y="115"/>
                    <a:pt x="106" y="111"/>
                    <a:pt x="111" y="111"/>
                  </a:cubicBezTo>
                  <a:cubicBezTo>
                    <a:pt x="116" y="111"/>
                    <a:pt x="119" y="115"/>
                    <a:pt x="119" y="119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41" y="144"/>
                    <a:pt x="145" y="148"/>
                    <a:pt x="145" y="153"/>
                  </a:cubicBezTo>
                  <a:cubicBezTo>
                    <a:pt x="145" y="158"/>
                    <a:pt x="141" y="161"/>
                    <a:pt x="136" y="161"/>
                  </a:cubicBezTo>
                  <a:close/>
                  <a:moveTo>
                    <a:pt x="16" y="109"/>
                  </a:moveTo>
                  <a:cubicBezTo>
                    <a:pt x="6" y="100"/>
                    <a:pt x="0" y="87"/>
                    <a:pt x="0" y="73"/>
                  </a:cubicBezTo>
                  <a:cubicBezTo>
                    <a:pt x="0" y="45"/>
                    <a:pt x="23" y="22"/>
                    <a:pt x="50" y="22"/>
                  </a:cubicBezTo>
                  <a:cubicBezTo>
                    <a:pt x="68" y="22"/>
                    <a:pt x="83" y="31"/>
                    <a:pt x="92" y="44"/>
                  </a:cubicBezTo>
                  <a:cubicBezTo>
                    <a:pt x="56" y="52"/>
                    <a:pt x="28" y="77"/>
                    <a:pt x="16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6"/>
              </p:custDataLst>
            </p:nvPr>
          </p:nvSpPr>
          <p:spPr bwMode="auto">
            <a:xfrm>
              <a:off x="7406301" y="1088740"/>
              <a:ext cx="987601" cy="1092381"/>
            </a:xfrm>
            <a:custGeom>
              <a:avLst/>
              <a:gdLst>
                <a:gd name="T0" fmla="*/ 477 w 557"/>
                <a:gd name="T1" fmla="*/ 0 h 617"/>
                <a:gd name="T2" fmla="*/ 80 w 557"/>
                <a:gd name="T3" fmla="*/ 0 h 617"/>
                <a:gd name="T4" fmla="*/ 0 w 557"/>
                <a:gd name="T5" fmla="*/ 80 h 617"/>
                <a:gd name="T6" fmla="*/ 0 w 557"/>
                <a:gd name="T7" fmla="*/ 477 h 617"/>
                <a:gd name="T8" fmla="*/ 80 w 557"/>
                <a:gd name="T9" fmla="*/ 557 h 617"/>
                <a:gd name="T10" fmla="*/ 163 w 557"/>
                <a:gd name="T11" fmla="*/ 557 h 617"/>
                <a:gd name="T12" fmla="*/ 247 w 557"/>
                <a:gd name="T13" fmla="*/ 563 h 617"/>
                <a:gd name="T14" fmla="*/ 248 w 557"/>
                <a:gd name="T15" fmla="*/ 565 h 617"/>
                <a:gd name="T16" fmla="*/ 251 w 557"/>
                <a:gd name="T17" fmla="*/ 569 h 617"/>
                <a:gd name="T18" fmla="*/ 255 w 557"/>
                <a:gd name="T19" fmla="*/ 577 h 617"/>
                <a:gd name="T20" fmla="*/ 255 w 557"/>
                <a:gd name="T21" fmla="*/ 577 h 617"/>
                <a:gd name="T22" fmla="*/ 265 w 557"/>
                <a:gd name="T23" fmla="*/ 593 h 617"/>
                <a:gd name="T24" fmla="*/ 265 w 557"/>
                <a:gd name="T25" fmla="*/ 593 h 617"/>
                <a:gd name="T26" fmla="*/ 278 w 557"/>
                <a:gd name="T27" fmla="*/ 617 h 617"/>
                <a:gd name="T28" fmla="*/ 292 w 557"/>
                <a:gd name="T29" fmla="*/ 593 h 617"/>
                <a:gd name="T30" fmla="*/ 297 w 557"/>
                <a:gd name="T31" fmla="*/ 586 h 617"/>
                <a:gd name="T32" fmla="*/ 302 w 557"/>
                <a:gd name="T33" fmla="*/ 576 h 617"/>
                <a:gd name="T34" fmla="*/ 306 w 557"/>
                <a:gd name="T35" fmla="*/ 570 h 617"/>
                <a:gd name="T36" fmla="*/ 306 w 557"/>
                <a:gd name="T37" fmla="*/ 569 h 617"/>
                <a:gd name="T38" fmla="*/ 307 w 557"/>
                <a:gd name="T39" fmla="*/ 568 h 617"/>
                <a:gd name="T40" fmla="*/ 308 w 557"/>
                <a:gd name="T41" fmla="*/ 566 h 617"/>
                <a:gd name="T42" fmla="*/ 310 w 557"/>
                <a:gd name="T43" fmla="*/ 563 h 617"/>
                <a:gd name="T44" fmla="*/ 394 w 557"/>
                <a:gd name="T45" fmla="*/ 557 h 617"/>
                <a:gd name="T46" fmla="*/ 477 w 557"/>
                <a:gd name="T47" fmla="*/ 557 h 617"/>
                <a:gd name="T48" fmla="*/ 557 w 557"/>
                <a:gd name="T49" fmla="*/ 477 h 617"/>
                <a:gd name="T50" fmla="*/ 557 w 557"/>
                <a:gd name="T51" fmla="*/ 80 h 617"/>
                <a:gd name="T52" fmla="*/ 477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477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521"/>
                    <a:pt x="36" y="557"/>
                    <a:pt x="80" y="557"/>
                  </a:cubicBezTo>
                  <a:cubicBezTo>
                    <a:pt x="163" y="557"/>
                    <a:pt x="163" y="557"/>
                    <a:pt x="163" y="557"/>
                  </a:cubicBezTo>
                  <a:cubicBezTo>
                    <a:pt x="207" y="557"/>
                    <a:pt x="245" y="560"/>
                    <a:pt x="247" y="563"/>
                  </a:cubicBezTo>
                  <a:cubicBezTo>
                    <a:pt x="247" y="563"/>
                    <a:pt x="248" y="564"/>
                    <a:pt x="248" y="565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8" y="582"/>
                    <a:pt x="261" y="588"/>
                    <a:pt x="265" y="593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78" y="617"/>
                    <a:pt x="278" y="617"/>
                    <a:pt x="278" y="617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97" y="586"/>
                    <a:pt x="297" y="586"/>
                    <a:pt x="297" y="586"/>
                  </a:cubicBezTo>
                  <a:cubicBezTo>
                    <a:pt x="302" y="576"/>
                    <a:pt x="302" y="576"/>
                    <a:pt x="302" y="576"/>
                  </a:cubicBezTo>
                  <a:cubicBezTo>
                    <a:pt x="304" y="574"/>
                    <a:pt x="305" y="572"/>
                    <a:pt x="306" y="570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7" y="568"/>
                    <a:pt x="307" y="568"/>
                    <a:pt x="307" y="568"/>
                  </a:cubicBezTo>
                  <a:cubicBezTo>
                    <a:pt x="308" y="567"/>
                    <a:pt x="308" y="566"/>
                    <a:pt x="308" y="566"/>
                  </a:cubicBezTo>
                  <a:cubicBezTo>
                    <a:pt x="310" y="563"/>
                    <a:pt x="310" y="563"/>
                    <a:pt x="310" y="563"/>
                  </a:cubicBezTo>
                  <a:cubicBezTo>
                    <a:pt x="312" y="560"/>
                    <a:pt x="350" y="557"/>
                    <a:pt x="394" y="557"/>
                  </a:cubicBezTo>
                  <a:cubicBezTo>
                    <a:pt x="477" y="557"/>
                    <a:pt x="477" y="557"/>
                    <a:pt x="477" y="557"/>
                  </a:cubicBezTo>
                  <a:cubicBezTo>
                    <a:pt x="521" y="557"/>
                    <a:pt x="557" y="521"/>
                    <a:pt x="557" y="477"/>
                  </a:cubicBezTo>
                  <a:cubicBezTo>
                    <a:pt x="557" y="80"/>
                    <a:pt x="557" y="80"/>
                    <a:pt x="557" y="80"/>
                  </a:cubicBezTo>
                  <a:cubicBezTo>
                    <a:pt x="557" y="36"/>
                    <a:pt x="521" y="0"/>
                    <a:pt x="477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7"/>
              </p:custDataLst>
            </p:nvPr>
          </p:nvSpPr>
          <p:spPr bwMode="auto">
            <a:xfrm>
              <a:off x="3798098" y="4674648"/>
              <a:ext cx="988717" cy="1094611"/>
            </a:xfrm>
            <a:custGeom>
              <a:avLst/>
              <a:gdLst>
                <a:gd name="T0" fmla="*/ 80 w 557"/>
                <a:gd name="T1" fmla="*/ 618 h 618"/>
                <a:gd name="T2" fmla="*/ 477 w 557"/>
                <a:gd name="T3" fmla="*/ 618 h 618"/>
                <a:gd name="T4" fmla="*/ 557 w 557"/>
                <a:gd name="T5" fmla="*/ 538 h 618"/>
                <a:gd name="T6" fmla="*/ 557 w 557"/>
                <a:gd name="T7" fmla="*/ 141 h 618"/>
                <a:gd name="T8" fmla="*/ 477 w 557"/>
                <a:gd name="T9" fmla="*/ 61 h 618"/>
                <a:gd name="T10" fmla="*/ 394 w 557"/>
                <a:gd name="T11" fmla="*/ 61 h 618"/>
                <a:gd name="T12" fmla="*/ 310 w 557"/>
                <a:gd name="T13" fmla="*/ 55 h 618"/>
                <a:gd name="T14" fmla="*/ 309 w 557"/>
                <a:gd name="T15" fmla="*/ 53 h 618"/>
                <a:gd name="T16" fmla="*/ 306 w 557"/>
                <a:gd name="T17" fmla="*/ 49 h 618"/>
                <a:gd name="T18" fmla="*/ 302 w 557"/>
                <a:gd name="T19" fmla="*/ 41 h 618"/>
                <a:gd name="T20" fmla="*/ 302 w 557"/>
                <a:gd name="T21" fmla="*/ 41 h 618"/>
                <a:gd name="T22" fmla="*/ 292 w 557"/>
                <a:gd name="T23" fmla="*/ 25 h 618"/>
                <a:gd name="T24" fmla="*/ 292 w 557"/>
                <a:gd name="T25" fmla="*/ 24 h 618"/>
                <a:gd name="T26" fmla="*/ 279 w 557"/>
                <a:gd name="T27" fmla="*/ 0 h 618"/>
                <a:gd name="T28" fmla="*/ 265 w 557"/>
                <a:gd name="T29" fmla="*/ 24 h 618"/>
                <a:gd name="T30" fmla="*/ 260 w 557"/>
                <a:gd name="T31" fmla="*/ 32 h 618"/>
                <a:gd name="T32" fmla="*/ 255 w 557"/>
                <a:gd name="T33" fmla="*/ 42 h 618"/>
                <a:gd name="T34" fmla="*/ 251 w 557"/>
                <a:gd name="T35" fmla="*/ 48 h 618"/>
                <a:gd name="T36" fmla="*/ 251 w 557"/>
                <a:gd name="T37" fmla="*/ 49 h 618"/>
                <a:gd name="T38" fmla="*/ 250 w 557"/>
                <a:gd name="T39" fmla="*/ 50 h 618"/>
                <a:gd name="T40" fmla="*/ 249 w 557"/>
                <a:gd name="T41" fmla="*/ 52 h 618"/>
                <a:gd name="T42" fmla="*/ 247 w 557"/>
                <a:gd name="T43" fmla="*/ 55 h 618"/>
                <a:gd name="T44" fmla="*/ 163 w 557"/>
                <a:gd name="T45" fmla="*/ 61 h 618"/>
                <a:gd name="T46" fmla="*/ 80 w 557"/>
                <a:gd name="T47" fmla="*/ 61 h 618"/>
                <a:gd name="T48" fmla="*/ 0 w 557"/>
                <a:gd name="T49" fmla="*/ 141 h 618"/>
                <a:gd name="T50" fmla="*/ 0 w 557"/>
                <a:gd name="T51" fmla="*/ 538 h 618"/>
                <a:gd name="T52" fmla="*/ 80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80" y="618"/>
                  </a:moveTo>
                  <a:cubicBezTo>
                    <a:pt x="477" y="618"/>
                    <a:pt x="477" y="618"/>
                    <a:pt x="477" y="618"/>
                  </a:cubicBezTo>
                  <a:cubicBezTo>
                    <a:pt x="521" y="618"/>
                    <a:pt x="557" y="582"/>
                    <a:pt x="557" y="538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97"/>
                    <a:pt x="521" y="61"/>
                    <a:pt x="477" y="61"/>
                  </a:cubicBezTo>
                  <a:cubicBezTo>
                    <a:pt x="394" y="61"/>
                    <a:pt x="394" y="61"/>
                    <a:pt x="394" y="61"/>
                  </a:cubicBezTo>
                  <a:cubicBezTo>
                    <a:pt x="350" y="61"/>
                    <a:pt x="312" y="58"/>
                    <a:pt x="310" y="55"/>
                  </a:cubicBezTo>
                  <a:cubicBezTo>
                    <a:pt x="310" y="54"/>
                    <a:pt x="309" y="54"/>
                    <a:pt x="309" y="53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299" y="36"/>
                    <a:pt x="296" y="30"/>
                    <a:pt x="292" y="25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0" y="32"/>
                    <a:pt x="260" y="32"/>
                    <a:pt x="260" y="3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3" y="44"/>
                    <a:pt x="252" y="46"/>
                    <a:pt x="251" y="48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0" y="50"/>
                    <a:pt x="250" y="50"/>
                    <a:pt x="250" y="50"/>
                  </a:cubicBezTo>
                  <a:cubicBezTo>
                    <a:pt x="250" y="51"/>
                    <a:pt x="249" y="51"/>
                    <a:pt x="249" y="52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5" y="58"/>
                    <a:pt x="207" y="61"/>
                    <a:pt x="163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36" y="61"/>
                    <a:pt x="0" y="97"/>
                    <a:pt x="0" y="141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582"/>
                    <a:pt x="36" y="618"/>
                    <a:pt x="80" y="618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8"/>
              </p:custDataLst>
            </p:nvPr>
          </p:nvSpPr>
          <p:spPr bwMode="auto">
            <a:xfrm>
              <a:off x="3798098" y="3545484"/>
              <a:ext cx="2111194" cy="2223776"/>
            </a:xfrm>
            <a:custGeom>
              <a:avLst/>
              <a:gdLst>
                <a:gd name="T0" fmla="*/ 80 w 1190"/>
                <a:gd name="T1" fmla="*/ 620 h 1255"/>
                <a:gd name="T2" fmla="*/ 554 w 1190"/>
                <a:gd name="T3" fmla="*/ 620 h 1255"/>
                <a:gd name="T4" fmla="*/ 634 w 1190"/>
                <a:gd name="T5" fmla="*/ 700 h 1255"/>
                <a:gd name="T6" fmla="*/ 634 w 1190"/>
                <a:gd name="T7" fmla="*/ 1175 h 1255"/>
                <a:gd name="T8" fmla="*/ 714 w 1190"/>
                <a:gd name="T9" fmla="*/ 1255 h 1255"/>
                <a:gd name="T10" fmla="*/ 1110 w 1190"/>
                <a:gd name="T11" fmla="*/ 1255 h 1255"/>
                <a:gd name="T12" fmla="*/ 1190 w 1190"/>
                <a:gd name="T13" fmla="*/ 1175 h 1255"/>
                <a:gd name="T14" fmla="*/ 1190 w 1190"/>
                <a:gd name="T15" fmla="*/ 145 h 1255"/>
                <a:gd name="T16" fmla="*/ 1110 w 1190"/>
                <a:gd name="T17" fmla="*/ 65 h 1255"/>
                <a:gd name="T18" fmla="*/ 712 w 1190"/>
                <a:gd name="T19" fmla="*/ 65 h 1255"/>
                <a:gd name="T20" fmla="*/ 628 w 1190"/>
                <a:gd name="T21" fmla="*/ 57 h 1255"/>
                <a:gd name="T22" fmla="*/ 620 w 1190"/>
                <a:gd name="T23" fmla="*/ 44 h 1255"/>
                <a:gd name="T24" fmla="*/ 595 w 1190"/>
                <a:gd name="T25" fmla="*/ 0 h 1255"/>
                <a:gd name="T26" fmla="*/ 570 w 1190"/>
                <a:gd name="T27" fmla="*/ 44 h 1255"/>
                <a:gd name="T28" fmla="*/ 562 w 1190"/>
                <a:gd name="T29" fmla="*/ 57 h 1255"/>
                <a:gd name="T30" fmla="*/ 478 w 1190"/>
                <a:gd name="T31" fmla="*/ 65 h 1255"/>
                <a:gd name="T32" fmla="*/ 80 w 1190"/>
                <a:gd name="T33" fmla="*/ 65 h 1255"/>
                <a:gd name="T34" fmla="*/ 0 w 1190"/>
                <a:gd name="T35" fmla="*/ 145 h 1255"/>
                <a:gd name="T36" fmla="*/ 0 w 1190"/>
                <a:gd name="T37" fmla="*/ 540 h 1255"/>
                <a:gd name="T38" fmla="*/ 80 w 1190"/>
                <a:gd name="T39" fmla="*/ 62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5">
                  <a:moveTo>
                    <a:pt x="80" y="620"/>
                  </a:moveTo>
                  <a:cubicBezTo>
                    <a:pt x="554" y="620"/>
                    <a:pt x="554" y="620"/>
                    <a:pt x="554" y="620"/>
                  </a:cubicBezTo>
                  <a:cubicBezTo>
                    <a:pt x="598" y="620"/>
                    <a:pt x="634" y="656"/>
                    <a:pt x="634" y="700"/>
                  </a:cubicBezTo>
                  <a:cubicBezTo>
                    <a:pt x="634" y="1175"/>
                    <a:pt x="634" y="1175"/>
                    <a:pt x="634" y="1175"/>
                  </a:cubicBezTo>
                  <a:cubicBezTo>
                    <a:pt x="634" y="1219"/>
                    <a:pt x="670" y="1255"/>
                    <a:pt x="714" y="1255"/>
                  </a:cubicBezTo>
                  <a:cubicBezTo>
                    <a:pt x="1110" y="1255"/>
                    <a:pt x="1110" y="1255"/>
                    <a:pt x="1110" y="1255"/>
                  </a:cubicBezTo>
                  <a:cubicBezTo>
                    <a:pt x="1154" y="1255"/>
                    <a:pt x="1190" y="1219"/>
                    <a:pt x="1190" y="1175"/>
                  </a:cubicBezTo>
                  <a:cubicBezTo>
                    <a:pt x="1190" y="145"/>
                    <a:pt x="1190" y="145"/>
                    <a:pt x="1190" y="145"/>
                  </a:cubicBezTo>
                  <a:cubicBezTo>
                    <a:pt x="1190" y="101"/>
                    <a:pt x="1154" y="65"/>
                    <a:pt x="1110" y="65"/>
                  </a:cubicBezTo>
                  <a:cubicBezTo>
                    <a:pt x="712" y="65"/>
                    <a:pt x="712" y="65"/>
                    <a:pt x="712" y="65"/>
                  </a:cubicBezTo>
                  <a:cubicBezTo>
                    <a:pt x="668" y="65"/>
                    <a:pt x="630" y="61"/>
                    <a:pt x="628" y="57"/>
                  </a:cubicBezTo>
                  <a:cubicBezTo>
                    <a:pt x="626" y="55"/>
                    <a:pt x="624" y="50"/>
                    <a:pt x="620" y="44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70" y="44"/>
                    <a:pt x="570" y="44"/>
                    <a:pt x="570" y="44"/>
                  </a:cubicBezTo>
                  <a:cubicBezTo>
                    <a:pt x="566" y="50"/>
                    <a:pt x="564" y="55"/>
                    <a:pt x="562" y="57"/>
                  </a:cubicBezTo>
                  <a:cubicBezTo>
                    <a:pt x="560" y="61"/>
                    <a:pt x="522" y="65"/>
                    <a:pt x="478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36" y="65"/>
                    <a:pt x="0" y="101"/>
                    <a:pt x="0" y="1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84"/>
                    <a:pt x="36" y="620"/>
                    <a:pt x="80" y="62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9"/>
              </p:custDataLst>
            </p:nvPr>
          </p:nvSpPr>
          <p:spPr bwMode="auto">
            <a:xfrm>
              <a:off x="5268049" y="5152196"/>
              <a:ext cx="271478" cy="177445"/>
            </a:xfrm>
            <a:custGeom>
              <a:avLst/>
              <a:gdLst>
                <a:gd name="connsiteX0" fmla="*/ 192447 w 506413"/>
                <a:gd name="connsiteY0" fmla="*/ 181356 h 331006"/>
                <a:gd name="connsiteX1" fmla="*/ 253206 w 506413"/>
                <a:gd name="connsiteY1" fmla="*/ 231542 h 331006"/>
                <a:gd name="connsiteX2" fmla="*/ 316497 w 506413"/>
                <a:gd name="connsiteY2" fmla="*/ 181356 h 331006"/>
                <a:gd name="connsiteX3" fmla="*/ 362068 w 506413"/>
                <a:gd name="connsiteY3" fmla="*/ 216486 h 331006"/>
                <a:gd name="connsiteX4" fmla="*/ 493713 w 506413"/>
                <a:gd name="connsiteY4" fmla="*/ 319366 h 331006"/>
                <a:gd name="connsiteX5" fmla="*/ 407637 w 506413"/>
                <a:gd name="connsiteY5" fmla="*/ 329403 h 331006"/>
                <a:gd name="connsiteX6" fmla="*/ 253206 w 506413"/>
                <a:gd name="connsiteY6" fmla="*/ 329403 h 331006"/>
                <a:gd name="connsiteX7" fmla="*/ 93712 w 506413"/>
                <a:gd name="connsiteY7" fmla="*/ 329403 h 331006"/>
                <a:gd name="connsiteX8" fmla="*/ 12700 w 506413"/>
                <a:gd name="connsiteY8" fmla="*/ 319366 h 331006"/>
                <a:gd name="connsiteX9" fmla="*/ 149409 w 506413"/>
                <a:gd name="connsiteY9" fmla="*/ 213977 h 331006"/>
                <a:gd name="connsiteX10" fmla="*/ 192447 w 506413"/>
                <a:gd name="connsiteY10" fmla="*/ 181356 h 331006"/>
                <a:gd name="connsiteX11" fmla="*/ 0 w 506413"/>
                <a:gd name="connsiteY11" fmla="*/ 32131 h 331006"/>
                <a:gd name="connsiteX12" fmla="*/ 174625 w 506413"/>
                <a:gd name="connsiteY12" fmla="*/ 168330 h 331006"/>
                <a:gd name="connsiteX13" fmla="*/ 0 w 506413"/>
                <a:gd name="connsiteY13" fmla="*/ 302006 h 331006"/>
                <a:gd name="connsiteX14" fmla="*/ 0 w 506413"/>
                <a:gd name="connsiteY14" fmla="*/ 32131 h 331006"/>
                <a:gd name="connsiteX15" fmla="*/ 506413 w 506413"/>
                <a:gd name="connsiteY15" fmla="*/ 28956 h 331006"/>
                <a:gd name="connsiteX16" fmla="*/ 506413 w 506413"/>
                <a:gd name="connsiteY16" fmla="*/ 302006 h 331006"/>
                <a:gd name="connsiteX17" fmla="*/ 331788 w 506413"/>
                <a:gd name="connsiteY17" fmla="*/ 168009 h 331006"/>
                <a:gd name="connsiteX18" fmla="*/ 506413 w 506413"/>
                <a:gd name="connsiteY18" fmla="*/ 28956 h 331006"/>
                <a:gd name="connsiteX19" fmla="*/ 455106 w 506413"/>
                <a:gd name="connsiteY19" fmla="*/ 35 h 331006"/>
                <a:gd name="connsiteX20" fmla="*/ 493713 w 506413"/>
                <a:gd name="connsiteY20" fmla="*/ 11728 h 331006"/>
                <a:gd name="connsiteX21" fmla="*/ 374726 w 506413"/>
                <a:gd name="connsiteY21" fmla="*/ 105274 h 331006"/>
                <a:gd name="connsiteX22" fmla="*/ 291181 w 506413"/>
                <a:gd name="connsiteY22" fmla="*/ 168480 h 331006"/>
                <a:gd name="connsiteX23" fmla="*/ 253206 w 506413"/>
                <a:gd name="connsiteY23" fmla="*/ 198819 h 331006"/>
                <a:gd name="connsiteX24" fmla="*/ 215232 w 506413"/>
                <a:gd name="connsiteY24" fmla="*/ 168480 h 331006"/>
                <a:gd name="connsiteX25" fmla="*/ 134219 w 506413"/>
                <a:gd name="connsiteY25" fmla="*/ 105274 h 331006"/>
                <a:gd name="connsiteX26" fmla="*/ 12700 w 506413"/>
                <a:gd name="connsiteY26" fmla="*/ 11728 h 331006"/>
                <a:gd name="connsiteX27" fmla="*/ 54788 w 506413"/>
                <a:gd name="connsiteY27" fmla="*/ 35 h 331006"/>
                <a:gd name="connsiteX28" fmla="*/ 98776 w 506413"/>
                <a:gd name="connsiteY28" fmla="*/ 1615 h 331006"/>
                <a:gd name="connsiteX29" fmla="*/ 253206 w 506413"/>
                <a:gd name="connsiteY29" fmla="*/ 1615 h 331006"/>
                <a:gd name="connsiteX30" fmla="*/ 412701 w 506413"/>
                <a:gd name="connsiteY30" fmla="*/ 1615 h 331006"/>
                <a:gd name="connsiteX31" fmla="*/ 455106 w 506413"/>
                <a:gd name="connsiteY31" fmla="*/ 35 h 33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06413" h="331006">
                  <a:moveTo>
                    <a:pt x="192447" y="181356"/>
                  </a:moveTo>
                  <a:cubicBezTo>
                    <a:pt x="212700" y="198921"/>
                    <a:pt x="232953" y="213977"/>
                    <a:pt x="253206" y="231542"/>
                  </a:cubicBezTo>
                  <a:cubicBezTo>
                    <a:pt x="265864" y="221505"/>
                    <a:pt x="301308" y="181356"/>
                    <a:pt x="316497" y="181356"/>
                  </a:cubicBezTo>
                  <a:cubicBezTo>
                    <a:pt x="326624" y="181356"/>
                    <a:pt x="354473" y="211468"/>
                    <a:pt x="362068" y="216486"/>
                  </a:cubicBezTo>
                  <a:cubicBezTo>
                    <a:pt x="407637" y="251616"/>
                    <a:pt x="450675" y="286746"/>
                    <a:pt x="493713" y="319366"/>
                  </a:cubicBezTo>
                  <a:cubicBezTo>
                    <a:pt x="475992" y="336931"/>
                    <a:pt x="430422" y="329403"/>
                    <a:pt x="407637" y="329403"/>
                  </a:cubicBezTo>
                  <a:cubicBezTo>
                    <a:pt x="357004" y="329403"/>
                    <a:pt x="306371" y="329403"/>
                    <a:pt x="253206" y="329403"/>
                  </a:cubicBezTo>
                  <a:cubicBezTo>
                    <a:pt x="200042" y="329403"/>
                    <a:pt x="146877" y="329403"/>
                    <a:pt x="93712" y="329403"/>
                  </a:cubicBezTo>
                  <a:cubicBezTo>
                    <a:pt x="70928" y="329403"/>
                    <a:pt x="30421" y="336931"/>
                    <a:pt x="12700" y="319366"/>
                  </a:cubicBezTo>
                  <a:cubicBezTo>
                    <a:pt x="58269" y="284236"/>
                    <a:pt x="103839" y="249107"/>
                    <a:pt x="149409" y="213977"/>
                  </a:cubicBezTo>
                  <a:cubicBezTo>
                    <a:pt x="154472" y="211468"/>
                    <a:pt x="189915" y="181356"/>
                    <a:pt x="192447" y="181356"/>
                  </a:cubicBezTo>
                  <a:close/>
                  <a:moveTo>
                    <a:pt x="0" y="32131"/>
                  </a:moveTo>
                  <a:cubicBezTo>
                    <a:pt x="58208" y="77531"/>
                    <a:pt x="116416" y="122930"/>
                    <a:pt x="174625" y="168330"/>
                  </a:cubicBezTo>
                  <a:cubicBezTo>
                    <a:pt x="116416" y="213729"/>
                    <a:pt x="58208" y="256607"/>
                    <a:pt x="0" y="302006"/>
                  </a:cubicBezTo>
                  <a:cubicBezTo>
                    <a:pt x="0" y="211207"/>
                    <a:pt x="0" y="120408"/>
                    <a:pt x="0" y="32131"/>
                  </a:cubicBezTo>
                  <a:close/>
                  <a:moveTo>
                    <a:pt x="506413" y="28956"/>
                  </a:moveTo>
                  <a:cubicBezTo>
                    <a:pt x="506413" y="119973"/>
                    <a:pt x="506413" y="210990"/>
                    <a:pt x="506413" y="302006"/>
                  </a:cubicBezTo>
                  <a:cubicBezTo>
                    <a:pt x="448205" y="256498"/>
                    <a:pt x="389997" y="213518"/>
                    <a:pt x="331788" y="168009"/>
                  </a:cubicBezTo>
                  <a:cubicBezTo>
                    <a:pt x="389997" y="122501"/>
                    <a:pt x="448205" y="76993"/>
                    <a:pt x="506413" y="28956"/>
                  </a:cubicBezTo>
                  <a:close/>
                  <a:moveTo>
                    <a:pt x="455106" y="35"/>
                  </a:moveTo>
                  <a:cubicBezTo>
                    <a:pt x="470296" y="351"/>
                    <a:pt x="484853" y="2880"/>
                    <a:pt x="493713" y="11728"/>
                  </a:cubicBezTo>
                  <a:cubicBezTo>
                    <a:pt x="453207" y="42068"/>
                    <a:pt x="415232" y="72407"/>
                    <a:pt x="374726" y="105274"/>
                  </a:cubicBezTo>
                  <a:cubicBezTo>
                    <a:pt x="346878" y="125500"/>
                    <a:pt x="319029" y="148254"/>
                    <a:pt x="291181" y="168480"/>
                  </a:cubicBezTo>
                  <a:cubicBezTo>
                    <a:pt x="283586" y="173537"/>
                    <a:pt x="263333" y="198819"/>
                    <a:pt x="253206" y="198819"/>
                  </a:cubicBezTo>
                  <a:cubicBezTo>
                    <a:pt x="245611" y="198819"/>
                    <a:pt x="222826" y="173537"/>
                    <a:pt x="215232" y="168480"/>
                  </a:cubicBezTo>
                  <a:cubicBezTo>
                    <a:pt x="187383" y="148254"/>
                    <a:pt x="162067" y="125500"/>
                    <a:pt x="134219" y="105274"/>
                  </a:cubicBezTo>
                  <a:cubicBezTo>
                    <a:pt x="93712" y="72407"/>
                    <a:pt x="53206" y="42068"/>
                    <a:pt x="12700" y="11728"/>
                  </a:cubicBezTo>
                  <a:cubicBezTo>
                    <a:pt x="22826" y="2880"/>
                    <a:pt x="38649" y="351"/>
                    <a:pt x="54788" y="35"/>
                  </a:cubicBezTo>
                  <a:cubicBezTo>
                    <a:pt x="70928" y="-281"/>
                    <a:pt x="87383" y="1615"/>
                    <a:pt x="98776" y="1615"/>
                  </a:cubicBezTo>
                  <a:cubicBezTo>
                    <a:pt x="149409" y="1615"/>
                    <a:pt x="202573" y="1615"/>
                    <a:pt x="253206" y="1615"/>
                  </a:cubicBezTo>
                  <a:cubicBezTo>
                    <a:pt x="306371" y="1615"/>
                    <a:pt x="359536" y="1615"/>
                    <a:pt x="412701" y="1615"/>
                  </a:cubicBezTo>
                  <a:cubicBezTo>
                    <a:pt x="424093" y="1615"/>
                    <a:pt x="439916" y="-281"/>
                    <a:pt x="455106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10"/>
              </p:custDataLst>
            </p:nvPr>
          </p:nvSpPr>
          <p:spPr bwMode="auto">
            <a:xfrm>
              <a:off x="7406301" y="4674648"/>
              <a:ext cx="987601" cy="1094611"/>
            </a:xfrm>
            <a:custGeom>
              <a:avLst/>
              <a:gdLst>
                <a:gd name="T0" fmla="*/ 477 w 557"/>
                <a:gd name="T1" fmla="*/ 618 h 618"/>
                <a:gd name="T2" fmla="*/ 80 w 557"/>
                <a:gd name="T3" fmla="*/ 618 h 618"/>
                <a:gd name="T4" fmla="*/ 0 w 557"/>
                <a:gd name="T5" fmla="*/ 538 h 618"/>
                <a:gd name="T6" fmla="*/ 0 w 557"/>
                <a:gd name="T7" fmla="*/ 141 h 618"/>
                <a:gd name="T8" fmla="*/ 80 w 557"/>
                <a:gd name="T9" fmla="*/ 61 h 618"/>
                <a:gd name="T10" fmla="*/ 163 w 557"/>
                <a:gd name="T11" fmla="*/ 61 h 618"/>
                <a:gd name="T12" fmla="*/ 247 w 557"/>
                <a:gd name="T13" fmla="*/ 55 h 618"/>
                <a:gd name="T14" fmla="*/ 248 w 557"/>
                <a:gd name="T15" fmla="*/ 53 h 618"/>
                <a:gd name="T16" fmla="*/ 251 w 557"/>
                <a:gd name="T17" fmla="*/ 49 h 618"/>
                <a:gd name="T18" fmla="*/ 255 w 557"/>
                <a:gd name="T19" fmla="*/ 41 h 618"/>
                <a:gd name="T20" fmla="*/ 255 w 557"/>
                <a:gd name="T21" fmla="*/ 41 h 618"/>
                <a:gd name="T22" fmla="*/ 265 w 557"/>
                <a:gd name="T23" fmla="*/ 25 h 618"/>
                <a:gd name="T24" fmla="*/ 265 w 557"/>
                <a:gd name="T25" fmla="*/ 24 h 618"/>
                <a:gd name="T26" fmla="*/ 278 w 557"/>
                <a:gd name="T27" fmla="*/ 0 h 618"/>
                <a:gd name="T28" fmla="*/ 292 w 557"/>
                <a:gd name="T29" fmla="*/ 24 h 618"/>
                <a:gd name="T30" fmla="*/ 297 w 557"/>
                <a:gd name="T31" fmla="*/ 32 h 618"/>
                <a:gd name="T32" fmla="*/ 302 w 557"/>
                <a:gd name="T33" fmla="*/ 42 h 618"/>
                <a:gd name="T34" fmla="*/ 306 w 557"/>
                <a:gd name="T35" fmla="*/ 48 h 618"/>
                <a:gd name="T36" fmla="*/ 306 w 557"/>
                <a:gd name="T37" fmla="*/ 49 h 618"/>
                <a:gd name="T38" fmla="*/ 307 w 557"/>
                <a:gd name="T39" fmla="*/ 50 h 618"/>
                <a:gd name="T40" fmla="*/ 308 w 557"/>
                <a:gd name="T41" fmla="*/ 52 h 618"/>
                <a:gd name="T42" fmla="*/ 310 w 557"/>
                <a:gd name="T43" fmla="*/ 55 h 618"/>
                <a:gd name="T44" fmla="*/ 394 w 557"/>
                <a:gd name="T45" fmla="*/ 61 h 618"/>
                <a:gd name="T46" fmla="*/ 477 w 557"/>
                <a:gd name="T47" fmla="*/ 61 h 618"/>
                <a:gd name="T48" fmla="*/ 557 w 557"/>
                <a:gd name="T49" fmla="*/ 141 h 618"/>
                <a:gd name="T50" fmla="*/ 557 w 557"/>
                <a:gd name="T51" fmla="*/ 538 h 618"/>
                <a:gd name="T52" fmla="*/ 477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477" y="618"/>
                  </a:moveTo>
                  <a:cubicBezTo>
                    <a:pt x="80" y="618"/>
                    <a:pt x="80" y="618"/>
                    <a:pt x="80" y="618"/>
                  </a:cubicBezTo>
                  <a:cubicBezTo>
                    <a:pt x="36" y="618"/>
                    <a:pt x="0" y="582"/>
                    <a:pt x="0" y="53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97"/>
                    <a:pt x="36" y="61"/>
                    <a:pt x="80" y="6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207" y="61"/>
                    <a:pt x="245" y="58"/>
                    <a:pt x="247" y="55"/>
                  </a:cubicBezTo>
                  <a:cubicBezTo>
                    <a:pt x="247" y="54"/>
                    <a:pt x="248" y="54"/>
                    <a:pt x="248" y="53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8" y="36"/>
                    <a:pt x="261" y="30"/>
                    <a:pt x="265" y="25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302" y="42"/>
                    <a:pt x="302" y="42"/>
                    <a:pt x="302" y="42"/>
                  </a:cubicBezTo>
                  <a:cubicBezTo>
                    <a:pt x="304" y="44"/>
                    <a:pt x="305" y="46"/>
                    <a:pt x="306" y="48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7" y="50"/>
                    <a:pt x="307" y="50"/>
                    <a:pt x="307" y="50"/>
                  </a:cubicBezTo>
                  <a:cubicBezTo>
                    <a:pt x="308" y="51"/>
                    <a:pt x="308" y="51"/>
                    <a:pt x="308" y="52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12" y="58"/>
                    <a:pt x="350" y="61"/>
                    <a:pt x="394" y="61"/>
                  </a:cubicBezTo>
                  <a:cubicBezTo>
                    <a:pt x="477" y="61"/>
                    <a:pt x="477" y="61"/>
                    <a:pt x="477" y="61"/>
                  </a:cubicBezTo>
                  <a:cubicBezTo>
                    <a:pt x="521" y="61"/>
                    <a:pt x="557" y="97"/>
                    <a:pt x="557" y="141"/>
                  </a:cubicBezTo>
                  <a:cubicBezTo>
                    <a:pt x="557" y="538"/>
                    <a:pt x="557" y="538"/>
                    <a:pt x="557" y="538"/>
                  </a:cubicBezTo>
                  <a:cubicBezTo>
                    <a:pt x="557" y="582"/>
                    <a:pt x="521" y="618"/>
                    <a:pt x="477" y="61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11"/>
              </p:custDataLst>
            </p:nvPr>
          </p:nvSpPr>
          <p:spPr bwMode="auto">
            <a:xfrm>
              <a:off x="6169011" y="3660295"/>
              <a:ext cx="2224891" cy="2108965"/>
            </a:xfrm>
            <a:custGeom>
              <a:avLst/>
              <a:gdLst>
                <a:gd name="T0" fmla="*/ 542 w 1254"/>
                <a:gd name="T1" fmla="*/ 0 h 1190"/>
                <a:gd name="T2" fmla="*/ 541 w 1254"/>
                <a:gd name="T3" fmla="*/ 0 h 1190"/>
                <a:gd name="T4" fmla="*/ 144 w 1254"/>
                <a:gd name="T5" fmla="*/ 0 h 1190"/>
                <a:gd name="T6" fmla="*/ 64 w 1254"/>
                <a:gd name="T7" fmla="*/ 80 h 1190"/>
                <a:gd name="T8" fmla="*/ 64 w 1254"/>
                <a:gd name="T9" fmla="*/ 477 h 1190"/>
                <a:gd name="T10" fmla="*/ 56 w 1254"/>
                <a:gd name="T11" fmla="*/ 562 h 1190"/>
                <a:gd name="T12" fmla="*/ 43 w 1254"/>
                <a:gd name="T13" fmla="*/ 570 h 1190"/>
                <a:gd name="T14" fmla="*/ 0 w 1254"/>
                <a:gd name="T15" fmla="*/ 595 h 1190"/>
                <a:gd name="T16" fmla="*/ 43 w 1254"/>
                <a:gd name="T17" fmla="*/ 620 h 1190"/>
                <a:gd name="T18" fmla="*/ 56 w 1254"/>
                <a:gd name="T19" fmla="*/ 627 h 1190"/>
                <a:gd name="T20" fmla="*/ 64 w 1254"/>
                <a:gd name="T21" fmla="*/ 712 h 1190"/>
                <a:gd name="T22" fmla="*/ 64 w 1254"/>
                <a:gd name="T23" fmla="*/ 1110 h 1190"/>
                <a:gd name="T24" fmla="*/ 64 w 1254"/>
                <a:gd name="T25" fmla="*/ 1110 h 1190"/>
                <a:gd name="T26" fmla="*/ 122 w 1254"/>
                <a:gd name="T27" fmla="*/ 1186 h 1190"/>
                <a:gd name="T28" fmla="*/ 128 w 1254"/>
                <a:gd name="T29" fmla="*/ 1188 h 1190"/>
                <a:gd name="T30" fmla="*/ 144 w 1254"/>
                <a:gd name="T31" fmla="*/ 1190 h 1190"/>
                <a:gd name="T32" fmla="*/ 540 w 1254"/>
                <a:gd name="T33" fmla="*/ 1190 h 1190"/>
                <a:gd name="T34" fmla="*/ 620 w 1254"/>
                <a:gd name="T35" fmla="*/ 1110 h 1190"/>
                <a:gd name="T36" fmla="*/ 620 w 1254"/>
                <a:gd name="T37" fmla="*/ 635 h 1190"/>
                <a:gd name="T38" fmla="*/ 631 w 1254"/>
                <a:gd name="T39" fmla="*/ 595 h 1190"/>
                <a:gd name="T40" fmla="*/ 700 w 1254"/>
                <a:gd name="T41" fmla="*/ 555 h 1190"/>
                <a:gd name="T42" fmla="*/ 1174 w 1254"/>
                <a:gd name="T43" fmla="*/ 555 h 1190"/>
                <a:gd name="T44" fmla="*/ 1254 w 1254"/>
                <a:gd name="T45" fmla="*/ 475 h 1190"/>
                <a:gd name="T46" fmla="*/ 1254 w 1254"/>
                <a:gd name="T47" fmla="*/ 80 h 1190"/>
                <a:gd name="T48" fmla="*/ 1174 w 1254"/>
                <a:gd name="T49" fmla="*/ 0 h 1190"/>
                <a:gd name="T50" fmla="*/ 776 w 1254"/>
                <a:gd name="T51" fmla="*/ 0 h 1190"/>
                <a:gd name="T52" fmla="*/ 542 w 1254"/>
                <a:gd name="T53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542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00" y="0"/>
                    <a:pt x="64" y="36"/>
                    <a:pt x="64" y="80"/>
                  </a:cubicBezTo>
                  <a:cubicBezTo>
                    <a:pt x="64" y="477"/>
                    <a:pt x="64" y="477"/>
                    <a:pt x="64" y="477"/>
                  </a:cubicBezTo>
                  <a:cubicBezTo>
                    <a:pt x="64" y="521"/>
                    <a:pt x="61" y="560"/>
                    <a:pt x="56" y="562"/>
                  </a:cubicBezTo>
                  <a:cubicBezTo>
                    <a:pt x="54" y="564"/>
                    <a:pt x="49" y="566"/>
                    <a:pt x="43" y="570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43" y="620"/>
                    <a:pt x="43" y="620"/>
                    <a:pt x="43" y="620"/>
                  </a:cubicBezTo>
                  <a:cubicBezTo>
                    <a:pt x="49" y="623"/>
                    <a:pt x="54" y="626"/>
                    <a:pt x="56" y="627"/>
                  </a:cubicBezTo>
                  <a:cubicBezTo>
                    <a:pt x="61" y="630"/>
                    <a:pt x="64" y="668"/>
                    <a:pt x="64" y="712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46"/>
                    <a:pt x="89" y="1176"/>
                    <a:pt x="122" y="1186"/>
                  </a:cubicBezTo>
                  <a:cubicBezTo>
                    <a:pt x="124" y="1187"/>
                    <a:pt x="126" y="1187"/>
                    <a:pt x="128" y="1188"/>
                  </a:cubicBezTo>
                  <a:cubicBezTo>
                    <a:pt x="133" y="1189"/>
                    <a:pt x="139" y="1190"/>
                    <a:pt x="144" y="1190"/>
                  </a:cubicBezTo>
                  <a:cubicBezTo>
                    <a:pt x="540" y="1190"/>
                    <a:pt x="540" y="1190"/>
                    <a:pt x="540" y="1190"/>
                  </a:cubicBezTo>
                  <a:cubicBezTo>
                    <a:pt x="584" y="1190"/>
                    <a:pt x="620" y="1154"/>
                    <a:pt x="620" y="1110"/>
                  </a:cubicBezTo>
                  <a:cubicBezTo>
                    <a:pt x="620" y="635"/>
                    <a:pt x="620" y="635"/>
                    <a:pt x="620" y="635"/>
                  </a:cubicBezTo>
                  <a:cubicBezTo>
                    <a:pt x="620" y="621"/>
                    <a:pt x="624" y="607"/>
                    <a:pt x="631" y="595"/>
                  </a:cubicBezTo>
                  <a:cubicBezTo>
                    <a:pt x="645" y="571"/>
                    <a:pt x="670" y="555"/>
                    <a:pt x="700" y="555"/>
                  </a:cubicBezTo>
                  <a:cubicBezTo>
                    <a:pt x="1174" y="555"/>
                    <a:pt x="1174" y="555"/>
                    <a:pt x="1174" y="555"/>
                  </a:cubicBezTo>
                  <a:cubicBezTo>
                    <a:pt x="1218" y="555"/>
                    <a:pt x="1254" y="519"/>
                    <a:pt x="1254" y="475"/>
                  </a:cubicBezTo>
                  <a:cubicBezTo>
                    <a:pt x="1254" y="80"/>
                    <a:pt x="1254" y="80"/>
                    <a:pt x="1254" y="80"/>
                  </a:cubicBezTo>
                  <a:cubicBezTo>
                    <a:pt x="1254" y="36"/>
                    <a:pt x="1218" y="0"/>
                    <a:pt x="1174" y="0"/>
                  </a:cubicBezTo>
                  <a:cubicBezTo>
                    <a:pt x="776" y="0"/>
                    <a:pt x="776" y="0"/>
                    <a:pt x="776" y="0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12"/>
              </p:custDataLst>
            </p:nvPr>
          </p:nvSpPr>
          <p:spPr bwMode="auto">
            <a:xfrm>
              <a:off x="6607407" y="5121654"/>
              <a:ext cx="325942" cy="266387"/>
            </a:xfrm>
            <a:custGeom>
              <a:avLst/>
              <a:gdLst>
                <a:gd name="connsiteX0" fmla="*/ 291307 w 608013"/>
                <a:gd name="connsiteY0" fmla="*/ 133350 h 496918"/>
                <a:gd name="connsiteX1" fmla="*/ 263525 w 608013"/>
                <a:gd name="connsiteY1" fmla="*/ 161132 h 496918"/>
                <a:gd name="connsiteX2" fmla="*/ 291307 w 608013"/>
                <a:gd name="connsiteY2" fmla="*/ 188914 h 496918"/>
                <a:gd name="connsiteX3" fmla="*/ 319089 w 608013"/>
                <a:gd name="connsiteY3" fmla="*/ 161132 h 496918"/>
                <a:gd name="connsiteX4" fmla="*/ 291307 w 608013"/>
                <a:gd name="connsiteY4" fmla="*/ 133350 h 496918"/>
                <a:gd name="connsiteX5" fmla="*/ 210345 w 608013"/>
                <a:gd name="connsiteY5" fmla="*/ 133350 h 496918"/>
                <a:gd name="connsiteX6" fmla="*/ 182563 w 608013"/>
                <a:gd name="connsiteY6" fmla="*/ 161132 h 496918"/>
                <a:gd name="connsiteX7" fmla="*/ 210345 w 608013"/>
                <a:gd name="connsiteY7" fmla="*/ 188914 h 496918"/>
                <a:gd name="connsiteX8" fmla="*/ 238127 w 608013"/>
                <a:gd name="connsiteY8" fmla="*/ 161132 h 496918"/>
                <a:gd name="connsiteX9" fmla="*/ 210345 w 608013"/>
                <a:gd name="connsiteY9" fmla="*/ 133350 h 496918"/>
                <a:gd name="connsiteX10" fmla="*/ 129382 w 608013"/>
                <a:gd name="connsiteY10" fmla="*/ 133350 h 496918"/>
                <a:gd name="connsiteX11" fmla="*/ 101600 w 608013"/>
                <a:gd name="connsiteY11" fmla="*/ 161132 h 496918"/>
                <a:gd name="connsiteX12" fmla="*/ 129382 w 608013"/>
                <a:gd name="connsiteY12" fmla="*/ 188914 h 496918"/>
                <a:gd name="connsiteX13" fmla="*/ 157164 w 608013"/>
                <a:gd name="connsiteY13" fmla="*/ 161132 h 496918"/>
                <a:gd name="connsiteX14" fmla="*/ 129382 w 608013"/>
                <a:gd name="connsiteY14" fmla="*/ 133350 h 496918"/>
                <a:gd name="connsiteX15" fmla="*/ 448484 w 608013"/>
                <a:gd name="connsiteY15" fmla="*/ 117475 h 496918"/>
                <a:gd name="connsiteX16" fmla="*/ 582691 w 608013"/>
                <a:gd name="connsiteY16" fmla="*/ 117475 h 496918"/>
                <a:gd name="connsiteX17" fmla="*/ 608013 w 608013"/>
                <a:gd name="connsiteY17" fmla="*/ 145277 h 496918"/>
                <a:gd name="connsiteX18" fmla="*/ 608013 w 608013"/>
                <a:gd name="connsiteY18" fmla="*/ 395497 h 496918"/>
                <a:gd name="connsiteX19" fmla="*/ 582691 w 608013"/>
                <a:gd name="connsiteY19" fmla="*/ 420771 h 496918"/>
                <a:gd name="connsiteX20" fmla="*/ 521918 w 608013"/>
                <a:gd name="connsiteY20" fmla="*/ 420771 h 496918"/>
                <a:gd name="connsiteX21" fmla="*/ 539644 w 608013"/>
                <a:gd name="connsiteY21" fmla="*/ 483958 h 496918"/>
                <a:gd name="connsiteX22" fmla="*/ 526983 w 608013"/>
                <a:gd name="connsiteY22" fmla="*/ 491540 h 496918"/>
                <a:gd name="connsiteX23" fmla="*/ 440887 w 608013"/>
                <a:gd name="connsiteY23" fmla="*/ 420771 h 496918"/>
                <a:gd name="connsiteX24" fmla="*/ 223118 w 608013"/>
                <a:gd name="connsiteY24" fmla="*/ 420771 h 496918"/>
                <a:gd name="connsiteX25" fmla="*/ 195263 w 608013"/>
                <a:gd name="connsiteY25" fmla="*/ 395497 h 496918"/>
                <a:gd name="connsiteX26" fmla="*/ 195263 w 608013"/>
                <a:gd name="connsiteY26" fmla="*/ 337365 h 496918"/>
                <a:gd name="connsiteX27" fmla="*/ 402904 w 608013"/>
                <a:gd name="connsiteY27" fmla="*/ 337365 h 496918"/>
                <a:gd name="connsiteX28" fmla="*/ 448484 w 608013"/>
                <a:gd name="connsiteY28" fmla="*/ 291870 h 496918"/>
                <a:gd name="connsiteX29" fmla="*/ 448484 w 608013"/>
                <a:gd name="connsiteY29" fmla="*/ 117475 h 496918"/>
                <a:gd name="connsiteX30" fmla="*/ 25322 w 608013"/>
                <a:gd name="connsiteY30" fmla="*/ 0 h 496918"/>
                <a:gd name="connsiteX31" fmla="*/ 384896 w 608013"/>
                <a:gd name="connsiteY31" fmla="*/ 0 h 496918"/>
                <a:gd name="connsiteX32" fmla="*/ 412750 w 608013"/>
                <a:gd name="connsiteY32" fmla="*/ 25189 h 496918"/>
                <a:gd name="connsiteX33" fmla="*/ 412750 w 608013"/>
                <a:gd name="connsiteY33" fmla="*/ 274553 h 496918"/>
                <a:gd name="connsiteX34" fmla="*/ 384896 w 608013"/>
                <a:gd name="connsiteY34" fmla="*/ 302260 h 496918"/>
                <a:gd name="connsiteX35" fmla="*/ 146868 w 608013"/>
                <a:gd name="connsiteY35" fmla="*/ 302260 h 496918"/>
                <a:gd name="connsiteX36" fmla="*/ 63305 w 608013"/>
                <a:gd name="connsiteY36" fmla="*/ 372788 h 496918"/>
                <a:gd name="connsiteX37" fmla="*/ 53177 w 608013"/>
                <a:gd name="connsiteY37" fmla="*/ 377825 h 496918"/>
                <a:gd name="connsiteX38" fmla="*/ 48112 w 608013"/>
                <a:gd name="connsiteY38" fmla="*/ 362712 h 496918"/>
                <a:gd name="connsiteX39" fmla="*/ 65838 w 608013"/>
                <a:gd name="connsiteY39" fmla="*/ 302260 h 496918"/>
                <a:gd name="connsiteX40" fmla="*/ 25322 w 608013"/>
                <a:gd name="connsiteY40" fmla="*/ 302260 h 496918"/>
                <a:gd name="connsiteX41" fmla="*/ 0 w 608013"/>
                <a:gd name="connsiteY41" fmla="*/ 274553 h 496918"/>
                <a:gd name="connsiteX42" fmla="*/ 0 w 608013"/>
                <a:gd name="connsiteY42" fmla="*/ 25189 h 496918"/>
                <a:gd name="connsiteX43" fmla="*/ 25322 w 608013"/>
                <a:gd name="connsiteY43" fmla="*/ 0 h 4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8013" h="496918">
                  <a:moveTo>
                    <a:pt x="291307" y="133350"/>
                  </a:moveTo>
                  <a:cubicBezTo>
                    <a:pt x="275963" y="133350"/>
                    <a:pt x="263525" y="145788"/>
                    <a:pt x="263525" y="161132"/>
                  </a:cubicBezTo>
                  <a:cubicBezTo>
                    <a:pt x="263525" y="176476"/>
                    <a:pt x="275963" y="188914"/>
                    <a:pt x="291307" y="188914"/>
                  </a:cubicBezTo>
                  <a:cubicBezTo>
                    <a:pt x="306651" y="188914"/>
                    <a:pt x="319089" y="176476"/>
                    <a:pt x="319089" y="161132"/>
                  </a:cubicBezTo>
                  <a:cubicBezTo>
                    <a:pt x="319089" y="145788"/>
                    <a:pt x="306651" y="133350"/>
                    <a:pt x="291307" y="133350"/>
                  </a:cubicBezTo>
                  <a:close/>
                  <a:moveTo>
                    <a:pt x="210345" y="133350"/>
                  </a:moveTo>
                  <a:cubicBezTo>
                    <a:pt x="195001" y="133350"/>
                    <a:pt x="182563" y="145788"/>
                    <a:pt x="182563" y="161132"/>
                  </a:cubicBezTo>
                  <a:cubicBezTo>
                    <a:pt x="182563" y="176476"/>
                    <a:pt x="195001" y="188914"/>
                    <a:pt x="210345" y="188914"/>
                  </a:cubicBezTo>
                  <a:cubicBezTo>
                    <a:pt x="225689" y="188914"/>
                    <a:pt x="238127" y="176476"/>
                    <a:pt x="238127" y="161132"/>
                  </a:cubicBezTo>
                  <a:cubicBezTo>
                    <a:pt x="238127" y="145788"/>
                    <a:pt x="225689" y="133350"/>
                    <a:pt x="210345" y="133350"/>
                  </a:cubicBezTo>
                  <a:close/>
                  <a:moveTo>
                    <a:pt x="129382" y="133350"/>
                  </a:moveTo>
                  <a:cubicBezTo>
                    <a:pt x="114038" y="133350"/>
                    <a:pt x="101600" y="145788"/>
                    <a:pt x="101600" y="161132"/>
                  </a:cubicBezTo>
                  <a:cubicBezTo>
                    <a:pt x="101600" y="176476"/>
                    <a:pt x="114038" y="188914"/>
                    <a:pt x="129382" y="188914"/>
                  </a:cubicBezTo>
                  <a:cubicBezTo>
                    <a:pt x="144726" y="188914"/>
                    <a:pt x="157164" y="176476"/>
                    <a:pt x="157164" y="161132"/>
                  </a:cubicBezTo>
                  <a:cubicBezTo>
                    <a:pt x="157164" y="145788"/>
                    <a:pt x="144726" y="133350"/>
                    <a:pt x="129382" y="133350"/>
                  </a:cubicBezTo>
                  <a:close/>
                  <a:moveTo>
                    <a:pt x="448484" y="117475"/>
                  </a:moveTo>
                  <a:cubicBezTo>
                    <a:pt x="448484" y="117475"/>
                    <a:pt x="448484" y="117475"/>
                    <a:pt x="582691" y="117475"/>
                  </a:cubicBezTo>
                  <a:cubicBezTo>
                    <a:pt x="597884" y="117475"/>
                    <a:pt x="608013" y="130113"/>
                    <a:pt x="608013" y="145277"/>
                  </a:cubicBezTo>
                  <a:cubicBezTo>
                    <a:pt x="608013" y="145277"/>
                    <a:pt x="608013" y="145277"/>
                    <a:pt x="608013" y="395497"/>
                  </a:cubicBezTo>
                  <a:cubicBezTo>
                    <a:pt x="608013" y="408134"/>
                    <a:pt x="597884" y="420771"/>
                    <a:pt x="582691" y="420771"/>
                  </a:cubicBezTo>
                  <a:cubicBezTo>
                    <a:pt x="582691" y="420771"/>
                    <a:pt x="582691" y="420771"/>
                    <a:pt x="521918" y="420771"/>
                  </a:cubicBezTo>
                  <a:cubicBezTo>
                    <a:pt x="521918" y="420771"/>
                    <a:pt x="521918" y="420771"/>
                    <a:pt x="539644" y="483958"/>
                  </a:cubicBezTo>
                  <a:cubicBezTo>
                    <a:pt x="544708" y="496595"/>
                    <a:pt x="537111" y="501650"/>
                    <a:pt x="526983" y="491540"/>
                  </a:cubicBezTo>
                  <a:cubicBezTo>
                    <a:pt x="526983" y="491540"/>
                    <a:pt x="526983" y="491540"/>
                    <a:pt x="440887" y="420771"/>
                  </a:cubicBezTo>
                  <a:cubicBezTo>
                    <a:pt x="440887" y="420771"/>
                    <a:pt x="440887" y="420771"/>
                    <a:pt x="223118" y="420771"/>
                  </a:cubicBezTo>
                  <a:cubicBezTo>
                    <a:pt x="207924" y="420771"/>
                    <a:pt x="195263" y="408134"/>
                    <a:pt x="195263" y="395497"/>
                  </a:cubicBezTo>
                  <a:cubicBezTo>
                    <a:pt x="195263" y="395497"/>
                    <a:pt x="195263" y="395497"/>
                    <a:pt x="195263" y="337365"/>
                  </a:cubicBezTo>
                  <a:cubicBezTo>
                    <a:pt x="195263" y="337365"/>
                    <a:pt x="195263" y="337365"/>
                    <a:pt x="402904" y="337365"/>
                  </a:cubicBezTo>
                  <a:cubicBezTo>
                    <a:pt x="428226" y="337365"/>
                    <a:pt x="448484" y="317145"/>
                    <a:pt x="448484" y="291870"/>
                  </a:cubicBezTo>
                  <a:cubicBezTo>
                    <a:pt x="448484" y="291870"/>
                    <a:pt x="448484" y="291870"/>
                    <a:pt x="448484" y="117475"/>
                  </a:cubicBezTo>
                  <a:close/>
                  <a:moveTo>
                    <a:pt x="25322" y="0"/>
                  </a:moveTo>
                  <a:cubicBezTo>
                    <a:pt x="25322" y="0"/>
                    <a:pt x="25322" y="0"/>
                    <a:pt x="384896" y="0"/>
                  </a:cubicBezTo>
                  <a:cubicBezTo>
                    <a:pt x="400089" y="0"/>
                    <a:pt x="412750" y="12594"/>
                    <a:pt x="412750" y="25189"/>
                  </a:cubicBezTo>
                  <a:cubicBezTo>
                    <a:pt x="412750" y="25189"/>
                    <a:pt x="412750" y="25189"/>
                    <a:pt x="412750" y="274553"/>
                  </a:cubicBezTo>
                  <a:cubicBezTo>
                    <a:pt x="412750" y="289666"/>
                    <a:pt x="400089" y="302260"/>
                    <a:pt x="384896" y="302260"/>
                  </a:cubicBezTo>
                  <a:cubicBezTo>
                    <a:pt x="384896" y="302260"/>
                    <a:pt x="384896" y="302260"/>
                    <a:pt x="146868" y="302260"/>
                  </a:cubicBezTo>
                  <a:cubicBezTo>
                    <a:pt x="146868" y="302260"/>
                    <a:pt x="146868" y="302260"/>
                    <a:pt x="63305" y="372788"/>
                  </a:cubicBezTo>
                  <a:cubicBezTo>
                    <a:pt x="58241" y="375306"/>
                    <a:pt x="55709" y="377825"/>
                    <a:pt x="53177" y="377825"/>
                  </a:cubicBezTo>
                  <a:cubicBezTo>
                    <a:pt x="48112" y="377825"/>
                    <a:pt x="45580" y="372788"/>
                    <a:pt x="48112" y="362712"/>
                  </a:cubicBezTo>
                  <a:cubicBezTo>
                    <a:pt x="48112" y="362712"/>
                    <a:pt x="48112" y="362712"/>
                    <a:pt x="65838" y="302260"/>
                  </a:cubicBezTo>
                  <a:cubicBezTo>
                    <a:pt x="65838" y="302260"/>
                    <a:pt x="65838" y="302260"/>
                    <a:pt x="25322" y="302260"/>
                  </a:cubicBezTo>
                  <a:cubicBezTo>
                    <a:pt x="10129" y="302260"/>
                    <a:pt x="0" y="289666"/>
                    <a:pt x="0" y="274553"/>
                  </a:cubicBezTo>
                  <a:cubicBezTo>
                    <a:pt x="0" y="274553"/>
                    <a:pt x="0" y="274553"/>
                    <a:pt x="0" y="25189"/>
                  </a:cubicBezTo>
                  <a:cubicBezTo>
                    <a:pt x="0" y="12594"/>
                    <a:pt x="10129" y="0"/>
                    <a:pt x="253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4433490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代码组织结构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4"/>
              </p:custDataLst>
            </p:nvPr>
          </p:nvSpPr>
          <p:spPr>
            <a:xfrm>
              <a:off x="6861251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代码规范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5"/>
              </p:custDataLst>
            </p:nvPr>
          </p:nvSpPr>
          <p:spPr>
            <a:xfrm>
              <a:off x="4433490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git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16"/>
              </p:custDataLst>
            </p:nvPr>
          </p:nvSpPr>
          <p:spPr>
            <a:xfrm>
              <a:off x="6861251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Quality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371730"/>
            <a:ext cx="8779668" cy="2400041"/>
            <a:chOff x="242888" y="2048993"/>
            <a:chExt cx="11706224" cy="3200055"/>
          </a:xfrm>
        </p:grpSpPr>
        <p:grpSp>
          <p:nvGrpSpPr>
            <p:cNvPr id="6" name="组合 5"/>
            <p:cNvGrpSpPr/>
            <p:nvPr/>
          </p:nvGrpSpPr>
          <p:grpSpPr>
            <a:xfrm>
              <a:off x="242888" y="2048993"/>
              <a:ext cx="3297607" cy="723852"/>
              <a:chOff x="719666" y="2048993"/>
              <a:chExt cx="3288101" cy="723852"/>
            </a:xfrm>
          </p:grpSpPr>
          <p:sp>
            <p:nvSpPr>
              <p:cNvPr id="16" name="文本框 14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微服务代码结构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8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mcps-framework</a:t>
                </a:r>
                <a:endParaRPr lang="en-US" altLang="zh-CN" sz="16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73646" y="2048993"/>
              <a:ext cx="11575466" cy="1369012"/>
              <a:chOff x="-7534334" y="2048993"/>
              <a:chExt cx="11542101" cy="1369012"/>
            </a:xfrm>
          </p:grpSpPr>
          <p:sp>
            <p:nvSpPr>
              <p:cNvPr id="14" name="文本框 14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参考阿里云的代码规范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cs typeface="+mn-ea"/>
                    <a:sym typeface="+mn-lt"/>
                  </a:rPr>
                  <a:t>code guideline</a:t>
                </a:r>
                <a:endParaRPr lang="en-US" altLang="zh-CN" sz="1600" b="1">
                  <a:solidFill>
                    <a:schemeClr val="accent2"/>
                  </a:solidFill>
                  <a:cs typeface="+mn-ea"/>
                  <a:sym typeface="+mn-lt"/>
                </a:endParaRPr>
              </a:p>
              <a:p>
                <a:pPr lvl="0" defTabSz="914400">
                  <a:spcBef>
                    <a:spcPct val="0"/>
                  </a:spcBef>
                  <a:defRPr/>
                </a:pPr>
                <a:endParaRPr lang="en-US" altLang="zh-CN" sz="16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" name="文本框 145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9666" y="2939527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80000"/>
              </a:bodyPr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http://confluence.allinpaycard.cn/pages/viewpage.action?pageId=31392147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3" name="文本框 14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-7534334" y="294037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80000"/>
              </a:bodyPr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http://confluence.allinpaycard.cn/pages/viewpage.action?pageId=31392172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42888" y="4525196"/>
              <a:ext cx="3297607" cy="723852"/>
              <a:chOff x="719666" y="2048993"/>
              <a:chExt cx="3288101" cy="723852"/>
            </a:xfrm>
          </p:grpSpPr>
          <p:sp>
            <p:nvSpPr>
              <p:cNvPr id="12" name="文本框 148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代码版本管理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24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3"/>
                    </a:solidFill>
                    <a:cs typeface="+mn-ea"/>
                    <a:sym typeface="+mn-lt"/>
                  </a:rPr>
                  <a:t>git</a:t>
                </a:r>
                <a:endParaRPr lang="en-US" altLang="zh-CN" sz="1600" b="1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51506" y="4525196"/>
              <a:ext cx="3297606" cy="723852"/>
              <a:chOff x="719666" y="2048993"/>
              <a:chExt cx="3288101" cy="723852"/>
            </a:xfrm>
          </p:grpSpPr>
          <p:sp>
            <p:nvSpPr>
              <p:cNvPr id="10" name="文本框 151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>
                    <a:cs typeface="+mn-ea"/>
                    <a:sym typeface="+mn-lt"/>
                  </a:rPr>
                  <a:t>sonicqube</a:t>
                </a:r>
                <a:r>
                  <a:rPr lang="zh-CN" altLang="en-US" sz="1100">
                    <a:cs typeface="+mn-ea"/>
                    <a:sym typeface="+mn-lt"/>
                  </a:rPr>
                  <a:t>的代码质量控制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26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4"/>
                    </a:solidFill>
                    <a:cs typeface="+mn-ea"/>
                    <a:sym typeface="+mn-lt"/>
                  </a:rPr>
                  <a:t>代码质量控制</a:t>
                </a:r>
                <a:endParaRPr lang="zh-CN" altLang="en-US" sz="16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>
            <p:custDataLst>
              <p:tags r:id="rId27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源代码规范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>
              <p:custDataLst>
                <p:tags r:id="rId28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9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git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2" name="任意多边形: 形状 41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52650" y="566420"/>
            <a:ext cx="4838700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89788" y="1394766"/>
            <a:ext cx="6568001" cy="2932610"/>
            <a:chOff x="3018076" y="1651183"/>
            <a:chExt cx="9667868" cy="4316701"/>
          </a:xfrm>
        </p:grpSpPr>
        <p:sp>
          <p:nvSpPr>
            <p:cNvPr id="9" name="任意多边形 1"/>
            <p:cNvSpPr/>
            <p:nvPr>
              <p:custDataLst>
                <p:tags r:id="rId1"/>
              </p:custDataLst>
            </p:nvPr>
          </p:nvSpPr>
          <p:spPr>
            <a:xfrm>
              <a:off x="4509223" y="3157969"/>
              <a:ext cx="6734175" cy="1285875"/>
            </a:xfrm>
            <a:custGeom>
              <a:avLst/>
              <a:gdLst>
                <a:gd name="connsiteX0" fmla="*/ 0 w 6734175"/>
                <a:gd name="connsiteY0" fmla="*/ 1228725 h 1285875"/>
                <a:gd name="connsiteX1" fmla="*/ 1123950 w 6734175"/>
                <a:gd name="connsiteY1" fmla="*/ 28575 h 1285875"/>
                <a:gd name="connsiteX2" fmla="*/ 2266950 w 6734175"/>
                <a:gd name="connsiteY2" fmla="*/ 1285875 h 1285875"/>
                <a:gd name="connsiteX3" fmla="*/ 3352800 w 6734175"/>
                <a:gd name="connsiteY3" fmla="*/ 38100 h 1285875"/>
                <a:gd name="connsiteX4" fmla="*/ 4457700 w 6734175"/>
                <a:gd name="connsiteY4" fmla="*/ 1257300 h 1285875"/>
                <a:gd name="connsiteX5" fmla="*/ 5591175 w 6734175"/>
                <a:gd name="connsiteY5" fmla="*/ 0 h 1285875"/>
                <a:gd name="connsiteX6" fmla="*/ 6734175 w 6734175"/>
                <a:gd name="connsiteY6" fmla="*/ 118110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4175" h="1285875">
                  <a:moveTo>
                    <a:pt x="0" y="1228725"/>
                  </a:moveTo>
                  <a:lnTo>
                    <a:pt x="1123950" y="28575"/>
                  </a:lnTo>
                  <a:lnTo>
                    <a:pt x="2266950" y="1285875"/>
                  </a:lnTo>
                  <a:lnTo>
                    <a:pt x="3352800" y="38100"/>
                  </a:lnTo>
                  <a:lnTo>
                    <a:pt x="4457700" y="1257300"/>
                  </a:lnTo>
                  <a:lnTo>
                    <a:pt x="5591175" y="0"/>
                  </a:lnTo>
                  <a:lnTo>
                    <a:pt x="6734175" y="11811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3808871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克隆项目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6098083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建立本地开发分支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83872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合并测试分支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5434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发布建立</a:t>
              </a:r>
              <a:r>
                <a:rPr lang="en-US" altLang="zh-CN" sz="1400" b="1">
                  <a:solidFill>
                    <a:schemeClr val="accent3"/>
                  </a:solidFill>
                  <a:cs typeface="+mn-ea"/>
                  <a:sym typeface="+mn-lt"/>
                </a:rPr>
                <a:t>tag</a:t>
              </a:r>
              <a:endParaRPr lang="en-US" altLang="zh-CN" sz="14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441462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en-US" altLang="zh-CN" sz="1400" b="1">
                  <a:solidFill>
                    <a:schemeClr val="accent1"/>
                  </a:solidFill>
                  <a:cs typeface="+mn-ea"/>
                  <a:sym typeface="+mn-lt"/>
                </a:rPr>
                <a:t>checkout</a:t>
              </a: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测试</a:t>
              </a: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分支</a:t>
              </a:r>
              <a:endParaRPr lang="zh-CN" altLang="en-US" sz="14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698245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本地分支开发提交</a:t>
              </a:r>
              <a:endParaRPr lang="en-US" altLang="zh-CN" sz="1400" b="1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9735097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生成环境合并请求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62046" y="2827621"/>
              <a:ext cx="810649" cy="810649"/>
              <a:chOff x="5262046" y="2827621"/>
              <a:chExt cx="810649" cy="810649"/>
            </a:xfrm>
          </p:grpSpPr>
          <p:sp>
            <p:nvSpPr>
              <p:cNvPr id="45" name="椭圆 44"/>
              <p:cNvSpPr/>
              <p:nvPr>
                <p:custDataLst>
                  <p:tags r:id="rId9"/>
                </p:custDataLst>
              </p:nvPr>
            </p:nvSpPr>
            <p:spPr>
              <a:xfrm>
                <a:off x="5262046" y="2827621"/>
                <a:ext cx="810649" cy="810649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 1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554136" y="3058686"/>
                <a:ext cx="226467" cy="381038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8580" y="3956331"/>
              <a:ext cx="810649" cy="810649"/>
              <a:chOff x="4148580" y="3956331"/>
              <a:chExt cx="810649" cy="810649"/>
            </a:xfrm>
          </p:grpSpPr>
          <p:sp>
            <p:nvSpPr>
              <p:cNvPr id="43" name="椭圆 42"/>
              <p:cNvSpPr/>
              <p:nvPr>
                <p:custDataLst>
                  <p:tags r:id="rId11"/>
                </p:custDataLst>
              </p:nvPr>
            </p:nvSpPr>
            <p:spPr>
              <a:xfrm>
                <a:off x="4148580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 2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378239" y="4255911"/>
                <a:ext cx="317939" cy="282916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804074" y="3956331"/>
              <a:ext cx="810649" cy="810649"/>
              <a:chOff x="10804074" y="3956331"/>
              <a:chExt cx="810649" cy="810649"/>
            </a:xfrm>
          </p:grpSpPr>
          <p:sp>
            <p:nvSpPr>
              <p:cNvPr id="41" name="椭圆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804074" y="3956331"/>
                <a:ext cx="810649" cy="810649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3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11001385" y="4185589"/>
                <a:ext cx="428563" cy="341101"/>
              </a:xfrm>
              <a:custGeom>
                <a:avLst/>
                <a:gdLst/>
                <a:ahLst/>
                <a:cxnLst>
                  <a:cxn ang="0">
                    <a:pos x="53" y="20"/>
                  </a:cxn>
                  <a:cxn ang="0">
                    <a:pos x="26" y="39"/>
                  </a:cxn>
                  <a:cxn ang="0">
                    <a:pos x="20" y="39"/>
                  </a:cxn>
                  <a:cxn ang="0">
                    <a:pos x="9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5" y="43"/>
                  </a:cxn>
                  <a:cxn ang="0">
                    <a:pos x="5" y="41"/>
                  </a:cxn>
                  <a:cxn ang="0">
                    <a:pos x="10" y="35"/>
                  </a:cxn>
                  <a:cxn ang="0">
                    <a:pos x="0" y="20"/>
                  </a:cxn>
                  <a:cxn ang="0">
                    <a:pos x="26" y="0"/>
                  </a:cxn>
                  <a:cxn ang="0">
                    <a:pos x="53" y="20"/>
                  </a:cxn>
                  <a:cxn ang="0">
                    <a:pos x="5" y="20"/>
                  </a:cxn>
                  <a:cxn ang="0">
                    <a:pos x="12" y="31"/>
                  </a:cxn>
                  <a:cxn ang="0">
                    <a:pos x="16" y="33"/>
                  </a:cxn>
                  <a:cxn ang="0">
                    <a:pos x="15" y="36"/>
                  </a:cxn>
                  <a:cxn ang="0">
                    <a:pos x="17" y="35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6" y="34"/>
                  </a:cxn>
                  <a:cxn ang="0">
                    <a:pos x="48" y="20"/>
                  </a:cxn>
                  <a:cxn ang="0">
                    <a:pos x="26" y="5"/>
                  </a:cxn>
                  <a:cxn ang="0">
                    <a:pos x="5" y="20"/>
                  </a:cxn>
                  <a:cxn ang="0">
                    <a:pos x="62" y="51"/>
                  </a:cxn>
                  <a:cxn ang="0">
                    <a:pos x="63" y="53"/>
                  </a:cxn>
                  <a:cxn ang="0">
                    <a:pos x="62" y="54"/>
                  </a:cxn>
                  <a:cxn ang="0">
                    <a:pos x="58" y="53"/>
                  </a:cxn>
                  <a:cxn ang="0">
                    <a:pos x="48" y="48"/>
                  </a:cxn>
                  <a:cxn ang="0">
                    <a:pos x="41" y="49"/>
                  </a:cxn>
                  <a:cxn ang="0">
                    <a:pos x="23" y="44"/>
                  </a:cxn>
                  <a:cxn ang="0">
                    <a:pos x="26" y="44"/>
                  </a:cxn>
                  <a:cxn ang="0">
                    <a:pos x="48" y="38"/>
                  </a:cxn>
                  <a:cxn ang="0">
                    <a:pos x="58" y="20"/>
                  </a:cxn>
                  <a:cxn ang="0">
                    <a:pos x="57" y="14"/>
                  </a:cxn>
                  <a:cxn ang="0">
                    <a:pos x="68" y="30"/>
                  </a:cxn>
                  <a:cxn ang="0">
                    <a:pos x="58" y="45"/>
                  </a:cxn>
                  <a:cxn ang="0">
                    <a:pos x="62" y="51"/>
                  </a:cxn>
                </a:cxnLst>
                <a:rect l="0" t="0" r="r" b="b"/>
                <a:pathLst>
                  <a:path w="68" h="54">
                    <a:moveTo>
                      <a:pt x="53" y="20"/>
                    </a:moveTo>
                    <a:cubicBezTo>
                      <a:pt x="53" y="31"/>
                      <a:pt x="41" y="39"/>
                      <a:pt x="26" y="39"/>
                    </a:cubicBezTo>
                    <a:cubicBezTo>
                      <a:pt x="24" y="39"/>
                      <a:pt x="22" y="39"/>
                      <a:pt x="20" y="39"/>
                    </a:cubicBezTo>
                    <a:cubicBezTo>
                      <a:pt x="17" y="41"/>
                      <a:pt x="13" y="43"/>
                      <a:pt x="9" y="44"/>
                    </a:cubicBezTo>
                    <a:cubicBezTo>
                      <a:pt x="8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4"/>
                      <a:pt x="5" y="44"/>
                      <a:pt x="5" y="43"/>
                    </a:cubicBezTo>
                    <a:cubicBezTo>
                      <a:pt x="5" y="42"/>
                      <a:pt x="5" y="42"/>
                      <a:pt x="5" y="41"/>
                    </a:cubicBezTo>
                    <a:cubicBezTo>
                      <a:pt x="7" y="40"/>
                      <a:pt x="9" y="38"/>
                      <a:pt x="10" y="35"/>
                    </a:cubicBezTo>
                    <a:cubicBezTo>
                      <a:pt x="4" y="32"/>
                      <a:pt x="0" y="26"/>
                      <a:pt x="0" y="20"/>
                    </a:cubicBezTo>
                    <a:cubicBezTo>
                      <a:pt x="0" y="9"/>
                      <a:pt x="12" y="0"/>
                      <a:pt x="26" y="0"/>
                    </a:cubicBezTo>
                    <a:cubicBezTo>
                      <a:pt x="41" y="0"/>
                      <a:pt x="53" y="9"/>
                      <a:pt x="53" y="20"/>
                    </a:cubicBezTo>
                    <a:close/>
                    <a:moveTo>
                      <a:pt x="5" y="20"/>
                    </a:moveTo>
                    <a:cubicBezTo>
                      <a:pt x="5" y="24"/>
                      <a:pt x="7" y="28"/>
                      <a:pt x="12" y="31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6" y="35"/>
                      <a:pt x="17" y="3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3" y="34"/>
                      <a:pt x="25" y="34"/>
                      <a:pt x="26" y="34"/>
                    </a:cubicBezTo>
                    <a:cubicBezTo>
                      <a:pt x="38" y="34"/>
                      <a:pt x="48" y="28"/>
                      <a:pt x="48" y="20"/>
                    </a:cubicBezTo>
                    <a:cubicBezTo>
                      <a:pt x="48" y="12"/>
                      <a:pt x="38" y="5"/>
                      <a:pt x="26" y="5"/>
                    </a:cubicBezTo>
                    <a:cubicBezTo>
                      <a:pt x="15" y="5"/>
                      <a:pt x="5" y="12"/>
                      <a:pt x="5" y="20"/>
                    </a:cubicBezTo>
                    <a:close/>
                    <a:moveTo>
                      <a:pt x="62" y="51"/>
                    </a:moveTo>
                    <a:cubicBezTo>
                      <a:pt x="63" y="52"/>
                      <a:pt x="63" y="52"/>
                      <a:pt x="63" y="53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54"/>
                      <a:pt x="59" y="54"/>
                      <a:pt x="58" y="53"/>
                    </a:cubicBezTo>
                    <a:cubicBezTo>
                      <a:pt x="54" y="52"/>
                      <a:pt x="51" y="51"/>
                      <a:pt x="48" y="48"/>
                    </a:cubicBezTo>
                    <a:cubicBezTo>
                      <a:pt x="46" y="49"/>
                      <a:pt x="43" y="49"/>
                      <a:pt x="41" y="49"/>
                    </a:cubicBezTo>
                    <a:cubicBezTo>
                      <a:pt x="34" y="49"/>
                      <a:pt x="28" y="47"/>
                      <a:pt x="23" y="44"/>
                    </a:cubicBezTo>
                    <a:cubicBezTo>
                      <a:pt x="24" y="44"/>
                      <a:pt x="25" y="44"/>
                      <a:pt x="26" y="44"/>
                    </a:cubicBezTo>
                    <a:cubicBezTo>
                      <a:pt x="35" y="44"/>
                      <a:pt x="42" y="42"/>
                      <a:pt x="48" y="38"/>
                    </a:cubicBezTo>
                    <a:cubicBezTo>
                      <a:pt x="55" y="33"/>
                      <a:pt x="58" y="27"/>
                      <a:pt x="58" y="20"/>
                    </a:cubicBezTo>
                    <a:cubicBezTo>
                      <a:pt x="58" y="18"/>
                      <a:pt x="58" y="16"/>
                      <a:pt x="57" y="14"/>
                    </a:cubicBezTo>
                    <a:cubicBezTo>
                      <a:pt x="64" y="18"/>
                      <a:pt x="68" y="23"/>
                      <a:pt x="68" y="30"/>
                    </a:cubicBezTo>
                    <a:cubicBezTo>
                      <a:pt x="68" y="36"/>
                      <a:pt x="64" y="41"/>
                      <a:pt x="58" y="45"/>
                    </a:cubicBezTo>
                    <a:cubicBezTo>
                      <a:pt x="59" y="48"/>
                      <a:pt x="61" y="49"/>
                      <a:pt x="6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84761" y="2827621"/>
              <a:ext cx="810649" cy="810649"/>
              <a:chOff x="7484761" y="2827621"/>
              <a:chExt cx="810649" cy="810649"/>
            </a:xfrm>
          </p:grpSpPr>
          <p:sp>
            <p:nvSpPr>
              <p:cNvPr id="39" name="椭圆 3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484761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 2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7724737" y="3157969"/>
                <a:ext cx="330696" cy="249069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9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50" y="99"/>
                  </a:cxn>
                  <a:cxn ang="0">
                    <a:pos x="29" y="99"/>
                  </a:cxn>
                  <a:cxn ang="0">
                    <a:pos x="29" y="60"/>
                  </a:cxn>
                  <a:cxn ang="0">
                    <a:pos x="50" y="60"/>
                  </a:cxn>
                  <a:cxn ang="0">
                    <a:pos x="50" y="99"/>
                  </a:cxn>
                  <a:cxn ang="0">
                    <a:pos x="78" y="99"/>
                  </a:cxn>
                  <a:cxn ang="0">
                    <a:pos x="59" y="99"/>
                  </a:cxn>
                  <a:cxn ang="0">
                    <a:pos x="59" y="19"/>
                  </a:cxn>
                  <a:cxn ang="0">
                    <a:pos x="78" y="19"/>
                  </a:cxn>
                  <a:cxn ang="0">
                    <a:pos x="78" y="99"/>
                  </a:cxn>
                  <a:cxn ang="0">
                    <a:pos x="109" y="99"/>
                  </a:cxn>
                  <a:cxn ang="0">
                    <a:pos x="89" y="99"/>
                  </a:cxn>
                  <a:cxn ang="0">
                    <a:pos x="89" y="39"/>
                  </a:cxn>
                  <a:cxn ang="0">
                    <a:pos x="109" y="39"/>
                  </a:cxn>
                  <a:cxn ang="0">
                    <a:pos x="109" y="99"/>
                  </a:cxn>
                  <a:cxn ang="0">
                    <a:pos x="139" y="99"/>
                  </a:cxn>
                  <a:cxn ang="0">
                    <a:pos x="119" y="99"/>
                  </a:cxn>
                  <a:cxn ang="0">
                    <a:pos x="119" y="11"/>
                  </a:cxn>
                  <a:cxn ang="0">
                    <a:pos x="139" y="11"/>
                  </a:cxn>
                  <a:cxn ang="0">
                    <a:pos x="139" y="99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367078" y="3956331"/>
              <a:ext cx="810649" cy="810649"/>
              <a:chOff x="6367078" y="3956331"/>
              <a:chExt cx="810649" cy="810649"/>
            </a:xfrm>
          </p:grpSpPr>
          <p:sp>
            <p:nvSpPr>
              <p:cNvPr id="37" name="椭圆 36"/>
              <p:cNvSpPr/>
              <p:nvPr>
                <p:custDataLst>
                  <p:tags r:id="rId17"/>
                </p:custDataLst>
              </p:nvPr>
            </p:nvSpPr>
            <p:spPr>
              <a:xfrm>
                <a:off x="6367078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 2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579456" y="4185252"/>
                <a:ext cx="376745" cy="379516"/>
              </a:xfrm>
              <a:custGeom>
                <a:avLst/>
                <a:gdLst/>
                <a:ahLst/>
                <a:cxnLst>
                  <a:cxn ang="0">
                    <a:pos x="1" y="42"/>
                  </a:cxn>
                  <a:cxn ang="0">
                    <a:pos x="1" y="40"/>
                  </a:cxn>
                  <a:cxn ang="0">
                    <a:pos x="14" y="41"/>
                  </a:cxn>
                  <a:cxn ang="0">
                    <a:pos x="30" y="19"/>
                  </a:cxn>
                  <a:cxn ang="0">
                    <a:pos x="17" y="8"/>
                  </a:cxn>
                  <a:cxn ang="0">
                    <a:pos x="9" y="14"/>
                  </a:cxn>
                  <a:cxn ang="0">
                    <a:pos x="9" y="19"/>
                  </a:cxn>
                  <a:cxn ang="0">
                    <a:pos x="18" y="39"/>
                  </a:cxn>
                  <a:cxn ang="0">
                    <a:pos x="4" y="24"/>
                  </a:cxn>
                  <a:cxn ang="0">
                    <a:pos x="4" y="9"/>
                  </a:cxn>
                  <a:cxn ang="0">
                    <a:pos x="17" y="0"/>
                  </a:cxn>
                  <a:cxn ang="0">
                    <a:pos x="37" y="16"/>
                  </a:cxn>
                  <a:cxn ang="0">
                    <a:pos x="30" y="19"/>
                  </a:cxn>
                  <a:cxn ang="0">
                    <a:pos x="6" y="58"/>
                  </a:cxn>
                  <a:cxn ang="0">
                    <a:pos x="5" y="56"/>
                  </a:cxn>
                  <a:cxn ang="0">
                    <a:pos x="16" y="46"/>
                  </a:cxn>
                  <a:cxn ang="0">
                    <a:pos x="7" y="58"/>
                  </a:cxn>
                  <a:cxn ang="0">
                    <a:pos x="22" y="63"/>
                  </a:cxn>
                  <a:cxn ang="0">
                    <a:pos x="20" y="49"/>
                  </a:cxn>
                  <a:cxn ang="0">
                    <a:pos x="23" y="49"/>
                  </a:cxn>
                  <a:cxn ang="0">
                    <a:pos x="59" y="54"/>
                  </a:cxn>
                  <a:cxn ang="0">
                    <a:pos x="46" y="62"/>
                  </a:cxn>
                  <a:cxn ang="0">
                    <a:pos x="25" y="46"/>
                  </a:cxn>
                  <a:cxn ang="0">
                    <a:pos x="33" y="43"/>
                  </a:cxn>
                  <a:cxn ang="0">
                    <a:pos x="48" y="54"/>
                  </a:cxn>
                  <a:cxn ang="0">
                    <a:pos x="55" y="46"/>
                  </a:cxn>
                  <a:cxn ang="0">
                    <a:pos x="44" y="33"/>
                  </a:cxn>
                  <a:cxn ang="0">
                    <a:pos x="46" y="25"/>
                  </a:cxn>
                  <a:cxn ang="0">
                    <a:pos x="62" y="46"/>
                  </a:cxn>
                  <a:cxn ang="0">
                    <a:pos x="42" y="13"/>
                  </a:cxn>
                  <a:cxn ang="0">
                    <a:pos x="40" y="13"/>
                  </a:cxn>
                  <a:cxn ang="0">
                    <a:pos x="41" y="0"/>
                  </a:cxn>
                  <a:cxn ang="0">
                    <a:pos x="42" y="13"/>
                  </a:cxn>
                  <a:cxn ang="0">
                    <a:pos x="47" y="17"/>
                  </a:cxn>
                  <a:cxn ang="0">
                    <a:pos x="46" y="15"/>
                  </a:cxn>
                  <a:cxn ang="0">
                    <a:pos x="58" y="5"/>
                  </a:cxn>
                  <a:cxn ang="0">
                    <a:pos x="48" y="16"/>
                  </a:cxn>
                  <a:cxn ang="0">
                    <a:pos x="50" y="23"/>
                  </a:cxn>
                  <a:cxn ang="0">
                    <a:pos x="50" y="20"/>
                  </a:cxn>
                  <a:cxn ang="0">
                    <a:pos x="63" y="22"/>
                  </a:cxn>
                </a:cxnLst>
                <a:rect l="0" t="0" r="r" b="b"/>
                <a:pathLst>
                  <a:path w="63" h="63">
                    <a:moveTo>
                      <a:pt x="13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0"/>
                      <a:pt x="0" y="40"/>
                      <a:pt x="1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40"/>
                      <a:pt x="14" y="40"/>
                      <a:pt x="14" y="41"/>
                    </a:cubicBezTo>
                    <a:cubicBezTo>
                      <a:pt x="14" y="42"/>
                      <a:pt x="14" y="42"/>
                      <a:pt x="13" y="42"/>
                    </a:cubicBezTo>
                    <a:close/>
                    <a:moveTo>
                      <a:pt x="30" y="1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5"/>
                      <a:pt x="8" y="16"/>
                      <a:pt x="8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8"/>
                      <a:pt x="17" y="38"/>
                      <a:pt x="16" y="37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2"/>
                      <a:pt x="0" y="20"/>
                      <a:pt x="0" y="17"/>
                    </a:cubicBezTo>
                    <a:cubicBezTo>
                      <a:pt x="0" y="14"/>
                      <a:pt x="2" y="11"/>
                      <a:pt x="4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1"/>
                      <a:pt x="25" y="4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7"/>
                      <a:pt x="38" y="18"/>
                      <a:pt x="39" y="18"/>
                    </a:cubicBezTo>
                    <a:lnTo>
                      <a:pt x="30" y="19"/>
                    </a:lnTo>
                    <a:close/>
                    <a:moveTo>
                      <a:pt x="7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5" y="58"/>
                      <a:pt x="5" y="58"/>
                    </a:cubicBezTo>
                    <a:cubicBezTo>
                      <a:pt x="5" y="57"/>
                      <a:pt x="5" y="56"/>
                      <a:pt x="5" y="5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46"/>
                      <a:pt x="16" y="46"/>
                      <a:pt x="16" y="46"/>
                    </a:cubicBezTo>
                    <a:cubicBezTo>
                      <a:pt x="17" y="47"/>
                      <a:pt x="17" y="47"/>
                      <a:pt x="16" y="48"/>
                    </a:cubicBezTo>
                    <a:lnTo>
                      <a:pt x="7" y="58"/>
                    </a:lnTo>
                    <a:close/>
                    <a:moveTo>
                      <a:pt x="23" y="62"/>
                    </a:moveTo>
                    <a:cubicBezTo>
                      <a:pt x="23" y="62"/>
                      <a:pt x="22" y="63"/>
                      <a:pt x="22" y="63"/>
                    </a:cubicBezTo>
                    <a:cubicBezTo>
                      <a:pt x="21" y="63"/>
                      <a:pt x="20" y="62"/>
                      <a:pt x="20" y="6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1" y="48"/>
                      <a:pt x="22" y="48"/>
                    </a:cubicBezTo>
                    <a:cubicBezTo>
                      <a:pt x="22" y="48"/>
                      <a:pt x="23" y="49"/>
                      <a:pt x="23" y="49"/>
                    </a:cubicBezTo>
                    <a:lnTo>
                      <a:pt x="23" y="62"/>
                    </a:lnTo>
                    <a:close/>
                    <a:moveTo>
                      <a:pt x="59" y="54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1"/>
                      <a:pt x="49" y="62"/>
                      <a:pt x="46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4" y="45"/>
                      <a:pt x="24" y="44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5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7"/>
                      <a:pt x="55" y="46"/>
                    </a:cubicBezTo>
                    <a:cubicBezTo>
                      <a:pt x="55" y="45"/>
                      <a:pt x="55" y="44"/>
                      <a:pt x="54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4"/>
                      <a:pt x="46" y="25"/>
                      <a:pt x="46" y="25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42" y="13"/>
                    </a:moveTo>
                    <a:cubicBezTo>
                      <a:pt x="42" y="14"/>
                      <a:pt x="42" y="14"/>
                      <a:pt x="41" y="14"/>
                    </a:cubicBezTo>
                    <a:cubicBezTo>
                      <a:pt x="40" y="14"/>
                      <a:pt x="40" y="14"/>
                      <a:pt x="40" y="13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40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lnTo>
                      <a:pt x="42" y="13"/>
                    </a:lnTo>
                    <a:close/>
                    <a:moveTo>
                      <a:pt x="48" y="16"/>
                    </a:moveTo>
                    <a:cubicBezTo>
                      <a:pt x="48" y="17"/>
                      <a:pt x="47" y="17"/>
                      <a:pt x="47" y="17"/>
                    </a:cubicBezTo>
                    <a:cubicBezTo>
                      <a:pt x="47" y="17"/>
                      <a:pt x="47" y="17"/>
                      <a:pt x="46" y="16"/>
                    </a:cubicBezTo>
                    <a:cubicBezTo>
                      <a:pt x="46" y="16"/>
                      <a:pt x="46" y="15"/>
                      <a:pt x="46" y="1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4"/>
                      <a:pt x="57" y="4"/>
                      <a:pt x="58" y="5"/>
                    </a:cubicBezTo>
                    <a:cubicBezTo>
                      <a:pt x="58" y="5"/>
                      <a:pt x="58" y="6"/>
                      <a:pt x="58" y="7"/>
                    </a:cubicBezTo>
                    <a:lnTo>
                      <a:pt x="48" y="16"/>
                    </a:lnTo>
                    <a:close/>
                    <a:moveTo>
                      <a:pt x="62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49" y="23"/>
                      <a:pt x="48" y="22"/>
                      <a:pt x="48" y="22"/>
                    </a:cubicBezTo>
                    <a:cubicBezTo>
                      <a:pt x="48" y="21"/>
                      <a:pt x="49" y="20"/>
                      <a:pt x="5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2" y="20"/>
                      <a:pt x="63" y="21"/>
                      <a:pt x="63" y="22"/>
                    </a:cubicBezTo>
                    <a:cubicBezTo>
                      <a:pt x="63" y="22"/>
                      <a:pt x="62" y="23"/>
                      <a:pt x="62" y="2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85576" y="3956331"/>
              <a:ext cx="810649" cy="810649"/>
              <a:chOff x="8585576" y="3956331"/>
              <a:chExt cx="810649" cy="810649"/>
            </a:xfrm>
          </p:grpSpPr>
          <p:sp>
            <p:nvSpPr>
              <p:cNvPr id="32" name="椭圆 31"/>
              <p:cNvSpPr/>
              <p:nvPr>
                <p:custDataLst>
                  <p:tags r:id="rId19"/>
                </p:custDataLst>
              </p:nvPr>
            </p:nvSpPr>
            <p:spPr>
              <a:xfrm>
                <a:off x="8585576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8829476" y="4195999"/>
                <a:ext cx="359987" cy="359986"/>
                <a:chOff x="4424363" y="754063"/>
                <a:chExt cx="280987" cy="28098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4" name="任意多边形 33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424363" y="942975"/>
                  <a:ext cx="92075" cy="9207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3" y="29"/>
                    </a:cxn>
                    <a:cxn ang="0">
                      <a:pos x="0" y="58"/>
                    </a:cxn>
                    <a:cxn ang="0">
                      <a:pos x="29" y="53"/>
                    </a:cxn>
                    <a:cxn ang="0">
                      <a:pos x="58" y="50"/>
                    </a:cxn>
                    <a:cxn ang="0">
                      <a:pos x="32" y="2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58" h="58">
                      <a:moveTo>
                        <a:pt x="8" y="0"/>
                      </a:moveTo>
                      <a:lnTo>
                        <a:pt x="3" y="29"/>
                      </a:lnTo>
                      <a:lnTo>
                        <a:pt x="0" y="58"/>
                      </a:lnTo>
                      <a:lnTo>
                        <a:pt x="29" y="53"/>
                      </a:lnTo>
                      <a:lnTo>
                        <a:pt x="58" y="50"/>
                      </a:lnTo>
                      <a:lnTo>
                        <a:pt x="32" y="2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 34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4449763" y="800100"/>
                  <a:ext cx="206375" cy="209550"/>
                </a:xfrm>
                <a:custGeom>
                  <a:avLst/>
                  <a:gdLst/>
                  <a:ahLst/>
                  <a:cxnLst>
                    <a:cxn ang="0">
                      <a:pos x="50" y="114"/>
                    </a:cxn>
                    <a:cxn ang="0">
                      <a:pos x="40" y="106"/>
                    </a:cxn>
                    <a:cxn ang="0">
                      <a:pos x="114" y="32"/>
                    </a:cxn>
                    <a:cxn ang="0">
                      <a:pos x="98" y="16"/>
                    </a:cxn>
                    <a:cxn ang="0">
                      <a:pos x="24" y="90"/>
                    </a:cxn>
                    <a:cxn ang="0">
                      <a:pos x="16" y="82"/>
                    </a:cxn>
                    <a:cxn ang="0">
                      <a:pos x="90" y="8"/>
                    </a:cxn>
                    <a:cxn ang="0">
                      <a:pos x="82" y="0"/>
                    </a:cxn>
                    <a:cxn ang="0">
                      <a:pos x="0" y="82"/>
                    </a:cxn>
                    <a:cxn ang="0">
                      <a:pos x="50" y="132"/>
                    </a:cxn>
                    <a:cxn ang="0">
                      <a:pos x="130" y="50"/>
                    </a:cxn>
                    <a:cxn ang="0">
                      <a:pos x="122" y="42"/>
                    </a:cxn>
                    <a:cxn ang="0">
                      <a:pos x="50" y="114"/>
                    </a:cxn>
                  </a:cxnLst>
                  <a:rect l="0" t="0" r="r" b="b"/>
                  <a:pathLst>
                    <a:path w="130" h="132">
                      <a:moveTo>
                        <a:pt x="50" y="114"/>
                      </a:moveTo>
                      <a:lnTo>
                        <a:pt x="40" y="106"/>
                      </a:lnTo>
                      <a:lnTo>
                        <a:pt x="114" y="32"/>
                      </a:lnTo>
                      <a:lnTo>
                        <a:pt x="98" y="16"/>
                      </a:lnTo>
                      <a:lnTo>
                        <a:pt x="24" y="90"/>
                      </a:lnTo>
                      <a:lnTo>
                        <a:pt x="16" y="82"/>
                      </a:lnTo>
                      <a:lnTo>
                        <a:pt x="90" y="8"/>
                      </a:lnTo>
                      <a:lnTo>
                        <a:pt x="82" y="0"/>
                      </a:lnTo>
                      <a:lnTo>
                        <a:pt x="0" y="82"/>
                      </a:lnTo>
                      <a:lnTo>
                        <a:pt x="50" y="132"/>
                      </a:lnTo>
                      <a:lnTo>
                        <a:pt x="130" y="50"/>
                      </a:lnTo>
                      <a:lnTo>
                        <a:pt x="122" y="42"/>
                      </a:lnTo>
                      <a:lnTo>
                        <a:pt x="50" y="1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 35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594225" y="754063"/>
                  <a:ext cx="111125" cy="112713"/>
                </a:xfrm>
                <a:custGeom>
                  <a:avLst/>
                  <a:gdLst/>
                  <a:ahLst/>
                  <a:cxnLst>
                    <a:cxn ang="0">
                      <a:pos x="40" y="24"/>
                    </a:cxn>
                    <a:cxn ang="0">
                      <a:pos x="20" y="3"/>
                    </a:cxn>
                    <a:cxn ang="0">
                      <a:pos x="10" y="3"/>
                    </a:cxn>
                    <a:cxn ang="0">
                      <a:pos x="9" y="4"/>
                    </a:cxn>
                    <a:cxn ang="0">
                      <a:pos x="9" y="4"/>
                    </a:cxn>
                    <a:cxn ang="0">
                      <a:pos x="0" y="13"/>
                    </a:cxn>
                    <a:cxn ang="0">
                      <a:pos x="30" y="44"/>
                    </a:cxn>
                    <a:cxn ang="0">
                      <a:pos x="40" y="34"/>
                    </a:cxn>
                    <a:cxn ang="0">
                      <a:pos x="40" y="34"/>
                    </a:cxn>
                    <a:cxn ang="0">
                      <a:pos x="40" y="33"/>
                    </a:cxn>
                    <a:cxn ang="0">
                      <a:pos x="40" y="24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7" y="0"/>
                        <a:pt x="13" y="0"/>
                        <a:pt x="10" y="3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3" y="31"/>
                        <a:pt x="43" y="26"/>
                        <a:pt x="40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9707477" y="2827621"/>
              <a:ext cx="810649" cy="810649"/>
              <a:chOff x="9707477" y="2827621"/>
              <a:chExt cx="810649" cy="810649"/>
            </a:xfrm>
          </p:grpSpPr>
          <p:sp>
            <p:nvSpPr>
              <p:cNvPr id="30" name="椭圆 29"/>
              <p:cNvSpPr/>
              <p:nvPr>
                <p:custDataLst>
                  <p:tags r:id="rId23"/>
                </p:custDataLst>
              </p:nvPr>
            </p:nvSpPr>
            <p:spPr>
              <a:xfrm>
                <a:off x="9707477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8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920713" y="3072657"/>
                <a:ext cx="384175" cy="332788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0" y="57"/>
                  </a:cxn>
                  <a:cxn ang="0">
                    <a:pos x="7" y="0"/>
                  </a:cxn>
                  <a:cxn ang="0">
                    <a:pos x="73" y="6"/>
                  </a:cxn>
                  <a:cxn ang="0">
                    <a:pos x="15" y="7"/>
                  </a:cxn>
                  <a:cxn ang="0">
                    <a:pos x="8" y="4"/>
                  </a:cxn>
                  <a:cxn ang="0">
                    <a:pos x="5" y="12"/>
                  </a:cxn>
                  <a:cxn ang="0">
                    <a:pos x="13" y="14"/>
                  </a:cxn>
                  <a:cxn ang="0">
                    <a:pos x="15" y="7"/>
                  </a:cxn>
                  <a:cxn ang="0">
                    <a:pos x="13" y="19"/>
                  </a:cxn>
                  <a:cxn ang="0">
                    <a:pos x="5" y="21"/>
                  </a:cxn>
                  <a:cxn ang="0">
                    <a:pos x="8" y="29"/>
                  </a:cxn>
                  <a:cxn ang="0">
                    <a:pos x="15" y="26"/>
                  </a:cxn>
                  <a:cxn ang="0">
                    <a:pos x="15" y="36"/>
                  </a:cxn>
                  <a:cxn ang="0">
                    <a:pos x="8" y="34"/>
                  </a:cxn>
                  <a:cxn ang="0">
                    <a:pos x="5" y="41"/>
                  </a:cxn>
                  <a:cxn ang="0">
                    <a:pos x="13" y="43"/>
                  </a:cxn>
                  <a:cxn ang="0">
                    <a:pos x="15" y="36"/>
                  </a:cxn>
                  <a:cxn ang="0">
                    <a:pos x="13" y="48"/>
                  </a:cxn>
                  <a:cxn ang="0">
                    <a:pos x="5" y="51"/>
                  </a:cxn>
                  <a:cxn ang="0">
                    <a:pos x="8" y="58"/>
                  </a:cxn>
                  <a:cxn ang="0">
                    <a:pos x="15" y="55"/>
                  </a:cxn>
                  <a:cxn ang="0">
                    <a:pos x="54" y="7"/>
                  </a:cxn>
                  <a:cxn ang="0">
                    <a:pos x="22" y="4"/>
                  </a:cxn>
                  <a:cxn ang="0">
                    <a:pos x="20" y="26"/>
                  </a:cxn>
                  <a:cxn ang="0">
                    <a:pos x="51" y="29"/>
                  </a:cxn>
                  <a:cxn ang="0">
                    <a:pos x="54" y="7"/>
                  </a:cxn>
                  <a:cxn ang="0">
                    <a:pos x="51" y="34"/>
                  </a:cxn>
                  <a:cxn ang="0">
                    <a:pos x="20" y="36"/>
                  </a:cxn>
                  <a:cxn ang="0">
                    <a:pos x="22" y="58"/>
                  </a:cxn>
                  <a:cxn ang="0">
                    <a:pos x="54" y="55"/>
                  </a:cxn>
                  <a:cxn ang="0">
                    <a:pos x="68" y="7"/>
                  </a:cxn>
                  <a:cxn ang="0">
                    <a:pos x="61" y="4"/>
                  </a:cxn>
                  <a:cxn ang="0">
                    <a:pos x="59" y="12"/>
                  </a:cxn>
                  <a:cxn ang="0">
                    <a:pos x="66" y="14"/>
                  </a:cxn>
                  <a:cxn ang="0">
                    <a:pos x="68" y="7"/>
                  </a:cxn>
                  <a:cxn ang="0">
                    <a:pos x="66" y="19"/>
                  </a:cxn>
                  <a:cxn ang="0">
                    <a:pos x="59" y="21"/>
                  </a:cxn>
                  <a:cxn ang="0">
                    <a:pos x="61" y="29"/>
                  </a:cxn>
                  <a:cxn ang="0">
                    <a:pos x="68" y="26"/>
                  </a:cxn>
                  <a:cxn ang="0">
                    <a:pos x="68" y="36"/>
                  </a:cxn>
                  <a:cxn ang="0">
                    <a:pos x="61" y="34"/>
                  </a:cxn>
                  <a:cxn ang="0">
                    <a:pos x="59" y="41"/>
                  </a:cxn>
                  <a:cxn ang="0">
                    <a:pos x="66" y="43"/>
                  </a:cxn>
                  <a:cxn ang="0">
                    <a:pos x="68" y="36"/>
                  </a:cxn>
                  <a:cxn ang="0">
                    <a:pos x="66" y="48"/>
                  </a:cxn>
                  <a:cxn ang="0">
                    <a:pos x="59" y="51"/>
                  </a:cxn>
                  <a:cxn ang="0">
                    <a:pos x="61" y="58"/>
                  </a:cxn>
                  <a:cxn ang="0">
                    <a:pos x="68" y="55"/>
                  </a:cxn>
                </a:cxnLst>
                <a:rect l="0" t="0" r="r" b="b"/>
                <a:pathLst>
                  <a:path w="73" h="63">
                    <a:moveTo>
                      <a:pt x="73" y="57"/>
                    </a:moveTo>
                    <a:cubicBezTo>
                      <a:pt x="73" y="60"/>
                      <a:pt x="71" y="63"/>
                      <a:pt x="6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7"/>
                    </a:lnTo>
                    <a:close/>
                    <a:moveTo>
                      <a:pt x="15" y="7"/>
                    </a:moveTo>
                    <a:cubicBezTo>
                      <a:pt x="15" y="6"/>
                      <a:pt x="14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5" y="6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8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lnTo>
                      <a:pt x="15" y="7"/>
                    </a:lnTo>
                    <a:close/>
                    <a:moveTo>
                      <a:pt x="15" y="21"/>
                    </a:moveTo>
                    <a:cubicBezTo>
                      <a:pt x="15" y="20"/>
                      <a:pt x="14" y="19"/>
                      <a:pt x="1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5" y="20"/>
                      <a:pt x="5" y="2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8"/>
                      <a:pt x="6" y="29"/>
                      <a:pt x="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9"/>
                      <a:pt x="15" y="28"/>
                      <a:pt x="15" y="26"/>
                    </a:cubicBezTo>
                    <a:lnTo>
                      <a:pt x="15" y="21"/>
                    </a:lnTo>
                    <a:close/>
                    <a:moveTo>
                      <a:pt x="15" y="36"/>
                    </a:moveTo>
                    <a:cubicBezTo>
                      <a:pt x="15" y="35"/>
                      <a:pt x="14" y="34"/>
                      <a:pt x="13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2"/>
                      <a:pt x="6" y="43"/>
                      <a:pt x="8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2"/>
                      <a:pt x="15" y="41"/>
                    </a:cubicBezTo>
                    <a:lnTo>
                      <a:pt x="15" y="36"/>
                    </a:lnTo>
                    <a:close/>
                    <a:moveTo>
                      <a:pt x="15" y="51"/>
                    </a:moveTo>
                    <a:cubicBezTo>
                      <a:pt x="15" y="49"/>
                      <a:pt x="14" y="48"/>
                      <a:pt x="13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" y="48"/>
                      <a:pt x="5" y="49"/>
                      <a:pt x="5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6" y="58"/>
                      <a:pt x="8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5" y="57"/>
                      <a:pt x="15" y="55"/>
                    </a:cubicBezTo>
                    <a:lnTo>
                      <a:pt x="15" y="51"/>
                    </a:lnTo>
                    <a:close/>
                    <a:moveTo>
                      <a:pt x="54" y="7"/>
                    </a:moveTo>
                    <a:cubicBezTo>
                      <a:pt x="54" y="6"/>
                      <a:pt x="53" y="4"/>
                      <a:pt x="5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0" y="6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28"/>
                      <a:pt x="54" y="26"/>
                    </a:cubicBezTo>
                    <a:lnTo>
                      <a:pt x="54" y="7"/>
                    </a:lnTo>
                    <a:close/>
                    <a:moveTo>
                      <a:pt x="54" y="36"/>
                    </a:moveTo>
                    <a:cubicBezTo>
                      <a:pt x="54" y="35"/>
                      <a:pt x="53" y="34"/>
                      <a:pt x="51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5"/>
                      <a:pt x="20" y="36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7"/>
                      <a:pt x="21" y="58"/>
                      <a:pt x="22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4" y="57"/>
                      <a:pt x="54" y="55"/>
                    </a:cubicBezTo>
                    <a:lnTo>
                      <a:pt x="54" y="36"/>
                    </a:lnTo>
                    <a:close/>
                    <a:moveTo>
                      <a:pt x="68" y="7"/>
                    </a:moveTo>
                    <a:cubicBezTo>
                      <a:pt x="68" y="6"/>
                      <a:pt x="67" y="4"/>
                      <a:pt x="66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6"/>
                      <a:pt x="59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60" y="14"/>
                      <a:pt x="61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8" y="12"/>
                    </a:cubicBezTo>
                    <a:lnTo>
                      <a:pt x="68" y="7"/>
                    </a:lnTo>
                    <a:close/>
                    <a:moveTo>
                      <a:pt x="68" y="21"/>
                    </a:moveTo>
                    <a:cubicBezTo>
                      <a:pt x="68" y="20"/>
                      <a:pt x="67" y="19"/>
                      <a:pt x="66" y="1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59" y="20"/>
                      <a:pt x="59" y="2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8"/>
                      <a:pt x="60" y="29"/>
                      <a:pt x="61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9"/>
                      <a:pt x="68" y="28"/>
                      <a:pt x="68" y="26"/>
                    </a:cubicBezTo>
                    <a:lnTo>
                      <a:pt x="68" y="21"/>
                    </a:lnTo>
                    <a:close/>
                    <a:moveTo>
                      <a:pt x="68" y="36"/>
                    </a:moveTo>
                    <a:cubicBezTo>
                      <a:pt x="68" y="35"/>
                      <a:pt x="67" y="34"/>
                      <a:pt x="66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59" y="35"/>
                      <a:pt x="59" y="36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2"/>
                      <a:pt x="68" y="41"/>
                    </a:cubicBezTo>
                    <a:lnTo>
                      <a:pt x="68" y="36"/>
                    </a:lnTo>
                    <a:close/>
                    <a:moveTo>
                      <a:pt x="68" y="51"/>
                    </a:moveTo>
                    <a:cubicBezTo>
                      <a:pt x="68" y="49"/>
                      <a:pt x="67" y="48"/>
                      <a:pt x="6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8"/>
                      <a:pt x="59" y="49"/>
                      <a:pt x="59" y="5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7"/>
                      <a:pt x="60" y="58"/>
                      <a:pt x="61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7" y="58"/>
                      <a:pt x="68" y="57"/>
                      <a:pt x="68" y="55"/>
                    </a:cubicBezTo>
                    <a:lnTo>
                      <a:pt x="68" y="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416354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checkout 2.1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956201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add/commit 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9735098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merge request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018076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5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clone http://gitlab-docker.allinpaycard.cn/mcps/mcps-dict.git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608398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branch 2.1-local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8387295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merge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31"/>
              </p:custDataLst>
            </p:nvPr>
          </p:nvSpPr>
          <p:spPr>
            <a:xfrm>
              <a:off x="10304329" y="5458215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git tag</a:t>
              </a:r>
              <a:endParaRPr lang="en-US" altLang="zh-CN" sz="100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0732" y="1625607"/>
            <a:ext cx="2181187" cy="2090295"/>
            <a:chOff x="2643188" y="1474788"/>
            <a:chExt cx="838200" cy="803275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 55"/>
            <p:cNvSpPr/>
            <p:nvPr>
              <p:custDataLst>
                <p:tags r:id="rId32"/>
              </p:custDataLst>
            </p:nvPr>
          </p:nvSpPr>
          <p:spPr bwMode="auto">
            <a:xfrm>
              <a:off x="3340100" y="1865313"/>
              <a:ext cx="26988" cy="44450"/>
            </a:xfrm>
            <a:custGeom>
              <a:avLst/>
              <a:gdLst>
                <a:gd name="T0" fmla="*/ 3 w 17"/>
                <a:gd name="T1" fmla="*/ 3 h 28"/>
                <a:gd name="T2" fmla="*/ 3 w 17"/>
                <a:gd name="T3" fmla="*/ 3 h 28"/>
                <a:gd name="T4" fmla="*/ 1 w 17"/>
                <a:gd name="T5" fmla="*/ 8 h 28"/>
                <a:gd name="T6" fmla="*/ 0 w 17"/>
                <a:gd name="T7" fmla="*/ 15 h 28"/>
                <a:gd name="T8" fmla="*/ 0 w 17"/>
                <a:gd name="T9" fmla="*/ 15 h 28"/>
                <a:gd name="T10" fmla="*/ 1 w 17"/>
                <a:gd name="T11" fmla="*/ 21 h 28"/>
                <a:gd name="T12" fmla="*/ 3 w 17"/>
                <a:gd name="T13" fmla="*/ 25 h 28"/>
                <a:gd name="T14" fmla="*/ 3 w 17"/>
                <a:gd name="T15" fmla="*/ 25 h 28"/>
                <a:gd name="T16" fmla="*/ 5 w 17"/>
                <a:gd name="T17" fmla="*/ 28 h 28"/>
                <a:gd name="T18" fmla="*/ 9 w 17"/>
                <a:gd name="T19" fmla="*/ 28 h 28"/>
                <a:gd name="T20" fmla="*/ 9 w 17"/>
                <a:gd name="T21" fmla="*/ 28 h 28"/>
                <a:gd name="T22" fmla="*/ 12 w 17"/>
                <a:gd name="T23" fmla="*/ 28 h 28"/>
                <a:gd name="T24" fmla="*/ 15 w 17"/>
                <a:gd name="T25" fmla="*/ 25 h 28"/>
                <a:gd name="T26" fmla="*/ 15 w 17"/>
                <a:gd name="T27" fmla="*/ 25 h 28"/>
                <a:gd name="T28" fmla="*/ 16 w 17"/>
                <a:gd name="T29" fmla="*/ 21 h 28"/>
                <a:gd name="T30" fmla="*/ 17 w 17"/>
                <a:gd name="T31" fmla="*/ 14 h 28"/>
                <a:gd name="T32" fmla="*/ 17 w 17"/>
                <a:gd name="T33" fmla="*/ 14 h 28"/>
                <a:gd name="T34" fmla="*/ 16 w 17"/>
                <a:gd name="T35" fmla="*/ 7 h 28"/>
                <a:gd name="T36" fmla="*/ 15 w 17"/>
                <a:gd name="T37" fmla="*/ 3 h 28"/>
                <a:gd name="T38" fmla="*/ 15 w 17"/>
                <a:gd name="T39" fmla="*/ 3 h 28"/>
                <a:gd name="T40" fmla="*/ 12 w 17"/>
                <a:gd name="T41" fmla="*/ 1 h 28"/>
                <a:gd name="T42" fmla="*/ 9 w 17"/>
                <a:gd name="T43" fmla="*/ 0 h 28"/>
                <a:gd name="T44" fmla="*/ 9 w 17"/>
                <a:gd name="T45" fmla="*/ 0 h 28"/>
                <a:gd name="T46" fmla="*/ 5 w 17"/>
                <a:gd name="T47" fmla="*/ 1 h 28"/>
                <a:gd name="T48" fmla="*/ 3 w 17"/>
                <a:gd name="T49" fmla="*/ 3 h 28"/>
                <a:gd name="T50" fmla="*/ 3 w 17"/>
                <a:gd name="T5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3" y="3"/>
                  </a:moveTo>
                  <a:lnTo>
                    <a:pt x="3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56"/>
            <p:cNvSpPr/>
            <p:nvPr>
              <p:custDataLst>
                <p:tags r:id="rId33"/>
              </p:custDataLst>
            </p:nvPr>
          </p:nvSpPr>
          <p:spPr bwMode="auto">
            <a:xfrm>
              <a:off x="3257550" y="1800226"/>
              <a:ext cx="26988" cy="44450"/>
            </a:xfrm>
            <a:custGeom>
              <a:avLst/>
              <a:gdLst>
                <a:gd name="T0" fmla="*/ 9 w 17"/>
                <a:gd name="T1" fmla="*/ 28 h 28"/>
                <a:gd name="T2" fmla="*/ 9 w 17"/>
                <a:gd name="T3" fmla="*/ 28 h 28"/>
                <a:gd name="T4" fmla="*/ 12 w 17"/>
                <a:gd name="T5" fmla="*/ 27 h 28"/>
                <a:gd name="T6" fmla="*/ 15 w 17"/>
                <a:gd name="T7" fmla="*/ 25 h 28"/>
                <a:gd name="T8" fmla="*/ 15 w 17"/>
                <a:gd name="T9" fmla="*/ 25 h 28"/>
                <a:gd name="T10" fmla="*/ 16 w 17"/>
                <a:gd name="T11" fmla="*/ 20 h 28"/>
                <a:gd name="T12" fmla="*/ 17 w 17"/>
                <a:gd name="T13" fmla="*/ 13 h 28"/>
                <a:gd name="T14" fmla="*/ 17 w 17"/>
                <a:gd name="T15" fmla="*/ 13 h 28"/>
                <a:gd name="T16" fmla="*/ 16 w 17"/>
                <a:gd name="T17" fmla="*/ 7 h 28"/>
                <a:gd name="T18" fmla="*/ 15 w 17"/>
                <a:gd name="T19" fmla="*/ 3 h 28"/>
                <a:gd name="T20" fmla="*/ 15 w 17"/>
                <a:gd name="T21" fmla="*/ 3 h 28"/>
                <a:gd name="T22" fmla="*/ 12 w 17"/>
                <a:gd name="T23" fmla="*/ 0 h 28"/>
                <a:gd name="T24" fmla="*/ 9 w 17"/>
                <a:gd name="T25" fmla="*/ 0 h 28"/>
                <a:gd name="T26" fmla="*/ 9 w 17"/>
                <a:gd name="T27" fmla="*/ 0 h 28"/>
                <a:gd name="T28" fmla="*/ 5 w 17"/>
                <a:gd name="T29" fmla="*/ 0 h 28"/>
                <a:gd name="T30" fmla="*/ 3 w 17"/>
                <a:gd name="T31" fmla="*/ 3 h 28"/>
                <a:gd name="T32" fmla="*/ 3 w 17"/>
                <a:gd name="T33" fmla="*/ 3 h 28"/>
                <a:gd name="T34" fmla="*/ 1 w 17"/>
                <a:gd name="T35" fmla="*/ 7 h 28"/>
                <a:gd name="T36" fmla="*/ 0 w 17"/>
                <a:gd name="T37" fmla="*/ 14 h 28"/>
                <a:gd name="T38" fmla="*/ 0 w 17"/>
                <a:gd name="T39" fmla="*/ 14 h 28"/>
                <a:gd name="T40" fmla="*/ 1 w 17"/>
                <a:gd name="T41" fmla="*/ 21 h 28"/>
                <a:gd name="T42" fmla="*/ 3 w 17"/>
                <a:gd name="T43" fmla="*/ 25 h 28"/>
                <a:gd name="T44" fmla="*/ 3 w 17"/>
                <a:gd name="T45" fmla="*/ 25 h 28"/>
                <a:gd name="T46" fmla="*/ 5 w 17"/>
                <a:gd name="T47" fmla="*/ 27 h 28"/>
                <a:gd name="T48" fmla="*/ 9 w 17"/>
                <a:gd name="T49" fmla="*/ 28 h 28"/>
                <a:gd name="T50" fmla="*/ 9 w 17"/>
                <a:gd name="T5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9" y="28"/>
                  </a:moveTo>
                  <a:lnTo>
                    <a:pt x="9" y="28"/>
                  </a:lnTo>
                  <a:lnTo>
                    <a:pt x="12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0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 57"/>
            <p:cNvSpPr/>
            <p:nvPr>
              <p:custDataLst>
                <p:tags r:id="rId34"/>
              </p:custDataLst>
            </p:nvPr>
          </p:nvSpPr>
          <p:spPr bwMode="auto">
            <a:xfrm>
              <a:off x="2643188" y="1474788"/>
              <a:ext cx="838200" cy="803275"/>
            </a:xfrm>
            <a:custGeom>
              <a:avLst/>
              <a:gdLst>
                <a:gd name="T0" fmla="*/ 260 w 528"/>
                <a:gd name="T1" fmla="*/ 149 h 506"/>
                <a:gd name="T2" fmla="*/ 220 w 528"/>
                <a:gd name="T3" fmla="*/ 140 h 506"/>
                <a:gd name="T4" fmla="*/ 180 w 528"/>
                <a:gd name="T5" fmla="*/ 109 h 506"/>
                <a:gd name="T6" fmla="*/ 183 w 528"/>
                <a:gd name="T7" fmla="*/ 83 h 506"/>
                <a:gd name="T8" fmla="*/ 192 w 528"/>
                <a:gd name="T9" fmla="*/ 62 h 506"/>
                <a:gd name="T10" fmla="*/ 190 w 528"/>
                <a:gd name="T11" fmla="*/ 21 h 506"/>
                <a:gd name="T12" fmla="*/ 147 w 528"/>
                <a:gd name="T13" fmla="*/ 0 h 506"/>
                <a:gd name="T14" fmla="*/ 115 w 528"/>
                <a:gd name="T15" fmla="*/ 38 h 506"/>
                <a:gd name="T16" fmla="*/ 121 w 528"/>
                <a:gd name="T17" fmla="*/ 79 h 506"/>
                <a:gd name="T18" fmla="*/ 143 w 528"/>
                <a:gd name="T19" fmla="*/ 120 h 506"/>
                <a:gd name="T20" fmla="*/ 149 w 528"/>
                <a:gd name="T21" fmla="*/ 142 h 506"/>
                <a:gd name="T22" fmla="*/ 134 w 528"/>
                <a:gd name="T23" fmla="*/ 171 h 506"/>
                <a:gd name="T24" fmla="*/ 115 w 528"/>
                <a:gd name="T25" fmla="*/ 105 h 506"/>
                <a:gd name="T26" fmla="*/ 38 w 528"/>
                <a:gd name="T27" fmla="*/ 136 h 506"/>
                <a:gd name="T28" fmla="*/ 21 w 528"/>
                <a:gd name="T29" fmla="*/ 193 h 506"/>
                <a:gd name="T30" fmla="*/ 6 w 528"/>
                <a:gd name="T31" fmla="*/ 240 h 506"/>
                <a:gd name="T32" fmla="*/ 0 w 528"/>
                <a:gd name="T33" fmla="*/ 341 h 506"/>
                <a:gd name="T34" fmla="*/ 9 w 528"/>
                <a:gd name="T35" fmla="*/ 419 h 506"/>
                <a:gd name="T36" fmla="*/ 19 w 528"/>
                <a:gd name="T37" fmla="*/ 433 h 506"/>
                <a:gd name="T38" fmla="*/ 31 w 528"/>
                <a:gd name="T39" fmla="*/ 459 h 506"/>
                <a:gd name="T40" fmla="*/ 51 w 528"/>
                <a:gd name="T41" fmla="*/ 456 h 506"/>
                <a:gd name="T42" fmla="*/ 58 w 528"/>
                <a:gd name="T43" fmla="*/ 477 h 506"/>
                <a:gd name="T44" fmla="*/ 221 w 528"/>
                <a:gd name="T45" fmla="*/ 506 h 506"/>
                <a:gd name="T46" fmla="*/ 227 w 528"/>
                <a:gd name="T47" fmla="*/ 466 h 506"/>
                <a:gd name="T48" fmla="*/ 237 w 528"/>
                <a:gd name="T49" fmla="*/ 407 h 506"/>
                <a:gd name="T50" fmla="*/ 249 w 528"/>
                <a:gd name="T51" fmla="*/ 448 h 506"/>
                <a:gd name="T52" fmla="*/ 263 w 528"/>
                <a:gd name="T53" fmla="*/ 456 h 506"/>
                <a:gd name="T54" fmla="*/ 255 w 528"/>
                <a:gd name="T55" fmla="*/ 465 h 506"/>
                <a:gd name="T56" fmla="*/ 259 w 528"/>
                <a:gd name="T57" fmla="*/ 479 h 506"/>
                <a:gd name="T58" fmla="*/ 283 w 528"/>
                <a:gd name="T59" fmla="*/ 482 h 506"/>
                <a:gd name="T60" fmla="*/ 291 w 528"/>
                <a:gd name="T61" fmla="*/ 455 h 506"/>
                <a:gd name="T62" fmla="*/ 358 w 528"/>
                <a:gd name="T63" fmla="*/ 458 h 506"/>
                <a:gd name="T64" fmla="*/ 478 w 528"/>
                <a:gd name="T65" fmla="*/ 408 h 506"/>
                <a:gd name="T66" fmla="*/ 528 w 528"/>
                <a:gd name="T67" fmla="*/ 287 h 506"/>
                <a:gd name="T68" fmla="*/ 466 w 528"/>
                <a:gd name="T69" fmla="*/ 156 h 506"/>
                <a:gd name="T70" fmla="*/ 63 w 528"/>
                <a:gd name="T71" fmla="*/ 311 h 506"/>
                <a:gd name="T72" fmla="*/ 46 w 528"/>
                <a:gd name="T73" fmla="*/ 343 h 506"/>
                <a:gd name="T74" fmla="*/ 52 w 528"/>
                <a:gd name="T75" fmla="*/ 303 h 506"/>
                <a:gd name="T76" fmla="*/ 60 w 528"/>
                <a:gd name="T77" fmla="*/ 260 h 506"/>
                <a:gd name="T78" fmla="*/ 63 w 528"/>
                <a:gd name="T79" fmla="*/ 311 h 506"/>
                <a:gd name="T80" fmla="*/ 166 w 528"/>
                <a:gd name="T81" fmla="*/ 146 h 506"/>
                <a:gd name="T82" fmla="*/ 165 w 528"/>
                <a:gd name="T83" fmla="*/ 126 h 506"/>
                <a:gd name="T84" fmla="*/ 180 w 528"/>
                <a:gd name="T85" fmla="*/ 112 h 506"/>
                <a:gd name="T86" fmla="*/ 463 w 528"/>
                <a:gd name="T87" fmla="*/ 269 h 506"/>
                <a:gd name="T88" fmla="*/ 444 w 528"/>
                <a:gd name="T89" fmla="*/ 281 h 506"/>
                <a:gd name="T90" fmla="*/ 430 w 528"/>
                <a:gd name="T91" fmla="*/ 260 h 506"/>
                <a:gd name="T92" fmla="*/ 447 w 528"/>
                <a:gd name="T93" fmla="*/ 239 h 506"/>
                <a:gd name="T94" fmla="*/ 465 w 528"/>
                <a:gd name="T95" fmla="*/ 260 h 506"/>
                <a:gd name="T96" fmla="*/ 385 w 528"/>
                <a:gd name="T97" fmla="*/ 201 h 506"/>
                <a:gd name="T98" fmla="*/ 408 w 528"/>
                <a:gd name="T99" fmla="*/ 203 h 506"/>
                <a:gd name="T100" fmla="*/ 408 w 528"/>
                <a:gd name="T101" fmla="*/ 234 h 506"/>
                <a:gd name="T102" fmla="*/ 386 w 528"/>
                <a:gd name="T103" fmla="*/ 237 h 506"/>
                <a:gd name="T104" fmla="*/ 381 w 528"/>
                <a:gd name="T105" fmla="*/ 207 h 506"/>
                <a:gd name="T106" fmla="*/ 308 w 528"/>
                <a:gd name="T107" fmla="*/ 412 h 506"/>
                <a:gd name="T108" fmla="*/ 278 w 528"/>
                <a:gd name="T109" fmla="*/ 370 h 506"/>
                <a:gd name="T110" fmla="*/ 261 w 528"/>
                <a:gd name="T111" fmla="*/ 271 h 506"/>
                <a:gd name="T112" fmla="*/ 259 w 528"/>
                <a:gd name="T113" fmla="*/ 233 h 506"/>
                <a:gd name="T114" fmla="*/ 313 w 528"/>
                <a:gd name="T115" fmla="*/ 161 h 506"/>
                <a:gd name="T116" fmla="*/ 465 w 528"/>
                <a:gd name="T117" fmla="*/ 369 h 506"/>
                <a:gd name="T118" fmla="*/ 396 w 528"/>
                <a:gd name="T119" fmla="*/ 41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" h="506">
                  <a:moveTo>
                    <a:pt x="358" y="118"/>
                  </a:moveTo>
                  <a:lnTo>
                    <a:pt x="358" y="118"/>
                  </a:lnTo>
                  <a:lnTo>
                    <a:pt x="343" y="119"/>
                  </a:lnTo>
                  <a:lnTo>
                    <a:pt x="328" y="121"/>
                  </a:lnTo>
                  <a:lnTo>
                    <a:pt x="312" y="124"/>
                  </a:lnTo>
                  <a:lnTo>
                    <a:pt x="298" y="128"/>
                  </a:lnTo>
                  <a:lnTo>
                    <a:pt x="285" y="134"/>
                  </a:lnTo>
                  <a:lnTo>
                    <a:pt x="272" y="141"/>
                  </a:lnTo>
                  <a:lnTo>
                    <a:pt x="260" y="149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6" y="154"/>
                  </a:lnTo>
                  <a:lnTo>
                    <a:pt x="243" y="152"/>
                  </a:lnTo>
                  <a:lnTo>
                    <a:pt x="243" y="152"/>
                  </a:lnTo>
                  <a:lnTo>
                    <a:pt x="234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20" y="140"/>
                  </a:lnTo>
                  <a:lnTo>
                    <a:pt x="207" y="136"/>
                  </a:lnTo>
                  <a:lnTo>
                    <a:pt x="197" y="131"/>
                  </a:lnTo>
                  <a:lnTo>
                    <a:pt x="197" y="131"/>
                  </a:lnTo>
                  <a:lnTo>
                    <a:pt x="189" y="128"/>
                  </a:lnTo>
                  <a:lnTo>
                    <a:pt x="184" y="126"/>
                  </a:lnTo>
                  <a:lnTo>
                    <a:pt x="184" y="126"/>
                  </a:lnTo>
                  <a:lnTo>
                    <a:pt x="182" y="117"/>
                  </a:lnTo>
                  <a:lnTo>
                    <a:pt x="181" y="111"/>
                  </a:lnTo>
                  <a:lnTo>
                    <a:pt x="180" y="109"/>
                  </a:lnTo>
                  <a:lnTo>
                    <a:pt x="179" y="109"/>
                  </a:lnTo>
                  <a:lnTo>
                    <a:pt x="179" y="109"/>
                  </a:lnTo>
                  <a:lnTo>
                    <a:pt x="179" y="99"/>
                  </a:lnTo>
                  <a:lnTo>
                    <a:pt x="179" y="91"/>
                  </a:lnTo>
                  <a:lnTo>
                    <a:pt x="180" y="88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2" y="85"/>
                  </a:lnTo>
                  <a:lnTo>
                    <a:pt x="183" y="83"/>
                  </a:lnTo>
                  <a:lnTo>
                    <a:pt x="183" y="80"/>
                  </a:lnTo>
                  <a:lnTo>
                    <a:pt x="183" y="80"/>
                  </a:lnTo>
                  <a:lnTo>
                    <a:pt x="184" y="80"/>
                  </a:lnTo>
                  <a:lnTo>
                    <a:pt x="186" y="80"/>
                  </a:lnTo>
                  <a:lnTo>
                    <a:pt x="188" y="78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90" y="70"/>
                  </a:lnTo>
                  <a:lnTo>
                    <a:pt x="192" y="62"/>
                  </a:lnTo>
                  <a:lnTo>
                    <a:pt x="192" y="59"/>
                  </a:lnTo>
                  <a:lnTo>
                    <a:pt x="192" y="55"/>
                  </a:lnTo>
                  <a:lnTo>
                    <a:pt x="191" y="53"/>
                  </a:lnTo>
                  <a:lnTo>
                    <a:pt x="189" y="51"/>
                  </a:lnTo>
                  <a:lnTo>
                    <a:pt x="189" y="51"/>
                  </a:lnTo>
                  <a:lnTo>
                    <a:pt x="191" y="43"/>
                  </a:lnTo>
                  <a:lnTo>
                    <a:pt x="192" y="35"/>
                  </a:lnTo>
                  <a:lnTo>
                    <a:pt x="191" y="26"/>
                  </a:lnTo>
                  <a:lnTo>
                    <a:pt x="190" y="21"/>
                  </a:lnTo>
                  <a:lnTo>
                    <a:pt x="188" y="17"/>
                  </a:lnTo>
                  <a:lnTo>
                    <a:pt x="185" y="13"/>
                  </a:lnTo>
                  <a:lnTo>
                    <a:pt x="181" y="9"/>
                  </a:lnTo>
                  <a:lnTo>
                    <a:pt x="177" y="5"/>
                  </a:lnTo>
                  <a:lnTo>
                    <a:pt x="170" y="3"/>
                  </a:lnTo>
                  <a:lnTo>
                    <a:pt x="163" y="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133" y="4"/>
                  </a:lnTo>
                  <a:lnTo>
                    <a:pt x="129" y="6"/>
                  </a:lnTo>
                  <a:lnTo>
                    <a:pt x="126" y="9"/>
                  </a:lnTo>
                  <a:lnTo>
                    <a:pt x="122" y="13"/>
                  </a:lnTo>
                  <a:lnTo>
                    <a:pt x="119" y="18"/>
                  </a:lnTo>
                  <a:lnTo>
                    <a:pt x="117" y="23"/>
                  </a:lnTo>
                  <a:lnTo>
                    <a:pt x="116" y="30"/>
                  </a:lnTo>
                  <a:lnTo>
                    <a:pt x="115" y="38"/>
                  </a:lnTo>
                  <a:lnTo>
                    <a:pt x="115" y="48"/>
                  </a:lnTo>
                  <a:lnTo>
                    <a:pt x="115" y="48"/>
                  </a:lnTo>
                  <a:lnTo>
                    <a:pt x="114" y="49"/>
                  </a:lnTo>
                  <a:lnTo>
                    <a:pt x="113" y="50"/>
                  </a:lnTo>
                  <a:lnTo>
                    <a:pt x="112" y="54"/>
                  </a:lnTo>
                  <a:lnTo>
                    <a:pt x="112" y="57"/>
                  </a:lnTo>
                  <a:lnTo>
                    <a:pt x="114" y="63"/>
                  </a:lnTo>
                  <a:lnTo>
                    <a:pt x="116" y="70"/>
                  </a:lnTo>
                  <a:lnTo>
                    <a:pt x="121" y="79"/>
                  </a:lnTo>
                  <a:lnTo>
                    <a:pt x="121" y="79"/>
                  </a:lnTo>
                  <a:lnTo>
                    <a:pt x="122" y="86"/>
                  </a:lnTo>
                  <a:lnTo>
                    <a:pt x="122" y="92"/>
                  </a:lnTo>
                  <a:lnTo>
                    <a:pt x="121" y="95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30" y="109"/>
                  </a:lnTo>
                  <a:lnTo>
                    <a:pt x="139" y="118"/>
                  </a:lnTo>
                  <a:lnTo>
                    <a:pt x="143" y="120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41" y="124"/>
                  </a:lnTo>
                  <a:lnTo>
                    <a:pt x="137" y="125"/>
                  </a:lnTo>
                  <a:lnTo>
                    <a:pt x="135" y="127"/>
                  </a:lnTo>
                  <a:lnTo>
                    <a:pt x="135" y="127"/>
                  </a:lnTo>
                  <a:lnTo>
                    <a:pt x="141" y="134"/>
                  </a:lnTo>
                  <a:lnTo>
                    <a:pt x="149" y="142"/>
                  </a:lnTo>
                  <a:lnTo>
                    <a:pt x="149" y="142"/>
                  </a:lnTo>
                  <a:lnTo>
                    <a:pt x="149" y="146"/>
                  </a:lnTo>
                  <a:lnTo>
                    <a:pt x="148" y="150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2" y="166"/>
                  </a:lnTo>
                  <a:lnTo>
                    <a:pt x="140" y="175"/>
                  </a:lnTo>
                  <a:lnTo>
                    <a:pt x="139" y="183"/>
                  </a:lnTo>
                  <a:lnTo>
                    <a:pt x="139" y="183"/>
                  </a:lnTo>
                  <a:lnTo>
                    <a:pt x="134" y="171"/>
                  </a:lnTo>
                  <a:lnTo>
                    <a:pt x="125" y="147"/>
                  </a:lnTo>
                  <a:lnTo>
                    <a:pt x="121" y="133"/>
                  </a:lnTo>
                  <a:lnTo>
                    <a:pt x="118" y="119"/>
                  </a:lnTo>
                  <a:lnTo>
                    <a:pt x="118" y="113"/>
                  </a:lnTo>
                  <a:lnTo>
                    <a:pt x="118" y="107"/>
                  </a:lnTo>
                  <a:lnTo>
                    <a:pt x="118" y="102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15" y="105"/>
                  </a:lnTo>
                  <a:lnTo>
                    <a:pt x="108" y="11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72" y="123"/>
                  </a:lnTo>
                  <a:lnTo>
                    <a:pt x="52" y="130"/>
                  </a:lnTo>
                  <a:lnTo>
                    <a:pt x="44" y="133"/>
                  </a:lnTo>
                  <a:lnTo>
                    <a:pt x="40" y="135"/>
                  </a:lnTo>
                  <a:lnTo>
                    <a:pt x="40" y="135"/>
                  </a:lnTo>
                  <a:lnTo>
                    <a:pt x="38" y="136"/>
                  </a:lnTo>
                  <a:lnTo>
                    <a:pt x="34" y="139"/>
                  </a:lnTo>
                  <a:lnTo>
                    <a:pt x="32" y="141"/>
                  </a:lnTo>
                  <a:lnTo>
                    <a:pt x="30" y="144"/>
                  </a:lnTo>
                  <a:lnTo>
                    <a:pt x="29" y="148"/>
                  </a:lnTo>
                  <a:lnTo>
                    <a:pt x="29" y="153"/>
                  </a:lnTo>
                  <a:lnTo>
                    <a:pt x="29" y="153"/>
                  </a:lnTo>
                  <a:lnTo>
                    <a:pt x="26" y="170"/>
                  </a:lnTo>
                  <a:lnTo>
                    <a:pt x="24" y="184"/>
                  </a:lnTo>
                  <a:lnTo>
                    <a:pt x="21" y="193"/>
                  </a:lnTo>
                  <a:lnTo>
                    <a:pt x="21" y="193"/>
                  </a:lnTo>
                  <a:lnTo>
                    <a:pt x="18" y="197"/>
                  </a:lnTo>
                  <a:lnTo>
                    <a:pt x="16" y="200"/>
                  </a:lnTo>
                  <a:lnTo>
                    <a:pt x="14" y="204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1" y="223"/>
                  </a:lnTo>
                  <a:lnTo>
                    <a:pt x="10" y="231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3" y="248"/>
                  </a:lnTo>
                  <a:lnTo>
                    <a:pt x="1" y="254"/>
                  </a:lnTo>
                  <a:lnTo>
                    <a:pt x="1" y="26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30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1" y="349"/>
                  </a:lnTo>
                  <a:lnTo>
                    <a:pt x="2" y="355"/>
                  </a:lnTo>
                  <a:lnTo>
                    <a:pt x="3" y="361"/>
                  </a:lnTo>
                  <a:lnTo>
                    <a:pt x="3" y="367"/>
                  </a:lnTo>
                  <a:lnTo>
                    <a:pt x="3" y="367"/>
                  </a:lnTo>
                  <a:lnTo>
                    <a:pt x="3" y="373"/>
                  </a:lnTo>
                  <a:lnTo>
                    <a:pt x="4" y="381"/>
                  </a:lnTo>
                  <a:lnTo>
                    <a:pt x="6" y="401"/>
                  </a:lnTo>
                  <a:lnTo>
                    <a:pt x="9" y="419"/>
                  </a:lnTo>
                  <a:lnTo>
                    <a:pt x="10" y="430"/>
                  </a:lnTo>
                  <a:lnTo>
                    <a:pt x="10" y="430"/>
                  </a:lnTo>
                  <a:lnTo>
                    <a:pt x="12" y="432"/>
                  </a:lnTo>
                  <a:lnTo>
                    <a:pt x="14" y="433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8" y="433"/>
                  </a:lnTo>
                  <a:lnTo>
                    <a:pt x="18" y="433"/>
                  </a:lnTo>
                  <a:lnTo>
                    <a:pt x="19" y="433"/>
                  </a:lnTo>
                  <a:lnTo>
                    <a:pt x="19" y="434"/>
                  </a:lnTo>
                  <a:lnTo>
                    <a:pt x="20" y="438"/>
                  </a:lnTo>
                  <a:lnTo>
                    <a:pt x="21" y="446"/>
                  </a:lnTo>
                  <a:lnTo>
                    <a:pt x="23" y="450"/>
                  </a:lnTo>
                  <a:lnTo>
                    <a:pt x="25" y="455"/>
                  </a:lnTo>
                  <a:lnTo>
                    <a:pt x="25" y="455"/>
                  </a:lnTo>
                  <a:lnTo>
                    <a:pt x="25" y="456"/>
                  </a:lnTo>
                  <a:lnTo>
                    <a:pt x="27" y="457"/>
                  </a:lnTo>
                  <a:lnTo>
                    <a:pt x="31" y="459"/>
                  </a:lnTo>
                  <a:lnTo>
                    <a:pt x="38" y="459"/>
                  </a:lnTo>
                  <a:lnTo>
                    <a:pt x="38" y="459"/>
                  </a:lnTo>
                  <a:lnTo>
                    <a:pt x="41" y="459"/>
                  </a:lnTo>
                  <a:lnTo>
                    <a:pt x="42" y="458"/>
                  </a:lnTo>
                  <a:lnTo>
                    <a:pt x="42" y="457"/>
                  </a:lnTo>
                  <a:lnTo>
                    <a:pt x="42" y="457"/>
                  </a:lnTo>
                  <a:lnTo>
                    <a:pt x="47" y="457"/>
                  </a:lnTo>
                  <a:lnTo>
                    <a:pt x="50" y="457"/>
                  </a:lnTo>
                  <a:lnTo>
                    <a:pt x="51" y="456"/>
                  </a:lnTo>
                  <a:lnTo>
                    <a:pt x="51" y="455"/>
                  </a:lnTo>
                  <a:lnTo>
                    <a:pt x="51" y="455"/>
                  </a:lnTo>
                  <a:lnTo>
                    <a:pt x="55" y="457"/>
                  </a:lnTo>
                  <a:lnTo>
                    <a:pt x="62" y="460"/>
                  </a:lnTo>
                  <a:lnTo>
                    <a:pt x="62" y="460"/>
                  </a:lnTo>
                  <a:lnTo>
                    <a:pt x="61" y="467"/>
                  </a:lnTo>
                  <a:lnTo>
                    <a:pt x="58" y="473"/>
                  </a:lnTo>
                  <a:lnTo>
                    <a:pt x="58" y="473"/>
                  </a:lnTo>
                  <a:lnTo>
                    <a:pt x="58" y="477"/>
                  </a:lnTo>
                  <a:lnTo>
                    <a:pt x="59" y="483"/>
                  </a:lnTo>
                  <a:lnTo>
                    <a:pt x="62" y="489"/>
                  </a:lnTo>
                  <a:lnTo>
                    <a:pt x="62" y="489"/>
                  </a:lnTo>
                  <a:lnTo>
                    <a:pt x="62" y="506"/>
                  </a:lnTo>
                  <a:lnTo>
                    <a:pt x="143" y="506"/>
                  </a:lnTo>
                  <a:lnTo>
                    <a:pt x="143" y="505"/>
                  </a:lnTo>
                  <a:lnTo>
                    <a:pt x="143" y="506"/>
                  </a:lnTo>
                  <a:lnTo>
                    <a:pt x="221" y="506"/>
                  </a:lnTo>
                  <a:lnTo>
                    <a:pt x="221" y="506"/>
                  </a:lnTo>
                  <a:lnTo>
                    <a:pt x="222" y="498"/>
                  </a:lnTo>
                  <a:lnTo>
                    <a:pt x="222" y="493"/>
                  </a:lnTo>
                  <a:lnTo>
                    <a:pt x="222" y="493"/>
                  </a:lnTo>
                  <a:lnTo>
                    <a:pt x="221" y="486"/>
                  </a:lnTo>
                  <a:lnTo>
                    <a:pt x="221" y="482"/>
                  </a:lnTo>
                  <a:lnTo>
                    <a:pt x="223" y="478"/>
                  </a:lnTo>
                  <a:lnTo>
                    <a:pt x="223" y="478"/>
                  </a:lnTo>
                  <a:lnTo>
                    <a:pt x="225" y="472"/>
                  </a:lnTo>
                  <a:lnTo>
                    <a:pt x="227" y="466"/>
                  </a:lnTo>
                  <a:lnTo>
                    <a:pt x="227" y="460"/>
                  </a:lnTo>
                  <a:lnTo>
                    <a:pt x="227" y="458"/>
                  </a:lnTo>
                  <a:lnTo>
                    <a:pt x="231" y="457"/>
                  </a:lnTo>
                  <a:lnTo>
                    <a:pt x="231" y="457"/>
                  </a:lnTo>
                  <a:lnTo>
                    <a:pt x="231" y="435"/>
                  </a:lnTo>
                  <a:lnTo>
                    <a:pt x="231" y="415"/>
                  </a:lnTo>
                  <a:lnTo>
                    <a:pt x="231" y="400"/>
                  </a:lnTo>
                  <a:lnTo>
                    <a:pt x="231" y="400"/>
                  </a:lnTo>
                  <a:lnTo>
                    <a:pt x="237" y="407"/>
                  </a:lnTo>
                  <a:lnTo>
                    <a:pt x="237" y="407"/>
                  </a:lnTo>
                  <a:lnTo>
                    <a:pt x="240" y="419"/>
                  </a:lnTo>
                  <a:lnTo>
                    <a:pt x="240" y="419"/>
                  </a:lnTo>
                  <a:lnTo>
                    <a:pt x="243" y="426"/>
                  </a:lnTo>
                  <a:lnTo>
                    <a:pt x="245" y="433"/>
                  </a:lnTo>
                  <a:lnTo>
                    <a:pt x="248" y="439"/>
                  </a:lnTo>
                  <a:lnTo>
                    <a:pt x="249" y="444"/>
                  </a:lnTo>
                  <a:lnTo>
                    <a:pt x="249" y="444"/>
                  </a:lnTo>
                  <a:lnTo>
                    <a:pt x="249" y="448"/>
                  </a:lnTo>
                  <a:lnTo>
                    <a:pt x="250" y="451"/>
                  </a:lnTo>
                  <a:lnTo>
                    <a:pt x="251" y="453"/>
                  </a:lnTo>
                  <a:lnTo>
                    <a:pt x="251" y="453"/>
                  </a:lnTo>
                  <a:lnTo>
                    <a:pt x="256" y="454"/>
                  </a:lnTo>
                  <a:lnTo>
                    <a:pt x="260" y="454"/>
                  </a:lnTo>
                  <a:lnTo>
                    <a:pt x="262" y="454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3" y="456"/>
                  </a:lnTo>
                  <a:lnTo>
                    <a:pt x="264" y="458"/>
                  </a:lnTo>
                  <a:lnTo>
                    <a:pt x="264" y="461"/>
                  </a:lnTo>
                  <a:lnTo>
                    <a:pt x="264" y="461"/>
                  </a:lnTo>
                  <a:lnTo>
                    <a:pt x="263" y="468"/>
                  </a:lnTo>
                  <a:lnTo>
                    <a:pt x="263" y="468"/>
                  </a:lnTo>
                  <a:lnTo>
                    <a:pt x="260" y="465"/>
                  </a:lnTo>
                  <a:lnTo>
                    <a:pt x="258" y="464"/>
                  </a:lnTo>
                  <a:lnTo>
                    <a:pt x="256" y="464"/>
                  </a:lnTo>
                  <a:lnTo>
                    <a:pt x="255" y="465"/>
                  </a:lnTo>
                  <a:lnTo>
                    <a:pt x="257" y="471"/>
                  </a:lnTo>
                  <a:lnTo>
                    <a:pt x="257" y="471"/>
                  </a:lnTo>
                  <a:lnTo>
                    <a:pt x="257" y="472"/>
                  </a:lnTo>
                  <a:lnTo>
                    <a:pt x="258" y="475"/>
                  </a:lnTo>
                  <a:lnTo>
                    <a:pt x="258" y="475"/>
                  </a:lnTo>
                  <a:lnTo>
                    <a:pt x="256" y="477"/>
                  </a:lnTo>
                  <a:lnTo>
                    <a:pt x="257" y="478"/>
                  </a:lnTo>
                  <a:lnTo>
                    <a:pt x="259" y="479"/>
                  </a:lnTo>
                  <a:lnTo>
                    <a:pt x="259" y="479"/>
                  </a:lnTo>
                  <a:lnTo>
                    <a:pt x="265" y="482"/>
                  </a:lnTo>
                  <a:lnTo>
                    <a:pt x="269" y="484"/>
                  </a:lnTo>
                  <a:lnTo>
                    <a:pt x="273" y="484"/>
                  </a:lnTo>
                  <a:lnTo>
                    <a:pt x="273" y="484"/>
                  </a:lnTo>
                  <a:lnTo>
                    <a:pt x="278" y="485"/>
                  </a:lnTo>
                  <a:lnTo>
                    <a:pt x="282" y="485"/>
                  </a:lnTo>
                  <a:lnTo>
                    <a:pt x="283" y="484"/>
                  </a:lnTo>
                  <a:lnTo>
                    <a:pt x="283" y="482"/>
                  </a:lnTo>
                  <a:lnTo>
                    <a:pt x="283" y="482"/>
                  </a:lnTo>
                  <a:lnTo>
                    <a:pt x="285" y="482"/>
                  </a:lnTo>
                  <a:lnTo>
                    <a:pt x="287" y="480"/>
                  </a:lnTo>
                  <a:lnTo>
                    <a:pt x="288" y="477"/>
                  </a:lnTo>
                  <a:lnTo>
                    <a:pt x="288" y="477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292" y="458"/>
                  </a:lnTo>
                  <a:lnTo>
                    <a:pt x="291" y="455"/>
                  </a:lnTo>
                  <a:lnTo>
                    <a:pt x="291" y="455"/>
                  </a:lnTo>
                  <a:lnTo>
                    <a:pt x="290" y="451"/>
                  </a:lnTo>
                  <a:lnTo>
                    <a:pt x="290" y="448"/>
                  </a:lnTo>
                  <a:lnTo>
                    <a:pt x="290" y="448"/>
                  </a:lnTo>
                  <a:lnTo>
                    <a:pt x="287" y="443"/>
                  </a:lnTo>
                  <a:lnTo>
                    <a:pt x="287" y="443"/>
                  </a:lnTo>
                  <a:lnTo>
                    <a:pt x="304" y="449"/>
                  </a:lnTo>
                  <a:lnTo>
                    <a:pt x="322" y="454"/>
                  </a:lnTo>
                  <a:lnTo>
                    <a:pt x="340" y="457"/>
                  </a:lnTo>
                  <a:lnTo>
                    <a:pt x="358" y="458"/>
                  </a:lnTo>
                  <a:lnTo>
                    <a:pt x="358" y="458"/>
                  </a:lnTo>
                  <a:lnTo>
                    <a:pt x="375" y="457"/>
                  </a:lnTo>
                  <a:lnTo>
                    <a:pt x="392" y="455"/>
                  </a:lnTo>
                  <a:lnTo>
                    <a:pt x="408" y="450"/>
                  </a:lnTo>
                  <a:lnTo>
                    <a:pt x="424" y="445"/>
                  </a:lnTo>
                  <a:lnTo>
                    <a:pt x="439" y="438"/>
                  </a:lnTo>
                  <a:lnTo>
                    <a:pt x="453" y="429"/>
                  </a:lnTo>
                  <a:lnTo>
                    <a:pt x="466" y="419"/>
                  </a:lnTo>
                  <a:lnTo>
                    <a:pt x="478" y="408"/>
                  </a:lnTo>
                  <a:lnTo>
                    <a:pt x="489" y="396"/>
                  </a:lnTo>
                  <a:lnTo>
                    <a:pt x="499" y="383"/>
                  </a:lnTo>
                  <a:lnTo>
                    <a:pt x="507" y="369"/>
                  </a:lnTo>
                  <a:lnTo>
                    <a:pt x="514" y="354"/>
                  </a:lnTo>
                  <a:lnTo>
                    <a:pt x="520" y="339"/>
                  </a:lnTo>
                  <a:lnTo>
                    <a:pt x="524" y="322"/>
                  </a:lnTo>
                  <a:lnTo>
                    <a:pt x="527" y="306"/>
                  </a:lnTo>
                  <a:lnTo>
                    <a:pt x="528" y="287"/>
                  </a:lnTo>
                  <a:lnTo>
                    <a:pt x="528" y="287"/>
                  </a:lnTo>
                  <a:lnTo>
                    <a:pt x="527" y="270"/>
                  </a:lnTo>
                  <a:lnTo>
                    <a:pt x="524" y="253"/>
                  </a:lnTo>
                  <a:lnTo>
                    <a:pt x="520" y="237"/>
                  </a:lnTo>
                  <a:lnTo>
                    <a:pt x="514" y="222"/>
                  </a:lnTo>
                  <a:lnTo>
                    <a:pt x="507" y="207"/>
                  </a:lnTo>
                  <a:lnTo>
                    <a:pt x="499" y="193"/>
                  </a:lnTo>
                  <a:lnTo>
                    <a:pt x="489" y="180"/>
                  </a:lnTo>
                  <a:lnTo>
                    <a:pt x="478" y="167"/>
                  </a:lnTo>
                  <a:lnTo>
                    <a:pt x="466" y="156"/>
                  </a:lnTo>
                  <a:lnTo>
                    <a:pt x="453" y="147"/>
                  </a:lnTo>
                  <a:lnTo>
                    <a:pt x="439" y="138"/>
                  </a:lnTo>
                  <a:lnTo>
                    <a:pt x="424" y="131"/>
                  </a:lnTo>
                  <a:lnTo>
                    <a:pt x="408" y="125"/>
                  </a:lnTo>
                  <a:lnTo>
                    <a:pt x="392" y="121"/>
                  </a:lnTo>
                  <a:lnTo>
                    <a:pt x="375" y="119"/>
                  </a:lnTo>
                  <a:lnTo>
                    <a:pt x="358" y="118"/>
                  </a:lnTo>
                  <a:lnTo>
                    <a:pt x="358" y="118"/>
                  </a:lnTo>
                  <a:close/>
                  <a:moveTo>
                    <a:pt x="63" y="311"/>
                  </a:moveTo>
                  <a:lnTo>
                    <a:pt x="63" y="311"/>
                  </a:lnTo>
                  <a:lnTo>
                    <a:pt x="52" y="387"/>
                  </a:lnTo>
                  <a:lnTo>
                    <a:pt x="52" y="387"/>
                  </a:lnTo>
                  <a:lnTo>
                    <a:pt x="50" y="371"/>
                  </a:lnTo>
                  <a:lnTo>
                    <a:pt x="50" y="371"/>
                  </a:lnTo>
                  <a:lnTo>
                    <a:pt x="49" y="361"/>
                  </a:lnTo>
                  <a:lnTo>
                    <a:pt x="47" y="352"/>
                  </a:lnTo>
                  <a:lnTo>
                    <a:pt x="47" y="352"/>
                  </a:lnTo>
                  <a:lnTo>
                    <a:pt x="46" y="343"/>
                  </a:lnTo>
                  <a:lnTo>
                    <a:pt x="47" y="337"/>
                  </a:lnTo>
                  <a:lnTo>
                    <a:pt x="47" y="337"/>
                  </a:lnTo>
                  <a:lnTo>
                    <a:pt x="49" y="325"/>
                  </a:lnTo>
                  <a:lnTo>
                    <a:pt x="50" y="316"/>
                  </a:lnTo>
                  <a:lnTo>
                    <a:pt x="50" y="310"/>
                  </a:lnTo>
                  <a:lnTo>
                    <a:pt x="50" y="310"/>
                  </a:lnTo>
                  <a:lnTo>
                    <a:pt x="50" y="309"/>
                  </a:lnTo>
                  <a:lnTo>
                    <a:pt x="50" y="307"/>
                  </a:lnTo>
                  <a:lnTo>
                    <a:pt x="52" y="303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7" y="293"/>
                  </a:lnTo>
                  <a:lnTo>
                    <a:pt x="58" y="288"/>
                  </a:lnTo>
                  <a:lnTo>
                    <a:pt x="58" y="283"/>
                  </a:lnTo>
                  <a:lnTo>
                    <a:pt x="59" y="274"/>
                  </a:lnTo>
                  <a:lnTo>
                    <a:pt x="59" y="274"/>
                  </a:lnTo>
                  <a:lnTo>
                    <a:pt x="60" y="263"/>
                  </a:lnTo>
                  <a:lnTo>
                    <a:pt x="60" y="260"/>
                  </a:lnTo>
                  <a:lnTo>
                    <a:pt x="61" y="260"/>
                  </a:lnTo>
                  <a:lnTo>
                    <a:pt x="61" y="261"/>
                  </a:lnTo>
                  <a:lnTo>
                    <a:pt x="61" y="261"/>
                  </a:lnTo>
                  <a:lnTo>
                    <a:pt x="62" y="275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64" y="303"/>
                  </a:lnTo>
                  <a:lnTo>
                    <a:pt x="63" y="311"/>
                  </a:lnTo>
                  <a:lnTo>
                    <a:pt x="63" y="311"/>
                  </a:lnTo>
                  <a:close/>
                  <a:moveTo>
                    <a:pt x="179" y="138"/>
                  </a:moveTo>
                  <a:lnTo>
                    <a:pt x="179" y="138"/>
                  </a:lnTo>
                  <a:lnTo>
                    <a:pt x="177" y="146"/>
                  </a:lnTo>
                  <a:lnTo>
                    <a:pt x="176" y="157"/>
                  </a:lnTo>
                  <a:lnTo>
                    <a:pt x="174" y="167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9" y="158"/>
                  </a:lnTo>
                  <a:lnTo>
                    <a:pt x="166" y="146"/>
                  </a:lnTo>
                  <a:lnTo>
                    <a:pt x="164" y="142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3" y="133"/>
                  </a:lnTo>
                  <a:lnTo>
                    <a:pt x="165" y="130"/>
                  </a:lnTo>
                  <a:lnTo>
                    <a:pt x="166" y="128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5" y="126"/>
                  </a:lnTo>
                  <a:lnTo>
                    <a:pt x="163" y="124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0" y="118"/>
                  </a:lnTo>
                  <a:lnTo>
                    <a:pt x="176" y="113"/>
                  </a:lnTo>
                  <a:lnTo>
                    <a:pt x="178" y="111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80" y="112"/>
                  </a:lnTo>
                  <a:lnTo>
                    <a:pt x="181" y="118"/>
                  </a:lnTo>
                  <a:lnTo>
                    <a:pt x="182" y="127"/>
                  </a:lnTo>
                  <a:lnTo>
                    <a:pt x="181" y="132"/>
                  </a:lnTo>
                  <a:lnTo>
                    <a:pt x="179" y="138"/>
                  </a:lnTo>
                  <a:lnTo>
                    <a:pt x="179" y="138"/>
                  </a:lnTo>
                  <a:close/>
                  <a:moveTo>
                    <a:pt x="465" y="260"/>
                  </a:moveTo>
                  <a:lnTo>
                    <a:pt x="465" y="260"/>
                  </a:lnTo>
                  <a:lnTo>
                    <a:pt x="464" y="265"/>
                  </a:lnTo>
                  <a:lnTo>
                    <a:pt x="463" y="269"/>
                  </a:lnTo>
                  <a:lnTo>
                    <a:pt x="462" y="273"/>
                  </a:lnTo>
                  <a:lnTo>
                    <a:pt x="460" y="276"/>
                  </a:lnTo>
                  <a:lnTo>
                    <a:pt x="460" y="276"/>
                  </a:lnTo>
                  <a:lnTo>
                    <a:pt x="457" y="278"/>
                  </a:lnTo>
                  <a:lnTo>
                    <a:pt x="454" y="280"/>
                  </a:lnTo>
                  <a:lnTo>
                    <a:pt x="451" y="281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4" y="281"/>
                  </a:lnTo>
                  <a:lnTo>
                    <a:pt x="441" y="280"/>
                  </a:lnTo>
                  <a:lnTo>
                    <a:pt x="438" y="278"/>
                  </a:lnTo>
                  <a:lnTo>
                    <a:pt x="434" y="276"/>
                  </a:lnTo>
                  <a:lnTo>
                    <a:pt x="434" y="276"/>
                  </a:lnTo>
                  <a:lnTo>
                    <a:pt x="432" y="273"/>
                  </a:lnTo>
                  <a:lnTo>
                    <a:pt x="431" y="269"/>
                  </a:lnTo>
                  <a:lnTo>
                    <a:pt x="430" y="265"/>
                  </a:lnTo>
                  <a:lnTo>
                    <a:pt x="430" y="260"/>
                  </a:lnTo>
                  <a:lnTo>
                    <a:pt x="430" y="260"/>
                  </a:lnTo>
                  <a:lnTo>
                    <a:pt x="431" y="252"/>
                  </a:lnTo>
                  <a:lnTo>
                    <a:pt x="432" y="248"/>
                  </a:lnTo>
                  <a:lnTo>
                    <a:pt x="434" y="245"/>
                  </a:lnTo>
                  <a:lnTo>
                    <a:pt x="434" y="245"/>
                  </a:lnTo>
                  <a:lnTo>
                    <a:pt x="437" y="243"/>
                  </a:lnTo>
                  <a:lnTo>
                    <a:pt x="440" y="241"/>
                  </a:lnTo>
                  <a:lnTo>
                    <a:pt x="444" y="240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51" y="240"/>
                  </a:lnTo>
                  <a:lnTo>
                    <a:pt x="454" y="241"/>
                  </a:lnTo>
                  <a:lnTo>
                    <a:pt x="457" y="242"/>
                  </a:lnTo>
                  <a:lnTo>
                    <a:pt x="460" y="245"/>
                  </a:lnTo>
                  <a:lnTo>
                    <a:pt x="460" y="245"/>
                  </a:lnTo>
                  <a:lnTo>
                    <a:pt x="462" y="248"/>
                  </a:lnTo>
                  <a:lnTo>
                    <a:pt x="463" y="251"/>
                  </a:lnTo>
                  <a:lnTo>
                    <a:pt x="464" y="255"/>
                  </a:lnTo>
                  <a:lnTo>
                    <a:pt x="465" y="260"/>
                  </a:lnTo>
                  <a:lnTo>
                    <a:pt x="465" y="260"/>
                  </a:lnTo>
                  <a:close/>
                  <a:moveTo>
                    <a:pt x="448" y="198"/>
                  </a:moveTo>
                  <a:lnTo>
                    <a:pt x="404" y="281"/>
                  </a:lnTo>
                  <a:lnTo>
                    <a:pt x="396" y="281"/>
                  </a:lnTo>
                  <a:lnTo>
                    <a:pt x="440" y="198"/>
                  </a:lnTo>
                  <a:lnTo>
                    <a:pt x="448" y="198"/>
                  </a:lnTo>
                  <a:close/>
                  <a:moveTo>
                    <a:pt x="383" y="204"/>
                  </a:moveTo>
                  <a:lnTo>
                    <a:pt x="383" y="204"/>
                  </a:lnTo>
                  <a:lnTo>
                    <a:pt x="385" y="201"/>
                  </a:lnTo>
                  <a:lnTo>
                    <a:pt x="388" y="199"/>
                  </a:lnTo>
                  <a:lnTo>
                    <a:pt x="391" y="198"/>
                  </a:lnTo>
                  <a:lnTo>
                    <a:pt x="395" y="198"/>
                  </a:lnTo>
                  <a:lnTo>
                    <a:pt x="395" y="198"/>
                  </a:lnTo>
                  <a:lnTo>
                    <a:pt x="399" y="198"/>
                  </a:lnTo>
                  <a:lnTo>
                    <a:pt x="402" y="199"/>
                  </a:lnTo>
                  <a:lnTo>
                    <a:pt x="405" y="201"/>
                  </a:lnTo>
                  <a:lnTo>
                    <a:pt x="408" y="203"/>
                  </a:lnTo>
                  <a:lnTo>
                    <a:pt x="408" y="203"/>
                  </a:lnTo>
                  <a:lnTo>
                    <a:pt x="410" y="206"/>
                  </a:lnTo>
                  <a:lnTo>
                    <a:pt x="411" y="210"/>
                  </a:lnTo>
                  <a:lnTo>
                    <a:pt x="412" y="214"/>
                  </a:lnTo>
                  <a:lnTo>
                    <a:pt x="412" y="219"/>
                  </a:lnTo>
                  <a:lnTo>
                    <a:pt x="412" y="219"/>
                  </a:lnTo>
                  <a:lnTo>
                    <a:pt x="412" y="224"/>
                  </a:lnTo>
                  <a:lnTo>
                    <a:pt x="411" y="228"/>
                  </a:lnTo>
                  <a:lnTo>
                    <a:pt x="410" y="231"/>
                  </a:lnTo>
                  <a:lnTo>
                    <a:pt x="408" y="234"/>
                  </a:lnTo>
                  <a:lnTo>
                    <a:pt x="408" y="234"/>
                  </a:lnTo>
                  <a:lnTo>
                    <a:pt x="405" y="237"/>
                  </a:lnTo>
                  <a:lnTo>
                    <a:pt x="402" y="238"/>
                  </a:lnTo>
                  <a:lnTo>
                    <a:pt x="399" y="239"/>
                  </a:lnTo>
                  <a:lnTo>
                    <a:pt x="395" y="240"/>
                  </a:lnTo>
                  <a:lnTo>
                    <a:pt x="395" y="240"/>
                  </a:lnTo>
                  <a:lnTo>
                    <a:pt x="392" y="239"/>
                  </a:lnTo>
                  <a:lnTo>
                    <a:pt x="389" y="238"/>
                  </a:lnTo>
                  <a:lnTo>
                    <a:pt x="386" y="237"/>
                  </a:lnTo>
                  <a:lnTo>
                    <a:pt x="383" y="234"/>
                  </a:lnTo>
                  <a:lnTo>
                    <a:pt x="383" y="234"/>
                  </a:lnTo>
                  <a:lnTo>
                    <a:pt x="381" y="231"/>
                  </a:lnTo>
                  <a:lnTo>
                    <a:pt x="380" y="228"/>
                  </a:lnTo>
                  <a:lnTo>
                    <a:pt x="379" y="223"/>
                  </a:lnTo>
                  <a:lnTo>
                    <a:pt x="379" y="218"/>
                  </a:lnTo>
                  <a:lnTo>
                    <a:pt x="379" y="218"/>
                  </a:lnTo>
                  <a:lnTo>
                    <a:pt x="380" y="210"/>
                  </a:lnTo>
                  <a:lnTo>
                    <a:pt x="381" y="207"/>
                  </a:lnTo>
                  <a:lnTo>
                    <a:pt x="383" y="204"/>
                  </a:lnTo>
                  <a:lnTo>
                    <a:pt x="383" y="204"/>
                  </a:lnTo>
                  <a:close/>
                  <a:moveTo>
                    <a:pt x="358" y="421"/>
                  </a:moveTo>
                  <a:lnTo>
                    <a:pt x="358" y="421"/>
                  </a:lnTo>
                  <a:lnTo>
                    <a:pt x="348" y="421"/>
                  </a:lnTo>
                  <a:lnTo>
                    <a:pt x="338" y="420"/>
                  </a:lnTo>
                  <a:lnTo>
                    <a:pt x="328" y="418"/>
                  </a:lnTo>
                  <a:lnTo>
                    <a:pt x="319" y="415"/>
                  </a:lnTo>
                  <a:lnTo>
                    <a:pt x="308" y="412"/>
                  </a:lnTo>
                  <a:lnTo>
                    <a:pt x="300" y="408"/>
                  </a:lnTo>
                  <a:lnTo>
                    <a:pt x="291" y="404"/>
                  </a:lnTo>
                  <a:lnTo>
                    <a:pt x="283" y="399"/>
                  </a:lnTo>
                  <a:lnTo>
                    <a:pt x="283" y="398"/>
                  </a:lnTo>
                  <a:lnTo>
                    <a:pt x="283" y="398"/>
                  </a:lnTo>
                  <a:lnTo>
                    <a:pt x="281" y="390"/>
                  </a:lnTo>
                  <a:lnTo>
                    <a:pt x="279" y="382"/>
                  </a:lnTo>
                  <a:lnTo>
                    <a:pt x="278" y="370"/>
                  </a:lnTo>
                  <a:lnTo>
                    <a:pt x="278" y="370"/>
                  </a:lnTo>
                  <a:lnTo>
                    <a:pt x="274" y="338"/>
                  </a:lnTo>
                  <a:lnTo>
                    <a:pt x="274" y="338"/>
                  </a:lnTo>
                  <a:lnTo>
                    <a:pt x="272" y="322"/>
                  </a:lnTo>
                  <a:lnTo>
                    <a:pt x="270" y="307"/>
                  </a:lnTo>
                  <a:lnTo>
                    <a:pt x="270" y="307"/>
                  </a:lnTo>
                  <a:lnTo>
                    <a:pt x="268" y="298"/>
                  </a:lnTo>
                  <a:lnTo>
                    <a:pt x="266" y="288"/>
                  </a:lnTo>
                  <a:lnTo>
                    <a:pt x="261" y="271"/>
                  </a:lnTo>
                  <a:lnTo>
                    <a:pt x="261" y="271"/>
                  </a:lnTo>
                  <a:lnTo>
                    <a:pt x="259" y="262"/>
                  </a:lnTo>
                  <a:lnTo>
                    <a:pt x="258" y="258"/>
                  </a:lnTo>
                  <a:lnTo>
                    <a:pt x="258" y="253"/>
                  </a:lnTo>
                  <a:lnTo>
                    <a:pt x="258" y="253"/>
                  </a:lnTo>
                  <a:lnTo>
                    <a:pt x="258" y="248"/>
                  </a:lnTo>
                  <a:lnTo>
                    <a:pt x="259" y="244"/>
                  </a:lnTo>
                  <a:lnTo>
                    <a:pt x="259" y="239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7" y="210"/>
                  </a:lnTo>
                  <a:lnTo>
                    <a:pt x="257" y="210"/>
                  </a:lnTo>
                  <a:lnTo>
                    <a:pt x="256" y="201"/>
                  </a:lnTo>
                  <a:lnTo>
                    <a:pt x="256" y="201"/>
                  </a:lnTo>
                  <a:lnTo>
                    <a:pt x="266" y="191"/>
                  </a:lnTo>
                  <a:lnTo>
                    <a:pt x="276" y="182"/>
                  </a:lnTo>
                  <a:lnTo>
                    <a:pt x="288" y="173"/>
                  </a:lnTo>
                  <a:lnTo>
                    <a:pt x="300" y="167"/>
                  </a:lnTo>
                  <a:lnTo>
                    <a:pt x="313" y="161"/>
                  </a:lnTo>
                  <a:lnTo>
                    <a:pt x="328" y="157"/>
                  </a:lnTo>
                  <a:lnTo>
                    <a:pt x="342" y="155"/>
                  </a:lnTo>
                  <a:lnTo>
                    <a:pt x="357" y="154"/>
                  </a:lnTo>
                  <a:lnTo>
                    <a:pt x="350" y="290"/>
                  </a:lnTo>
                  <a:lnTo>
                    <a:pt x="479" y="345"/>
                  </a:lnTo>
                  <a:lnTo>
                    <a:pt x="479" y="345"/>
                  </a:lnTo>
                  <a:lnTo>
                    <a:pt x="475" y="353"/>
                  </a:lnTo>
                  <a:lnTo>
                    <a:pt x="470" y="361"/>
                  </a:lnTo>
                  <a:lnTo>
                    <a:pt x="465" y="369"/>
                  </a:lnTo>
                  <a:lnTo>
                    <a:pt x="459" y="376"/>
                  </a:lnTo>
                  <a:lnTo>
                    <a:pt x="452" y="383"/>
                  </a:lnTo>
                  <a:lnTo>
                    <a:pt x="446" y="389"/>
                  </a:lnTo>
                  <a:lnTo>
                    <a:pt x="439" y="395"/>
                  </a:lnTo>
                  <a:lnTo>
                    <a:pt x="430" y="400"/>
                  </a:lnTo>
                  <a:lnTo>
                    <a:pt x="422" y="405"/>
                  </a:lnTo>
                  <a:lnTo>
                    <a:pt x="414" y="409"/>
                  </a:lnTo>
                  <a:lnTo>
                    <a:pt x="405" y="413"/>
                  </a:lnTo>
                  <a:lnTo>
                    <a:pt x="396" y="416"/>
                  </a:lnTo>
                  <a:lnTo>
                    <a:pt x="387" y="418"/>
                  </a:lnTo>
                  <a:lnTo>
                    <a:pt x="378" y="420"/>
                  </a:lnTo>
                  <a:lnTo>
                    <a:pt x="368" y="421"/>
                  </a:lnTo>
                  <a:lnTo>
                    <a:pt x="358" y="421"/>
                  </a:lnTo>
                  <a:lnTo>
                    <a:pt x="358" y="4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git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常用启动器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自动引入功能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FULL_TEXT_BEAUTIFY_COPY_ID" val="22"/>
</p:tagLst>
</file>

<file path=ppt/tags/tag100.xml><?xml version="1.0" encoding="utf-8"?>
<p:tagLst xmlns:p="http://schemas.openxmlformats.org/presentationml/2006/main">
  <p:tag name="KSO_WM_FULL_TEXT_BEAUTIFY_COPY_ID" val="30"/>
</p:tagLst>
</file>

<file path=ppt/tags/tag101.xml><?xml version="1.0" encoding="utf-8"?>
<p:tagLst xmlns:p="http://schemas.openxmlformats.org/presentationml/2006/main">
  <p:tag name="KSO_WM_FULL_TEXT_BEAUTIFY_COPY_ID" val="31"/>
</p:tagLst>
</file>

<file path=ppt/tags/tag102.xml><?xml version="1.0" encoding="utf-8"?>
<p:tagLst xmlns:p="http://schemas.openxmlformats.org/presentationml/2006/main">
  <p:tag name="KSO_WM_FULL_TEXT_BEAUTIFY_COPY_ID" val="24"/>
</p:tagLst>
</file>

<file path=ppt/tags/tag103.xml><?xml version="1.0" encoding="utf-8"?>
<p:tagLst xmlns:p="http://schemas.openxmlformats.org/presentationml/2006/main">
  <p:tag name="KSO_WM_FULL_TEXT_BEAUTIFY_COPY_ID" val="25"/>
</p:tagLst>
</file>

<file path=ppt/tags/tag104.xml><?xml version="1.0" encoding="utf-8"?>
<p:tagLst xmlns:p="http://schemas.openxmlformats.org/presentationml/2006/main">
  <p:tag name="KSO_WM_FULL_TEXT_BEAUTIFY_COPY_ID" val="26"/>
</p:tagLst>
</file>

<file path=ppt/tags/tag105.xml><?xml version="1.0" encoding="utf-8"?>
<p:tagLst xmlns:p="http://schemas.openxmlformats.org/presentationml/2006/main">
  <p:tag name="KSO_WM_FULL_TEXT_BEAUTIFY_COPY_ID" val="27"/>
</p:tagLst>
</file>

<file path=ppt/tags/tag106.xml><?xml version="1.0" encoding="utf-8"?>
<p:tagLst xmlns:p="http://schemas.openxmlformats.org/presentationml/2006/main">
  <p:tag name="KSO_WM_FULL_TEXT_BEAUTIFY_COPY_ID" val="28"/>
</p:tagLst>
</file>

<file path=ppt/tags/tag107.xml><?xml version="1.0" encoding="utf-8"?>
<p:tagLst xmlns:p="http://schemas.openxmlformats.org/presentationml/2006/main">
  <p:tag name="KSO_WM_FULL_TEXT_BEAUTIFY_COPY_ID" val="29"/>
</p:tagLst>
</file>

<file path=ppt/tags/tag108.xml><?xml version="1.0" encoding="utf-8"?>
<p:tagLst xmlns:p="http://schemas.openxmlformats.org/presentationml/2006/main">
  <p:tag name="KSO_WM_FULL_TEXT_BEAUTIFY_COPY_ID" val="3"/>
</p:tagLst>
</file>

<file path=ppt/tags/tag109.xml><?xml version="1.0" encoding="utf-8"?>
<p:tagLst xmlns:p="http://schemas.openxmlformats.org/presentationml/2006/main">
  <p:tag name="KSO_WM_FULL_TEXT_BEAUTIFY_COPY_ID" val="6"/>
</p:tagLst>
</file>

<file path=ppt/tags/tag11.xml><?xml version="1.0" encoding="utf-8"?>
<p:tagLst xmlns:p="http://schemas.openxmlformats.org/presentationml/2006/main">
  <p:tag name="KSO_WM_FULL_TEXT_BEAUTIFY_COPY_ID" val="26"/>
</p:tagLst>
</file>

<file path=ppt/tags/tag110.xml><?xml version="1.0" encoding="utf-8"?>
<p:tagLst xmlns:p="http://schemas.openxmlformats.org/presentationml/2006/main">
  <p:tag name="KSO_WM_FULL_TEXT_BEAUTIFY_COPY_ID" val="7"/>
</p:tagLst>
</file>

<file path=ppt/tags/tag111.xml><?xml version="1.0" encoding="utf-8"?>
<p:tagLst xmlns:p="http://schemas.openxmlformats.org/presentationml/2006/main">
  <p:tag name="KSO_WM_FULL_TEXT_BEAUTIFY_COPY_ID" val="8"/>
</p:tagLst>
</file>

<file path=ppt/tags/tag112.xml><?xml version="1.0" encoding="utf-8"?>
<p:tagLst xmlns:p="http://schemas.openxmlformats.org/presentationml/2006/main">
  <p:tag name="KSO_WM_FULL_TEXT_BEAUTIFY_COPY_ID" val="47"/>
</p:tagLst>
</file>

<file path=ppt/tags/tag113.xml><?xml version="1.0" encoding="utf-8"?>
<p:tagLst xmlns:p="http://schemas.openxmlformats.org/presentationml/2006/main">
  <p:tag name="KSO_WM_FULL_TEXT_BEAUTIFY_COPY_ID" val="49"/>
</p:tagLst>
</file>

<file path=ppt/tags/tag114.xml><?xml version="1.0" encoding="utf-8"?>
<p:tagLst xmlns:p="http://schemas.openxmlformats.org/presentationml/2006/main">
  <p:tag name="KSO_WM_FULL_TEXT_BEAUTIFY_COPY_ID" val="50"/>
</p:tagLst>
</file>

<file path=ppt/tags/tag115.xml><?xml version="1.0" encoding="utf-8"?>
<p:tagLst xmlns:p="http://schemas.openxmlformats.org/presentationml/2006/main">
  <p:tag name="KSO_WM_FULL_TEXT_BEAUTIFY_COPY_ID" val="49"/>
</p:tagLst>
</file>

<file path=ppt/tags/tag116.xml><?xml version="1.0" encoding="utf-8"?>
<p:tagLst xmlns:p="http://schemas.openxmlformats.org/presentationml/2006/main">
  <p:tag name="KSO_WM_FULL_TEXT_BEAUTIFY_COPY_ID" val="50"/>
</p:tagLst>
</file>

<file path=ppt/tags/tag117.xml><?xml version="1.0" encoding="utf-8"?>
<p:tagLst xmlns:p="http://schemas.openxmlformats.org/presentationml/2006/main">
  <p:tag name="KSO_WM_FULL_TEXT_BEAUTIFY_COPY_ID" val="51"/>
</p:tagLst>
</file>

<file path=ppt/tags/tag118.xml><?xml version="1.0" encoding="utf-8"?>
<p:tagLst xmlns:p="http://schemas.openxmlformats.org/presentationml/2006/main">
  <p:tag name="KSO_WM_FULL_TEXT_BEAUTIFY_COPY_ID" val="52"/>
</p:tagLst>
</file>

<file path=ppt/tags/tag119.xml><?xml version="1.0" encoding="utf-8"?>
<p:tagLst xmlns:p="http://schemas.openxmlformats.org/presentationml/2006/main">
  <p:tag name="KSO_WM_FULL_TEXT_BEAUTIFY_COPY_ID" val="53"/>
</p:tagLst>
</file>

<file path=ppt/tags/tag12.xml><?xml version="1.0" encoding="utf-8"?>
<p:tagLst xmlns:p="http://schemas.openxmlformats.org/presentationml/2006/main">
  <p:tag name="KSO_WM_FULL_TEXT_BEAUTIFY_COPY_ID" val="36"/>
</p:tagLst>
</file>

<file path=ppt/tags/tag120.xml><?xml version="1.0" encoding="utf-8"?>
<p:tagLst xmlns:p="http://schemas.openxmlformats.org/presentationml/2006/main">
  <p:tag name="KSO_WM_FULL_TEXT_BEAUTIFY_COPY_ID" val="54"/>
</p:tagLst>
</file>

<file path=ppt/tags/tag121.xml><?xml version="1.0" encoding="utf-8"?>
<p:tagLst xmlns:p="http://schemas.openxmlformats.org/presentationml/2006/main">
  <p:tag name="KSO_WM_FULL_TEXT_BEAUTIFY_COPY_ID" val="55"/>
</p:tagLst>
</file>

<file path=ppt/tags/tag122.xml><?xml version="1.0" encoding="utf-8"?>
<p:tagLst xmlns:p="http://schemas.openxmlformats.org/presentationml/2006/main">
  <p:tag name="KSO_WM_FULL_TEXT_BEAUTIFY_COPY_ID" val="56"/>
</p:tagLst>
</file>

<file path=ppt/tags/tag123.xml><?xml version="1.0" encoding="utf-8"?>
<p:tagLst xmlns:p="http://schemas.openxmlformats.org/presentationml/2006/main">
  <p:tag name="KSO_WM_FULL_TEXT_BEAUTIFY_COPY_ID" val="4"/>
</p:tagLst>
</file>

<file path=ppt/tags/tag124.xml><?xml version="1.0" encoding="utf-8"?>
<p:tagLst xmlns:p="http://schemas.openxmlformats.org/presentationml/2006/main">
  <p:tag name="KSO_WM_FULL_TEXT_BEAUTIFY_COPY_ID" val="5"/>
</p:tagLst>
</file>

<file path=ppt/tags/tag125.xml><?xml version="1.0" encoding="utf-8"?>
<p:tagLst xmlns:p="http://schemas.openxmlformats.org/presentationml/2006/main">
  <p:tag name="KSO_WM_FULL_TEXT_BEAUTIFY_COPY_ID" val="6"/>
</p:tagLst>
</file>

<file path=ppt/tags/tag126.xml><?xml version="1.0" encoding="utf-8"?>
<p:tagLst xmlns:p="http://schemas.openxmlformats.org/presentationml/2006/main">
  <p:tag name="KSO_WM_FULL_TEXT_BEAUTIFY_COPY_ID" val="7"/>
</p:tagLst>
</file>

<file path=ppt/tags/tag127.xml><?xml version="1.0" encoding="utf-8"?>
<p:tagLst xmlns:p="http://schemas.openxmlformats.org/presentationml/2006/main">
  <p:tag name="KSO_WM_FULL_TEXT_BEAUTIFY_COPY_ID" val="8"/>
</p:tagLst>
</file>

<file path=ppt/tags/tag128.xml><?xml version="1.0" encoding="utf-8"?>
<p:tagLst xmlns:p="http://schemas.openxmlformats.org/presentationml/2006/main">
  <p:tag name="KSO_WM_FULL_TEXT_BEAUTIFY_COPY_ID" val="9"/>
</p:tagLst>
</file>

<file path=ppt/tags/tag129.xml><?xml version="1.0" encoding="utf-8"?>
<p:tagLst xmlns:p="http://schemas.openxmlformats.org/presentationml/2006/main">
  <p:tag name="KSO_WM_FULL_TEXT_BEAUTIFY_COPY_ID" val="10"/>
</p:tagLst>
</file>

<file path=ppt/tags/tag13.xml><?xml version="1.0" encoding="utf-8"?>
<p:tagLst xmlns:p="http://schemas.openxmlformats.org/presentationml/2006/main">
  <p:tag name="KSO_WM_FULL_TEXT_BEAUTIFY_COPY_ID" val="40"/>
</p:tagLst>
</file>

<file path=ppt/tags/tag130.xml><?xml version="1.0" encoding="utf-8"?>
<p:tagLst xmlns:p="http://schemas.openxmlformats.org/presentationml/2006/main">
  <p:tag name="KSO_WM_FULL_TEXT_BEAUTIFY_COPY_ID" val="11"/>
</p:tagLst>
</file>

<file path=ppt/tags/tag131.xml><?xml version="1.0" encoding="utf-8"?>
<p:tagLst xmlns:p="http://schemas.openxmlformats.org/presentationml/2006/main">
  <p:tag name="KSO_WM_FULL_TEXT_BEAUTIFY_COPY_ID" val="12"/>
</p:tagLst>
</file>

<file path=ppt/tags/tag132.xml><?xml version="1.0" encoding="utf-8"?>
<p:tagLst xmlns:p="http://schemas.openxmlformats.org/presentationml/2006/main">
  <p:tag name="KSO_WM_FULL_TEXT_BEAUTIFY_COPY_ID" val="13"/>
</p:tagLst>
</file>

<file path=ppt/tags/tag133.xml><?xml version="1.0" encoding="utf-8"?>
<p:tagLst xmlns:p="http://schemas.openxmlformats.org/presentationml/2006/main">
  <p:tag name="KSO_WM_FULL_TEXT_BEAUTIFY_COPY_ID" val="14"/>
</p:tagLst>
</file>

<file path=ppt/tags/tag134.xml><?xml version="1.0" encoding="utf-8"?>
<p:tagLst xmlns:p="http://schemas.openxmlformats.org/presentationml/2006/main">
  <p:tag name="KSO_WM_FULL_TEXT_BEAUTIFY_COPY_ID" val="15"/>
</p:tagLst>
</file>

<file path=ppt/tags/tag135.xml><?xml version="1.0" encoding="utf-8"?>
<p:tagLst xmlns:p="http://schemas.openxmlformats.org/presentationml/2006/main">
  <p:tag name="KSO_WM_FULL_TEXT_BEAUTIFY_COPY_ID" val="16"/>
</p:tagLst>
</file>

<file path=ppt/tags/tag136.xml><?xml version="1.0" encoding="utf-8"?>
<p:tagLst xmlns:p="http://schemas.openxmlformats.org/presentationml/2006/main">
  <p:tag name="KSO_WM_FULL_TEXT_BEAUTIFY_COPY_ID" val="17"/>
</p:tagLst>
</file>

<file path=ppt/tags/tag137.xml><?xml version="1.0" encoding="utf-8"?>
<p:tagLst xmlns:p="http://schemas.openxmlformats.org/presentationml/2006/main">
  <p:tag name="KSO_WM_FULL_TEXT_BEAUTIFY_COPY_ID" val="18"/>
</p:tagLst>
</file>

<file path=ppt/tags/tag138.xml><?xml version="1.0" encoding="utf-8"?>
<p:tagLst xmlns:p="http://schemas.openxmlformats.org/presentationml/2006/main">
  <p:tag name="KSO_WM_FULL_TEXT_BEAUTIFY_COPY_ID" val="19"/>
</p:tagLst>
</file>

<file path=ppt/tags/tag139.xml><?xml version="1.0" encoding="utf-8"?>
<p:tagLst xmlns:p="http://schemas.openxmlformats.org/presentationml/2006/main">
  <p:tag name="KSO_WM_FULL_TEXT_BEAUTIFY_COPY_ID" val="20"/>
</p:tagLst>
</file>

<file path=ppt/tags/tag14.xml><?xml version="1.0" encoding="utf-8"?>
<p:tagLst xmlns:p="http://schemas.openxmlformats.org/presentationml/2006/main">
  <p:tag name="KSO_WM_FULL_TEXT_BEAUTIFY_COPY_ID" val="57"/>
</p:tagLst>
</file>

<file path=ppt/tags/tag140.xml><?xml version="1.0" encoding="utf-8"?>
<p:tagLst xmlns:p="http://schemas.openxmlformats.org/presentationml/2006/main">
  <p:tag name="KSO_WM_FULL_TEXT_BEAUTIFY_COPY_ID" val="21"/>
</p:tagLst>
</file>

<file path=ppt/tags/tag141.xml><?xml version="1.0" encoding="utf-8"?>
<p:tagLst xmlns:p="http://schemas.openxmlformats.org/presentationml/2006/main">
  <p:tag name="KSO_WM_FULL_TEXT_BEAUTIFY_COPY_ID" val="28"/>
</p:tagLst>
</file>

<file path=ppt/tags/tag142.xml><?xml version="1.0" encoding="utf-8"?>
<p:tagLst xmlns:p="http://schemas.openxmlformats.org/presentationml/2006/main">
  <p:tag name="KSO_WM_FULL_TEXT_BEAUTIFY_COPY_ID" val="29"/>
</p:tagLst>
</file>

<file path=ppt/tags/tag143.xml><?xml version="1.0" encoding="utf-8"?>
<p:tagLst xmlns:p="http://schemas.openxmlformats.org/presentationml/2006/main">
  <p:tag name="KSO_WM_FULL_TEXT_BEAUTIFY_COPY_ID" val="30"/>
</p:tagLst>
</file>

<file path=ppt/tags/tag144.xml><?xml version="1.0" encoding="utf-8"?>
<p:tagLst xmlns:p="http://schemas.openxmlformats.org/presentationml/2006/main">
  <p:tag name="KSO_WM_FULL_TEXT_BEAUTIFY_COPY_ID" val="31"/>
</p:tagLst>
</file>

<file path=ppt/tags/tag145.xml><?xml version="1.0" encoding="utf-8"?>
<p:tagLst xmlns:p="http://schemas.openxmlformats.org/presentationml/2006/main">
  <p:tag name="KSO_WM_FULL_TEXT_BEAUTIFY_COPY_ID" val="32"/>
</p:tagLst>
</file>

<file path=ppt/tags/tag146.xml><?xml version="1.0" encoding="utf-8"?>
<p:tagLst xmlns:p="http://schemas.openxmlformats.org/presentationml/2006/main">
  <p:tag name="KSO_WM_FULL_TEXT_BEAUTIFY_COPY_ID" val="33"/>
</p:tagLst>
</file>

<file path=ppt/tags/tag147.xml><?xml version="1.0" encoding="utf-8"?>
<p:tagLst xmlns:p="http://schemas.openxmlformats.org/presentationml/2006/main">
  <p:tag name="KSO_WM_FULL_TEXT_BEAUTIFY_COPY_ID" val="22"/>
</p:tagLst>
</file>

<file path=ppt/tags/tag148.xml><?xml version="1.0" encoding="utf-8"?>
<p:tagLst xmlns:p="http://schemas.openxmlformats.org/presentationml/2006/main">
  <p:tag name="KSO_WM_FULL_TEXT_BEAUTIFY_COPY_ID" val="23"/>
</p:tagLst>
</file>

<file path=ppt/tags/tag149.xml><?xml version="1.0" encoding="utf-8"?>
<p:tagLst xmlns:p="http://schemas.openxmlformats.org/presentationml/2006/main">
  <p:tag name="KSO_WM_FULL_TEXT_BEAUTIFY_COPY_ID" val="24"/>
</p:tagLst>
</file>

<file path=ppt/tags/tag15.xml><?xml version="1.0" encoding="utf-8"?>
<p:tagLst xmlns:p="http://schemas.openxmlformats.org/presentationml/2006/main">
  <p:tag name="KSO_WM_FULL_TEXT_BEAUTIFY_COPY_ID" val="58"/>
</p:tagLst>
</file>

<file path=ppt/tags/tag150.xml><?xml version="1.0" encoding="utf-8"?>
<p:tagLst xmlns:p="http://schemas.openxmlformats.org/presentationml/2006/main">
  <p:tag name="KSO_WM_FULL_TEXT_BEAUTIFY_COPY_ID" val="25"/>
</p:tagLst>
</file>

<file path=ppt/tags/tag151.xml><?xml version="1.0" encoding="utf-8"?>
<p:tagLst xmlns:p="http://schemas.openxmlformats.org/presentationml/2006/main">
  <p:tag name="KSO_WM_FULL_TEXT_BEAUTIFY_COPY_ID" val="26"/>
</p:tagLst>
</file>

<file path=ppt/tags/tag152.xml><?xml version="1.0" encoding="utf-8"?>
<p:tagLst xmlns:p="http://schemas.openxmlformats.org/presentationml/2006/main">
  <p:tag name="KSO_WM_FULL_TEXT_BEAUTIFY_COPY_ID" val="27"/>
</p:tagLst>
</file>

<file path=ppt/tags/tag153.xml><?xml version="1.0" encoding="utf-8"?>
<p:tagLst xmlns:p="http://schemas.openxmlformats.org/presentationml/2006/main">
  <p:tag name="KSO_WM_FULL_TEXT_BEAUTIFY_COPY_ID" val="34"/>
</p:tagLst>
</file>

<file path=ppt/tags/tag154.xml><?xml version="1.0" encoding="utf-8"?>
<p:tagLst xmlns:p="http://schemas.openxmlformats.org/presentationml/2006/main">
  <p:tag name="KSO_WM_FULL_TEXT_BEAUTIFY_COPY_ID" val="35"/>
</p:tagLst>
</file>

<file path=ppt/tags/tag155.xml><?xml version="1.0" encoding="utf-8"?>
<p:tagLst xmlns:p="http://schemas.openxmlformats.org/presentationml/2006/main">
  <p:tag name="KSO_WM_FULL_TEXT_BEAUTIFY_COPY_ID" val="36"/>
</p:tagLst>
</file>

<file path=ppt/tags/tag156.xml><?xml version="1.0" encoding="utf-8"?>
<p:tagLst xmlns:p="http://schemas.openxmlformats.org/presentationml/2006/main">
  <p:tag name="KSO_WM_FULL_TEXT_BEAUTIFY_COPY_ID" val="37"/>
</p:tagLst>
</file>

<file path=ppt/tags/tag157.xml><?xml version="1.0" encoding="utf-8"?>
<p:tagLst xmlns:p="http://schemas.openxmlformats.org/presentationml/2006/main">
  <p:tag name="KSO_WM_FULL_TEXT_BEAUTIFY_COPY_ID" val="38"/>
</p:tagLst>
</file>

<file path=ppt/tags/tag158.xml><?xml version="1.0" encoding="utf-8"?>
<p:tagLst xmlns:p="http://schemas.openxmlformats.org/presentationml/2006/main">
  <p:tag name="KSO_WM_FULL_TEXT_BEAUTIFY_COPY_ID" val="39"/>
</p:tagLst>
</file>

<file path=ppt/tags/tag159.xml><?xml version="1.0" encoding="utf-8"?>
<p:tagLst xmlns:p="http://schemas.openxmlformats.org/presentationml/2006/main">
  <p:tag name="KSO_WM_FULL_TEXT_BEAUTIFY_COPY_ID" val="40"/>
</p:tagLst>
</file>

<file path=ppt/tags/tag16.xml><?xml version="1.0" encoding="utf-8"?>
<p:tagLst xmlns:p="http://schemas.openxmlformats.org/presentationml/2006/main">
  <p:tag name="KSO_WM_FULL_TEXT_BEAUTIFY_COPY_ID" val="59"/>
</p:tagLst>
</file>

<file path=ppt/tags/tag160.xml><?xml version="1.0" encoding="utf-8"?>
<p:tagLst xmlns:p="http://schemas.openxmlformats.org/presentationml/2006/main">
  <p:tag name="KSO_WM_FULL_TEXT_BEAUTIFY_COPY_ID" val="43"/>
</p:tagLst>
</file>

<file path=ppt/tags/tag161.xml><?xml version="1.0" encoding="utf-8"?>
<p:tagLst xmlns:p="http://schemas.openxmlformats.org/presentationml/2006/main">
  <p:tag name="KSO_WM_FULL_TEXT_BEAUTIFY_COPY_ID" val="44"/>
</p:tagLst>
</file>

<file path=ppt/tags/tag162.xml><?xml version="1.0" encoding="utf-8"?>
<p:tagLst xmlns:p="http://schemas.openxmlformats.org/presentationml/2006/main">
  <p:tag name="KSO_WM_FULL_TEXT_BEAUTIFY_COPY_ID" val="56"/>
</p:tagLst>
</file>

<file path=ppt/tags/tag163.xml><?xml version="1.0" encoding="utf-8"?>
<p:tagLst xmlns:p="http://schemas.openxmlformats.org/presentationml/2006/main">
  <p:tag name="KSO_WM_FULL_TEXT_BEAUTIFY_COPY_ID" val="57"/>
</p:tagLst>
</file>

<file path=ppt/tags/tag164.xml><?xml version="1.0" encoding="utf-8"?>
<p:tagLst xmlns:p="http://schemas.openxmlformats.org/presentationml/2006/main">
  <p:tag name="KSO_WM_FULL_TEXT_BEAUTIFY_COPY_ID" val="58"/>
</p:tagLst>
</file>

<file path=ppt/tags/tag165.xml><?xml version="1.0" encoding="utf-8"?>
<p:tagLst xmlns:p="http://schemas.openxmlformats.org/presentationml/2006/main">
  <p:tag name="KSO_WM_FULL_TEXT_BEAUTIFY_COPY_ID" val="59"/>
</p:tagLst>
</file>

<file path=ppt/tags/tag166.xml><?xml version="1.0" encoding="utf-8"?>
<p:tagLst xmlns:p="http://schemas.openxmlformats.org/presentationml/2006/main">
  <p:tag name="KSO_WM_FULL_TEXT_BEAUTIFY_COPY_ID" val="60"/>
</p:tagLst>
</file>

<file path=ppt/tags/tag167.xml><?xml version="1.0" encoding="utf-8"?>
<p:tagLst xmlns:p="http://schemas.openxmlformats.org/presentationml/2006/main">
  <p:tag name="KSO_WM_FULL_TEXT_BEAUTIFY_COPY_ID" val="61"/>
</p:tagLst>
</file>

<file path=ppt/tags/tag168.xml><?xml version="1.0" encoding="utf-8"?>
<p:tagLst xmlns:p="http://schemas.openxmlformats.org/presentationml/2006/main">
  <p:tag name="KSO_WM_FULL_TEXT_BEAUTIFY_COPY_ID" val="62"/>
</p:tagLst>
</file>

<file path=ppt/tags/tag169.xml><?xml version="1.0" encoding="utf-8"?>
<p:tagLst xmlns:p="http://schemas.openxmlformats.org/presentationml/2006/main">
  <p:tag name="KSO_WM_FULL_TEXT_BEAUTIFY_COPY_ID" val="63"/>
</p:tagLst>
</file>

<file path=ppt/tags/tag17.xml><?xml version="1.0" encoding="utf-8"?>
<p:tagLst xmlns:p="http://schemas.openxmlformats.org/presentationml/2006/main">
  <p:tag name="KSO_WM_FULL_TEXT_BEAUTIFY_COPY_ID" val="66"/>
</p:tagLst>
</file>

<file path=ppt/tags/tag170.xml><?xml version="1.0" encoding="utf-8"?>
<p:tagLst xmlns:p="http://schemas.openxmlformats.org/presentationml/2006/main">
  <p:tag name="KSO_WM_FULL_TEXT_BEAUTIFY_COPY_ID" val="16"/>
</p:tagLst>
</file>

<file path=ppt/tags/tag171.xml><?xml version="1.0" encoding="utf-8"?>
<p:tagLst xmlns:p="http://schemas.openxmlformats.org/presentationml/2006/main">
  <p:tag name="KSO_WM_FULL_TEXT_BEAUTIFY_COPY_ID" val="29"/>
</p:tagLst>
</file>

<file path=ppt/tags/tag172.xml><?xml version="1.0" encoding="utf-8"?>
<p:tagLst xmlns:p="http://schemas.openxmlformats.org/presentationml/2006/main">
  <p:tag name="KSO_WM_FULL_TEXT_BEAUTIFY_COPY_ID" val="30"/>
</p:tagLst>
</file>

<file path=ppt/tags/tag173.xml><?xml version="1.0" encoding="utf-8"?>
<p:tagLst xmlns:p="http://schemas.openxmlformats.org/presentationml/2006/main">
  <p:tag name="KSO_WM_FULL_TEXT_BEAUTIFY_COPY_ID" val="27"/>
</p:tagLst>
</file>

<file path=ppt/tags/tag174.xml><?xml version="1.0" encoding="utf-8"?>
<p:tagLst xmlns:p="http://schemas.openxmlformats.org/presentationml/2006/main">
  <p:tag name="KSO_WM_FULL_TEXT_BEAUTIFY_COPY_ID" val="28"/>
</p:tagLst>
</file>

<file path=ppt/tags/tag175.xml><?xml version="1.0" encoding="utf-8"?>
<p:tagLst xmlns:p="http://schemas.openxmlformats.org/presentationml/2006/main">
  <p:tag name="KSO_WM_FULL_TEXT_BEAUTIFY_COPY_ID" val="25"/>
</p:tagLst>
</file>

<file path=ppt/tags/tag176.xml><?xml version="1.0" encoding="utf-8"?>
<p:tagLst xmlns:p="http://schemas.openxmlformats.org/presentationml/2006/main">
  <p:tag name="KSO_WM_FULL_TEXT_BEAUTIFY_COPY_ID" val="26"/>
</p:tagLst>
</file>

<file path=ppt/tags/tag177.xml><?xml version="1.0" encoding="utf-8"?>
<p:tagLst xmlns:p="http://schemas.openxmlformats.org/presentationml/2006/main">
  <p:tag name="KSO_WM_FULL_TEXT_BEAUTIFY_COPY_ID" val="23"/>
</p:tagLst>
</file>

<file path=ppt/tags/tag178.xml><?xml version="1.0" encoding="utf-8"?>
<p:tagLst xmlns:p="http://schemas.openxmlformats.org/presentationml/2006/main">
  <p:tag name="KSO_WM_FULL_TEXT_BEAUTIFY_COPY_ID" val="24"/>
</p:tagLst>
</file>

<file path=ppt/tags/tag179.xml><?xml version="1.0" encoding="utf-8"?>
<p:tagLst xmlns:p="http://schemas.openxmlformats.org/presentationml/2006/main">
  <p:tag name="KSO_WM_FULL_TEXT_BEAUTIFY_COPY_ID" val="21"/>
</p:tagLst>
</file>

<file path=ppt/tags/tag18.xml><?xml version="1.0" encoding="utf-8"?>
<p:tagLst xmlns:p="http://schemas.openxmlformats.org/presentationml/2006/main">
  <p:tag name="KSO_WM_FULL_TEXT_BEAUTIFY_COPY_ID" val="67"/>
</p:tagLst>
</file>

<file path=ppt/tags/tag180.xml><?xml version="1.0" encoding="utf-8"?>
<p:tagLst xmlns:p="http://schemas.openxmlformats.org/presentationml/2006/main">
  <p:tag name="KSO_WM_FULL_TEXT_BEAUTIFY_COPY_ID" val="22"/>
</p:tagLst>
</file>

<file path=ppt/tags/tag181.xml><?xml version="1.0" encoding="utf-8"?>
<p:tagLst xmlns:p="http://schemas.openxmlformats.org/presentationml/2006/main">
  <p:tag name="KSO_WM_FULL_TEXT_BEAUTIFY_COPY_ID" val="12"/>
</p:tagLst>
</file>

<file path=ppt/tags/tag182.xml><?xml version="1.0" encoding="utf-8"?>
<p:tagLst xmlns:p="http://schemas.openxmlformats.org/presentationml/2006/main">
  <p:tag name="KSO_WM_FULL_TEXT_BEAUTIFY_COPY_ID" val="13"/>
</p:tagLst>
</file>

<file path=ppt/tags/tag183.xml><?xml version="1.0" encoding="utf-8"?>
<p:tagLst xmlns:p="http://schemas.openxmlformats.org/presentationml/2006/main">
  <p:tag name="KSO_WM_FULL_TEXT_BEAUTIFY_COPY_ID" val="14"/>
</p:tagLst>
</file>

<file path=ppt/tags/tag184.xml><?xml version="1.0" encoding="utf-8"?>
<p:tagLst xmlns:p="http://schemas.openxmlformats.org/presentationml/2006/main">
  <p:tag name="KSO_WM_FULL_TEXT_BEAUTIFY_COPY_ID" val="15"/>
</p:tagLst>
</file>

<file path=ppt/tags/tag185.xml><?xml version="1.0" encoding="utf-8"?>
<p:tagLst xmlns:p="http://schemas.openxmlformats.org/presentationml/2006/main">
  <p:tag name="KSO_WM_FULL_TEXT_BEAUTIFY_COPY_ID" val="8"/>
</p:tagLst>
</file>

<file path=ppt/tags/tag186.xml><?xml version="1.0" encoding="utf-8"?>
<p:tagLst xmlns:p="http://schemas.openxmlformats.org/presentationml/2006/main">
  <p:tag name="KSO_WM_FULL_TEXT_BEAUTIFY_COPY_ID" val="9"/>
</p:tagLst>
</file>

<file path=ppt/tags/tag187.xml><?xml version="1.0" encoding="utf-8"?>
<p:tagLst xmlns:p="http://schemas.openxmlformats.org/presentationml/2006/main">
  <p:tag name="KSO_WM_FULL_TEXT_BEAUTIFY_COPY_ID" val="10"/>
</p:tagLst>
</file>

<file path=ppt/tags/tag188.xml><?xml version="1.0" encoding="utf-8"?>
<p:tagLst xmlns:p="http://schemas.openxmlformats.org/presentationml/2006/main">
  <p:tag name="KSO_WM_FULL_TEXT_BEAUTIFY_COPY_ID" val="11"/>
</p:tagLst>
</file>

<file path=ppt/tags/tag189.xml><?xml version="1.0" encoding="utf-8"?>
<p:tagLst xmlns:p="http://schemas.openxmlformats.org/presentationml/2006/main">
  <p:tag name="KSO_WM_FULL_TEXT_BEAUTIFY_COPY_ID" val="31"/>
</p:tagLst>
</file>

<file path=ppt/tags/tag19.xml><?xml version="1.0" encoding="utf-8"?>
<p:tagLst xmlns:p="http://schemas.openxmlformats.org/presentationml/2006/main">
  <p:tag name="KSO_WM_FULL_TEXT_BEAUTIFY_COPY_ID" val="65"/>
</p:tagLst>
</file>

<file path=ppt/tags/tag190.xml><?xml version="1.0" encoding="utf-8"?>
<p:tagLst xmlns:p="http://schemas.openxmlformats.org/presentationml/2006/main">
  <p:tag name="KSO_WM_FULL_TEXT_BEAUTIFY_COPY_ID" val="33"/>
</p:tagLst>
</file>

<file path=ppt/tags/tag191.xml><?xml version="1.0" encoding="utf-8"?>
<p:tagLst xmlns:p="http://schemas.openxmlformats.org/presentationml/2006/main">
  <p:tag name="KSO_WM_FULL_TEXT_BEAUTIFY_COPY_ID" val="34"/>
</p:tagLst>
</file>

<file path=ppt/tags/tag192.xml><?xml version="1.0" encoding="utf-8"?>
<p:tagLst xmlns:p="http://schemas.openxmlformats.org/presentationml/2006/main">
  <p:tag name="KSO_WM_FULL_TEXT_BEAUTIFY_COPY_ID" val="43"/>
</p:tagLst>
</file>

<file path=ppt/tags/tag193.xml><?xml version="1.0" encoding="utf-8"?>
<p:tagLst xmlns:p="http://schemas.openxmlformats.org/presentationml/2006/main">
  <p:tag name="KSO_WM_FULL_TEXT_BEAUTIFY_COPY_ID" val="44"/>
</p:tagLst>
</file>

<file path=ppt/tags/tag194.xml><?xml version="1.0" encoding="utf-8"?>
<p:tagLst xmlns:p="http://schemas.openxmlformats.org/presentationml/2006/main">
  <p:tag name="KSO_WM_FULL_TEXT_BEAUTIFY_COPY_ID" val="45"/>
</p:tagLst>
</file>

<file path=ppt/tags/tag195.xml><?xml version="1.0" encoding="utf-8"?>
<p:tagLst xmlns:p="http://schemas.openxmlformats.org/presentationml/2006/main">
  <p:tag name="KSO_WM_FULL_TEXT_BEAUTIFY_COPY_ID" val="46"/>
</p:tagLst>
</file>

<file path=ppt/tags/tag196.xml><?xml version="1.0" encoding="utf-8"?>
<p:tagLst xmlns:p="http://schemas.openxmlformats.org/presentationml/2006/main">
  <p:tag name="KSO_WM_FULL_TEXT_BEAUTIFY_COPY_ID" val="47"/>
</p:tagLst>
</file>

<file path=ppt/tags/tag197.xml><?xml version="1.0" encoding="utf-8"?>
<p:tagLst xmlns:p="http://schemas.openxmlformats.org/presentationml/2006/main">
  <p:tag name="KSO_WM_FULL_TEXT_BEAUTIFY_COPY_ID" val="38"/>
</p:tagLst>
</file>

<file path=ppt/tags/tag198.xml><?xml version="1.0" encoding="utf-8"?>
<p:tagLst xmlns:p="http://schemas.openxmlformats.org/presentationml/2006/main">
  <p:tag name="KSO_WM_FULL_TEXT_BEAUTIFY_COPY_ID" val="39"/>
</p:tagLst>
</file>

<file path=ppt/tags/tag199.xml><?xml version="1.0" encoding="utf-8"?>
<p:tagLst xmlns:p="http://schemas.openxmlformats.org/presentationml/2006/main">
  <p:tag name="KSO_WM_FULL_TEXT_BEAUTIFY_COPY_ID" val="4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FULL_TEXT_BEAUTIFY_COPY_ID" val="71"/>
</p:tagLst>
</file>

<file path=ppt/tags/tag200.xml><?xml version="1.0" encoding="utf-8"?>
<p:tagLst xmlns:p="http://schemas.openxmlformats.org/presentationml/2006/main">
  <p:tag name="KSO_WM_FULL_TEXT_BEAUTIFY_COPY_ID" val="41"/>
</p:tagLst>
</file>

<file path=ppt/tags/tag201.xml><?xml version="1.0" encoding="utf-8"?>
<p:tagLst xmlns:p="http://schemas.openxmlformats.org/presentationml/2006/main">
  <p:tag name="KSO_WM_FULL_TEXT_BEAUTIFY_COPY_ID" val="42"/>
</p:tagLst>
</file>

<file path=ppt/tags/tag202.xml><?xml version="1.0" encoding="utf-8"?>
<p:tagLst xmlns:p="http://schemas.openxmlformats.org/presentationml/2006/main">
  <p:tag name="KSO_WM_FULL_TEXT_BEAUTIFY_COPY_ID" val="6"/>
</p:tagLst>
</file>

<file path=ppt/tags/tag203.xml><?xml version="1.0" encoding="utf-8"?>
<p:tagLst xmlns:p="http://schemas.openxmlformats.org/presentationml/2006/main">
  <p:tag name="KSO_WM_FULL_TEXT_BEAUTIFY_COPY_ID" val="7"/>
</p:tagLst>
</file>

<file path=ppt/tags/tag204.xml><?xml version="1.0" encoding="utf-8"?>
<p:tagLst xmlns:p="http://schemas.openxmlformats.org/presentationml/2006/main">
  <p:tag name="KSO_WM_FULL_TEXT_BEAUTIFY_COPY_ID" val="8"/>
</p:tagLst>
</file>

<file path=ppt/tags/tag205.xml><?xml version="1.0" encoding="utf-8"?>
<p:tagLst xmlns:p="http://schemas.openxmlformats.org/presentationml/2006/main">
  <p:tag name="KSO_WM_FULL_TEXT_BEAUTIFY_COPY_ID" val="9"/>
</p:tagLst>
</file>

<file path=ppt/tags/tag206.xml><?xml version="1.0" encoding="utf-8"?>
<p:tagLst xmlns:p="http://schemas.openxmlformats.org/presentationml/2006/main">
  <p:tag name="KSO_WM_FULL_TEXT_BEAUTIFY_COPY_ID" val="10"/>
</p:tagLst>
</file>

<file path=ppt/tags/tag207.xml><?xml version="1.0" encoding="utf-8"?>
<p:tagLst xmlns:p="http://schemas.openxmlformats.org/presentationml/2006/main">
  <p:tag name="KSO_WM_FULL_TEXT_BEAUTIFY_COPY_ID" val="11"/>
</p:tagLst>
</file>

<file path=ppt/tags/tag208.xml><?xml version="1.0" encoding="utf-8"?>
<p:tagLst xmlns:p="http://schemas.openxmlformats.org/presentationml/2006/main">
  <p:tag name="KSO_WM_FULL_TEXT_BEAUTIFY_COPY_ID" val="34"/>
</p:tagLst>
</file>

<file path=ppt/tags/tag209.xml><?xml version="1.0" encoding="utf-8"?>
<p:tagLst xmlns:p="http://schemas.openxmlformats.org/presentationml/2006/main">
  <p:tag name="KSO_WM_FULL_TEXT_BEAUTIFY_COPY_ID" val="35"/>
</p:tagLst>
</file>

<file path=ppt/tags/tag21.xml><?xml version="1.0" encoding="utf-8"?>
<p:tagLst xmlns:p="http://schemas.openxmlformats.org/presentationml/2006/main">
  <p:tag name="KSO_WM_FULL_TEXT_BEAUTIFY_COPY_ID" val="72"/>
</p:tagLst>
</file>

<file path=ppt/tags/tag210.xml><?xml version="1.0" encoding="utf-8"?>
<p:tagLst xmlns:p="http://schemas.openxmlformats.org/presentationml/2006/main">
  <p:tag name="KSO_WM_FULL_TEXT_BEAUTIFY_COPY_ID" val="28"/>
</p:tagLst>
</file>

<file path=ppt/tags/tag211.xml><?xml version="1.0" encoding="utf-8"?>
<p:tagLst xmlns:p="http://schemas.openxmlformats.org/presentationml/2006/main">
  <p:tag name="KSO_WM_FULL_TEXT_BEAUTIFY_COPY_ID" val="29"/>
</p:tagLst>
</file>

<file path=ppt/tags/tag212.xml><?xml version="1.0" encoding="utf-8"?>
<p:tagLst xmlns:p="http://schemas.openxmlformats.org/presentationml/2006/main">
  <p:tag name="KSO_WM_FULL_TEXT_BEAUTIFY_COPY_ID" val="26"/>
</p:tagLst>
</file>

<file path=ppt/tags/tag213.xml><?xml version="1.0" encoding="utf-8"?>
<p:tagLst xmlns:p="http://schemas.openxmlformats.org/presentationml/2006/main">
  <p:tag name="KSO_WM_FULL_TEXT_BEAUTIFY_COPY_ID" val="27"/>
</p:tagLst>
</file>

<file path=ppt/tags/tag214.xml><?xml version="1.0" encoding="utf-8"?>
<p:tagLst xmlns:p="http://schemas.openxmlformats.org/presentationml/2006/main">
  <p:tag name="KSO_WM_FULL_TEXT_BEAUTIFY_COPY_ID" val="24"/>
</p:tagLst>
</file>

<file path=ppt/tags/tag215.xml><?xml version="1.0" encoding="utf-8"?>
<p:tagLst xmlns:p="http://schemas.openxmlformats.org/presentationml/2006/main">
  <p:tag name="KSO_WM_FULL_TEXT_BEAUTIFY_COPY_ID" val="25"/>
</p:tagLst>
</file>

<file path=ppt/tags/tag216.xml><?xml version="1.0" encoding="utf-8"?>
<p:tagLst xmlns:p="http://schemas.openxmlformats.org/presentationml/2006/main">
  <p:tag name="KSO_WM_FULL_TEXT_BEAUTIFY_COPY_ID" val="32"/>
</p:tagLst>
</file>

<file path=ppt/tags/tag217.xml><?xml version="1.0" encoding="utf-8"?>
<p:tagLst xmlns:p="http://schemas.openxmlformats.org/presentationml/2006/main">
  <p:tag name="KSO_WM_FULL_TEXT_BEAUTIFY_COPY_ID" val="33"/>
</p:tagLst>
</file>

<file path=ppt/tags/tag218.xml><?xml version="1.0" encoding="utf-8"?>
<p:tagLst xmlns:p="http://schemas.openxmlformats.org/presentationml/2006/main">
  <p:tag name="KSO_WM_FULL_TEXT_BEAUTIFY_COPY_ID" val="30"/>
</p:tagLst>
</file>

<file path=ppt/tags/tag219.xml><?xml version="1.0" encoding="utf-8"?>
<p:tagLst xmlns:p="http://schemas.openxmlformats.org/presentationml/2006/main">
  <p:tag name="KSO_WM_FULL_TEXT_BEAUTIFY_COPY_ID" val="31"/>
</p:tagLst>
</file>

<file path=ppt/tags/tag22.xml><?xml version="1.0" encoding="utf-8"?>
<p:tagLst xmlns:p="http://schemas.openxmlformats.org/presentationml/2006/main">
  <p:tag name="KSO_WM_FULL_TEXT_BEAUTIFY_COPY_ID" val="70"/>
</p:tagLst>
</file>

<file path=ppt/tags/tag220.xml><?xml version="1.0" encoding="utf-8"?>
<p:tagLst xmlns:p="http://schemas.openxmlformats.org/presentationml/2006/main">
  <p:tag name="KSO_WM_FULL_TEXT_BEAUTIFY_COPY_ID" val="22"/>
</p:tagLst>
</file>

<file path=ppt/tags/tag221.xml><?xml version="1.0" encoding="utf-8"?>
<p:tagLst xmlns:p="http://schemas.openxmlformats.org/presentationml/2006/main">
  <p:tag name="KSO_WM_FULL_TEXT_BEAUTIFY_COPY_ID" val="23"/>
</p:tagLst>
</file>

<file path=ppt/tags/tag222.xml><?xml version="1.0" encoding="utf-8"?>
<p:tagLst xmlns:p="http://schemas.openxmlformats.org/presentationml/2006/main">
  <p:tag name="KSO_WM_FULL_TEXT_BEAUTIFY_COPY_ID" val="20"/>
</p:tagLst>
</file>

<file path=ppt/tags/tag223.xml><?xml version="1.0" encoding="utf-8"?>
<p:tagLst xmlns:p="http://schemas.openxmlformats.org/presentationml/2006/main">
  <p:tag name="KSO_WM_FULL_TEXT_BEAUTIFY_COPY_ID" val="21"/>
</p:tagLst>
</file>

<file path=ppt/tags/tag224.xml><?xml version="1.0" encoding="utf-8"?>
<p:tagLst xmlns:p="http://schemas.openxmlformats.org/presentationml/2006/main">
  <p:tag name="KSO_WM_FULL_TEXT_BEAUTIFY_COPY_ID" val="48"/>
</p:tagLst>
</file>

<file path=ppt/tags/tag225.xml><?xml version="1.0" encoding="utf-8"?>
<p:tagLst xmlns:p="http://schemas.openxmlformats.org/presentationml/2006/main">
  <p:tag name="KSO_WM_FULL_TEXT_BEAUTIFY_COPY_ID" val="52"/>
</p:tagLst>
</file>

<file path=ppt/tags/tag226.xml><?xml version="1.0" encoding="utf-8"?>
<p:tagLst xmlns:p="http://schemas.openxmlformats.org/presentationml/2006/main">
  <p:tag name="KSO_WM_FULL_TEXT_BEAUTIFY_COPY_ID" val="53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acd38fc75de463a9bad827655297ca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a07cbdab320434fb0267f170ea65714"/>
  <p:tag name="KSO_WM_UNIT_TEXT_FILL_FORE_SCHEMECOLOR_INDEX_BRIGHTNESS" val="0"/>
  <p:tag name="KSO_WM_UNIT_TEXT_FILL_FORE_SCHEMECOLOR_INDEX" val="13"/>
  <p:tag name="KSO_WM_UNIT_TEXT_FILL_TYPE" val="1"/>
  <p:tag name="KSO_WM_TEMPLATE_ASSEMBLE_XID" val="5fd0c5281fa9d42129dd6fd1"/>
  <p:tag name="KSO_WM_TEMPLATE_ASSEMBLE_GROUPID" val="5fd0c5281fa9d42129dd6fd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FULL_TEXT_BEAUTIFY_COPY_ID" val="76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5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5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FULL_TEXT_BEAUTIFY_COPY_ID" val="77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3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4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5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6480_5*l_h_i*1_5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FULL_TEXT_BEAUTIFY_COPY_ID" val="75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5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5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3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FULL_TEXT_BEAUTIFY_COPY_ID" val="49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4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5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6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16480_5*l_h_i*1_6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20:38:00&quot;,&quot;maxSize&quot;:{&quot;size1&quot;:31.100000000000001},&quot;minSize&quot;:{&quot;size1&quot;:20.100000000000001},&quot;normalSize&quot;:{&quot;size1&quot;:20.100000000000001},&quot;subLayout&quot;:[{&quot;id&quot;:&quot;2020-12-09T20:38:00&quot;,&quot;margin&quot;:{&quot;bottom&quot;:0.026000002399086952,&quot;left&quot;:1.6929999589920044,&quot;right&quot;:1.6929999589920044,&quot;top&quot;:1.6929999589920044},&quot;type&quot;:0},{&quot;id&quot;:&quot;2020-12-09T20:38:00&quot;,&quot;margin&quot;:{&quot;bottom&quot;:1.6929999589920044,&quot;left&quot;:1.6929999589920044,&quot;right&quot;:1.692999958992004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5fd0c5281fa9d42129dd6fd1"/>
  <p:tag name="KSO_WM_TEMPLATE_ASSEMBLE_GROUPID" val="5fd0c5281fa9d42129dd6fd1"/>
</p:tagLst>
</file>

<file path=ppt/tags/tag265.xml><?xml version="1.0" encoding="utf-8"?>
<p:tagLst xmlns:p="http://schemas.openxmlformats.org/presentationml/2006/main">
  <p:tag name="KSO_WM_FULL_TEXT_BEAUTIFY_COPY_ID" val="14"/>
</p:tagLst>
</file>

<file path=ppt/tags/tag266.xml><?xml version="1.0" encoding="utf-8"?>
<p:tagLst xmlns:p="http://schemas.openxmlformats.org/presentationml/2006/main">
  <p:tag name="KSO_WM_FULL_TEXT_BEAUTIFY_COPY_ID" val="12"/>
</p:tagLst>
</file>

<file path=ppt/tags/tag267.xml><?xml version="1.0" encoding="utf-8"?>
<p:tagLst xmlns:p="http://schemas.openxmlformats.org/presentationml/2006/main">
  <p:tag name="KSO_WM_FULL_TEXT_BEAUTIFY_COPY_ID" val="13"/>
</p:tagLst>
</file>

<file path=ppt/tags/tag268.xml><?xml version="1.0" encoding="utf-8"?>
<p:tagLst xmlns:p="http://schemas.openxmlformats.org/presentationml/2006/main">
  <p:tag name="KSO_WM_FULL_TEXT_BEAUTIFY_COPY_ID" val="15"/>
</p:tagLst>
</file>

<file path=ppt/tags/tag269.xml><?xml version="1.0" encoding="utf-8"?>
<p:tagLst xmlns:p="http://schemas.openxmlformats.org/presentationml/2006/main">
  <p:tag name="KSO_WM_FULL_TEXT_BEAUTIFY_COPY_ID" val="16"/>
</p:tagLst>
</file>

<file path=ppt/tags/tag27.xml><?xml version="1.0" encoding="utf-8"?>
<p:tagLst xmlns:p="http://schemas.openxmlformats.org/presentationml/2006/main">
  <p:tag name="KSO_WM_FULL_TEXT_BEAUTIFY_COPY_ID" val="50"/>
</p:tagLst>
</file>

<file path=ppt/tags/tag270.xml><?xml version="1.0" encoding="utf-8"?>
<p:tagLst xmlns:p="http://schemas.openxmlformats.org/presentationml/2006/main">
  <p:tag name="KSO_WM_FULL_TEXT_BEAUTIFY_COPY_ID" val="17"/>
</p:tagLst>
</file>

<file path=ppt/tags/tag271.xml><?xml version="1.0" encoding="utf-8"?>
<p:tagLst xmlns:p="http://schemas.openxmlformats.org/presentationml/2006/main">
  <p:tag name="KSO_WM_FULL_TEXT_BEAUTIFY_COPY_ID" val="18"/>
</p:tagLst>
</file>

<file path=ppt/tags/tag272.xml><?xml version="1.0" encoding="utf-8"?>
<p:tagLst xmlns:p="http://schemas.openxmlformats.org/presentationml/2006/main">
  <p:tag name="KSO_WM_FULL_TEXT_BEAUTIFY_COPY_ID" val="19"/>
</p:tagLst>
</file>

<file path=ppt/tags/tag273.xml><?xml version="1.0" encoding="utf-8"?>
<p:tagLst xmlns:p="http://schemas.openxmlformats.org/presentationml/2006/main">
  <p:tag name="KSO_WM_FULL_TEXT_BEAUTIFY_COPY_ID" val="14"/>
</p:tagLst>
</file>

<file path=ppt/tags/tag274.xml><?xml version="1.0" encoding="utf-8"?>
<p:tagLst xmlns:p="http://schemas.openxmlformats.org/presentationml/2006/main">
  <p:tag name="KSO_WM_FULL_TEXT_BEAUTIFY_COPY_ID" val="12"/>
</p:tagLst>
</file>

<file path=ppt/tags/tag275.xml><?xml version="1.0" encoding="utf-8"?>
<p:tagLst xmlns:p="http://schemas.openxmlformats.org/presentationml/2006/main">
  <p:tag name="KSO_WM_FULL_TEXT_BEAUTIFY_COPY_ID" val="13"/>
</p:tagLst>
</file>

<file path=ppt/tags/tag276.xml><?xml version="1.0" encoding="utf-8"?>
<p:tagLst xmlns:p="http://schemas.openxmlformats.org/presentationml/2006/main">
  <p:tag name="KSO_WM_FULL_TEXT_BEAUTIFY_COPY_ID" val="15"/>
</p:tagLst>
</file>

<file path=ppt/tags/tag277.xml><?xml version="1.0" encoding="utf-8"?>
<p:tagLst xmlns:p="http://schemas.openxmlformats.org/presentationml/2006/main">
  <p:tag name="KSO_WM_FULL_TEXT_BEAUTIFY_COPY_ID" val="16"/>
</p:tagLst>
</file>

<file path=ppt/tags/tag278.xml><?xml version="1.0" encoding="utf-8"?>
<p:tagLst xmlns:p="http://schemas.openxmlformats.org/presentationml/2006/main">
  <p:tag name="KSO_WM_FULL_TEXT_BEAUTIFY_COPY_ID" val="17"/>
</p:tagLst>
</file>

<file path=ppt/tags/tag279.xml><?xml version="1.0" encoding="utf-8"?>
<p:tagLst xmlns:p="http://schemas.openxmlformats.org/presentationml/2006/main">
  <p:tag name="KSO_WM_FULL_TEXT_BEAUTIFY_COPY_ID" val="18"/>
</p:tagLst>
</file>

<file path=ppt/tags/tag28.xml><?xml version="1.0" encoding="utf-8"?>
<p:tagLst xmlns:p="http://schemas.openxmlformats.org/presentationml/2006/main">
  <p:tag name="KSO_WM_FULL_TEXT_BEAUTIFY_COPY_ID" val="51"/>
</p:tagLst>
</file>

<file path=ppt/tags/tag280.xml><?xml version="1.0" encoding="utf-8"?>
<p:tagLst xmlns:p="http://schemas.openxmlformats.org/presentationml/2006/main">
  <p:tag name="KSO_WM_FULL_TEXT_BEAUTIFY_COPY_ID" val="19"/>
</p:tagLst>
</file>

<file path=ppt/tags/tag281.xml><?xml version="1.0" encoding="utf-8"?>
<p:tagLst xmlns:p="http://schemas.openxmlformats.org/presentationml/2006/main">
  <p:tag name="ISPRING_PRESENTATION_TITLE" val="第一PPT模板网-WWW.1PPT.COM"/>
</p:tagLst>
</file>

<file path=ppt/tags/tag29.xml><?xml version="1.0" encoding="utf-8"?>
<p:tagLst xmlns:p="http://schemas.openxmlformats.org/presentationml/2006/main">
  <p:tag name="KSO_WM_FULL_TEXT_BEAUTIFY_COPY_ID" val="5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FULL_TEXT_BEAUTIFY_COPY_ID" val="53"/>
</p:tagLst>
</file>

<file path=ppt/tags/tag31.xml><?xml version="1.0" encoding="utf-8"?>
<p:tagLst xmlns:p="http://schemas.openxmlformats.org/presentationml/2006/main">
  <p:tag name="KSO_WM_FULL_TEXT_BEAUTIFY_COPY_ID" val="54"/>
</p:tagLst>
</file>

<file path=ppt/tags/tag32.xml><?xml version="1.0" encoding="utf-8"?>
<p:tagLst xmlns:p="http://schemas.openxmlformats.org/presentationml/2006/main">
  <p:tag name="KSO_WM_FULL_TEXT_BEAUTIFY_COPY_ID" val="55"/>
</p:tagLst>
</file>

<file path=ppt/tags/tag33.xml><?xml version="1.0" encoding="utf-8"?>
<p:tagLst xmlns:p="http://schemas.openxmlformats.org/presentationml/2006/main">
  <p:tag name="KSO_WM_FULL_TEXT_BEAUTIFY_COPY_ID" val="56"/>
</p:tagLst>
</file>

<file path=ppt/tags/tag34.xml><?xml version="1.0" encoding="utf-8"?>
<p:tagLst xmlns:p="http://schemas.openxmlformats.org/presentationml/2006/main">
  <p:tag name="KSO_WM_FULL_TEXT_BEAUTIFY_COPY_ID" val="44"/>
</p:tagLst>
</file>

<file path=ppt/tags/tag35.xml><?xml version="1.0" encoding="utf-8"?>
<p:tagLst xmlns:p="http://schemas.openxmlformats.org/presentationml/2006/main">
  <p:tag name="KSO_WM_FULL_TEXT_BEAUTIFY_COPY_ID" val="49"/>
</p:tagLst>
</file>

<file path=ppt/tags/tag36.xml><?xml version="1.0" encoding="utf-8"?>
<p:tagLst xmlns:p="http://schemas.openxmlformats.org/presentationml/2006/main">
  <p:tag name="KSO_WM_FULL_TEXT_BEAUTIFY_COPY_ID" val="50"/>
</p:tagLst>
</file>

<file path=ppt/tags/tag37.xml><?xml version="1.0" encoding="utf-8"?>
<p:tagLst xmlns:p="http://schemas.openxmlformats.org/presentationml/2006/main">
  <p:tag name="KSO_WM_FULL_TEXT_BEAUTIFY_COPY_ID" val="49"/>
</p:tagLst>
</file>

<file path=ppt/tags/tag38.xml><?xml version="1.0" encoding="utf-8"?>
<p:tagLst xmlns:p="http://schemas.openxmlformats.org/presentationml/2006/main">
  <p:tag name="KSO_WM_FULL_TEXT_BEAUTIFY_COPY_ID" val="50"/>
</p:tagLst>
</file>

<file path=ppt/tags/tag39.xml><?xml version="1.0" encoding="utf-8"?>
<p:tagLst xmlns:p="http://schemas.openxmlformats.org/presentationml/2006/main">
  <p:tag name="KSO_WM_FULL_TEXT_BEAUTIFY_COPY_ID" val="51"/>
</p:tagLst>
</file>

<file path=ppt/tags/tag4.xml><?xml version="1.0" encoding="utf-8"?>
<p:tagLst xmlns:p="http://schemas.openxmlformats.org/presentationml/2006/main">
  <p:tag name="KSO_WM_FULL_TEXT_BEAUTIFY_COPY_ID" val="10"/>
</p:tagLst>
</file>

<file path=ppt/tags/tag40.xml><?xml version="1.0" encoding="utf-8"?>
<p:tagLst xmlns:p="http://schemas.openxmlformats.org/presentationml/2006/main">
  <p:tag name="KSO_WM_FULL_TEXT_BEAUTIFY_COPY_ID" val="52"/>
</p:tagLst>
</file>

<file path=ppt/tags/tag41.xml><?xml version="1.0" encoding="utf-8"?>
<p:tagLst xmlns:p="http://schemas.openxmlformats.org/presentationml/2006/main">
  <p:tag name="KSO_WM_FULL_TEXT_BEAUTIFY_COPY_ID" val="53"/>
</p:tagLst>
</file>

<file path=ppt/tags/tag42.xml><?xml version="1.0" encoding="utf-8"?>
<p:tagLst xmlns:p="http://schemas.openxmlformats.org/presentationml/2006/main">
  <p:tag name="KSO_WM_FULL_TEXT_BEAUTIFY_COPY_ID" val="54"/>
</p:tagLst>
</file>

<file path=ppt/tags/tag43.xml><?xml version="1.0" encoding="utf-8"?>
<p:tagLst xmlns:p="http://schemas.openxmlformats.org/presentationml/2006/main">
  <p:tag name="KSO_WM_FULL_TEXT_BEAUTIFY_COPY_ID" val="55"/>
</p:tagLst>
</file>

<file path=ppt/tags/tag44.xml><?xml version="1.0" encoding="utf-8"?>
<p:tagLst xmlns:p="http://schemas.openxmlformats.org/presentationml/2006/main">
  <p:tag name="KSO_WM_FULL_TEXT_BEAUTIFY_COPY_ID" val="56"/>
</p:tagLst>
</file>

<file path=ppt/tags/tag45.xml><?xml version="1.0" encoding="utf-8"?>
<p:tagLst xmlns:p="http://schemas.openxmlformats.org/presentationml/2006/main">
  <p:tag name="KSO_WM_FULL_TEXT_BEAUTIFY_COPY_ID" val="18"/>
</p:tagLst>
</file>

<file path=ppt/tags/tag46.xml><?xml version="1.0" encoding="utf-8"?>
<p:tagLst xmlns:p="http://schemas.openxmlformats.org/presentationml/2006/main">
  <p:tag name="KSO_WM_FULL_TEXT_BEAUTIFY_COPY_ID" val="19"/>
</p:tagLst>
</file>

<file path=ppt/tags/tag47.xml><?xml version="1.0" encoding="utf-8"?>
<p:tagLst xmlns:p="http://schemas.openxmlformats.org/presentationml/2006/main">
  <p:tag name="KSO_WM_FULL_TEXT_BEAUTIFY_COPY_ID" val="20"/>
</p:tagLst>
</file>

<file path=ppt/tags/tag48.xml><?xml version="1.0" encoding="utf-8"?>
<p:tagLst xmlns:p="http://schemas.openxmlformats.org/presentationml/2006/main">
  <p:tag name="KSO_WM_FULL_TEXT_BEAUTIFY_COPY_ID" val="21"/>
</p:tagLst>
</file>

<file path=ppt/tags/tag49.xml><?xml version="1.0" encoding="utf-8"?>
<p:tagLst xmlns:p="http://schemas.openxmlformats.org/presentationml/2006/main">
  <p:tag name="KSO_WM_FULL_TEXT_BEAUTIFY_COPY_ID" val="22"/>
</p:tagLst>
</file>

<file path=ppt/tags/tag5.xml><?xml version="1.0" encoding="utf-8"?>
<p:tagLst xmlns:p="http://schemas.openxmlformats.org/presentationml/2006/main">
  <p:tag name="KSO_WM_FULL_TEXT_BEAUTIFY_COPY_ID" val="11"/>
</p:tagLst>
</file>

<file path=ppt/tags/tag50.xml><?xml version="1.0" encoding="utf-8"?>
<p:tagLst xmlns:p="http://schemas.openxmlformats.org/presentationml/2006/main">
  <p:tag name="KSO_WM_FULL_TEXT_BEAUTIFY_COPY_ID" val="23"/>
</p:tagLst>
</file>

<file path=ppt/tags/tag51.xml><?xml version="1.0" encoding="utf-8"?>
<p:tagLst xmlns:p="http://schemas.openxmlformats.org/presentationml/2006/main">
  <p:tag name="KSO_WM_FULL_TEXT_BEAUTIFY_COPY_ID" val="24"/>
</p:tagLst>
</file>

<file path=ppt/tags/tag52.xml><?xml version="1.0" encoding="utf-8"?>
<p:tagLst xmlns:p="http://schemas.openxmlformats.org/presentationml/2006/main">
  <p:tag name="KSO_WM_FULL_TEXT_BEAUTIFY_COPY_ID" val="25"/>
</p:tagLst>
</file>

<file path=ppt/tags/tag53.xml><?xml version="1.0" encoding="utf-8"?>
<p:tagLst xmlns:p="http://schemas.openxmlformats.org/presentationml/2006/main">
  <p:tag name="KSO_WM_FULL_TEXT_BEAUTIFY_COPY_ID" val="26"/>
</p:tagLst>
</file>

<file path=ppt/tags/tag54.xml><?xml version="1.0" encoding="utf-8"?>
<p:tagLst xmlns:p="http://schemas.openxmlformats.org/presentationml/2006/main">
  <p:tag name="KSO_WM_FULL_TEXT_BEAUTIFY_COPY_ID" val="27"/>
</p:tagLst>
</file>

<file path=ppt/tags/tag55.xml><?xml version="1.0" encoding="utf-8"?>
<p:tagLst xmlns:p="http://schemas.openxmlformats.org/presentationml/2006/main">
  <p:tag name="KSO_WM_FULL_TEXT_BEAUTIFY_COPY_ID" val="28"/>
</p:tagLst>
</file>

<file path=ppt/tags/tag56.xml><?xml version="1.0" encoding="utf-8"?>
<p:tagLst xmlns:p="http://schemas.openxmlformats.org/presentationml/2006/main">
  <p:tag name="KSO_WM_FULL_TEXT_BEAUTIFY_COPY_ID" val="29"/>
</p:tagLst>
</file>

<file path=ppt/tags/tag57.xml><?xml version="1.0" encoding="utf-8"?>
<p:tagLst xmlns:p="http://schemas.openxmlformats.org/presentationml/2006/main">
  <p:tag name="KSO_WM_FULL_TEXT_BEAUTIFY_COPY_ID" val="30"/>
</p:tagLst>
</file>

<file path=ppt/tags/tag58.xml><?xml version="1.0" encoding="utf-8"?>
<p:tagLst xmlns:p="http://schemas.openxmlformats.org/presentationml/2006/main">
  <p:tag name="KSO_WM_FULL_TEXT_BEAUTIFY_COPY_ID" val="31"/>
</p:tagLst>
</file>

<file path=ppt/tags/tag59.xml><?xml version="1.0" encoding="utf-8"?>
<p:tagLst xmlns:p="http://schemas.openxmlformats.org/presentationml/2006/main">
  <p:tag name="KSO_WM_FULL_TEXT_BEAUTIFY_COPY_ID" val="32"/>
</p:tagLst>
</file>

<file path=ppt/tags/tag6.xml><?xml version="1.0" encoding="utf-8"?>
<p:tagLst xmlns:p="http://schemas.openxmlformats.org/presentationml/2006/main">
  <p:tag name="KSO_WM_FULL_TEXT_BEAUTIFY_COPY_ID" val="16"/>
</p:tagLst>
</file>

<file path=ppt/tags/tag60.xml><?xml version="1.0" encoding="utf-8"?>
<p:tagLst xmlns:p="http://schemas.openxmlformats.org/presentationml/2006/main">
  <p:tag name="KSO_WM_FULL_TEXT_BEAUTIFY_COPY_ID" val="33"/>
</p:tagLst>
</file>

<file path=ppt/tags/tag61.xml><?xml version="1.0" encoding="utf-8"?>
<p:tagLst xmlns:p="http://schemas.openxmlformats.org/presentationml/2006/main">
  <p:tag name="KSO_WM_FULL_TEXT_BEAUTIFY_COPY_ID" val="16"/>
</p:tagLst>
</file>

<file path=ppt/tags/tag62.xml><?xml version="1.0" encoding="utf-8"?>
<p:tagLst xmlns:p="http://schemas.openxmlformats.org/presentationml/2006/main">
  <p:tag name="KSO_WM_FULL_TEXT_BEAUTIFY_COPY_ID" val="17"/>
</p:tagLst>
</file>

<file path=ppt/tags/tag63.xml><?xml version="1.0" encoding="utf-8"?>
<p:tagLst xmlns:p="http://schemas.openxmlformats.org/presentationml/2006/main">
  <p:tag name="KSO_WM_FULL_TEXT_BEAUTIFY_COPY_ID" val="14"/>
</p:tagLst>
</file>

<file path=ppt/tags/tag64.xml><?xml version="1.0" encoding="utf-8"?>
<p:tagLst xmlns:p="http://schemas.openxmlformats.org/presentationml/2006/main">
  <p:tag name="KSO_WM_FULL_TEXT_BEAUTIFY_COPY_ID" val="15"/>
</p:tagLst>
</file>

<file path=ppt/tags/tag65.xml><?xml version="1.0" encoding="utf-8"?>
<p:tagLst xmlns:p="http://schemas.openxmlformats.org/presentationml/2006/main">
  <p:tag name="KSO_WM_FULL_TEXT_BEAUTIFY_COPY_ID" val="14"/>
</p:tagLst>
</file>

<file path=ppt/tags/tag66.xml><?xml version="1.0" encoding="utf-8"?>
<p:tagLst xmlns:p="http://schemas.openxmlformats.org/presentationml/2006/main">
  <p:tag name="KSO_WM_FULL_TEXT_BEAUTIFY_COPY_ID" val="14"/>
</p:tagLst>
</file>

<file path=ppt/tags/tag67.xml><?xml version="1.0" encoding="utf-8"?>
<p:tagLst xmlns:p="http://schemas.openxmlformats.org/presentationml/2006/main">
  <p:tag name="KSO_WM_FULL_TEXT_BEAUTIFY_COPY_ID" val="12"/>
</p:tagLst>
</file>

<file path=ppt/tags/tag68.xml><?xml version="1.0" encoding="utf-8"?>
<p:tagLst xmlns:p="http://schemas.openxmlformats.org/presentationml/2006/main">
  <p:tag name="KSO_WM_FULL_TEXT_BEAUTIFY_COPY_ID" val="13"/>
</p:tagLst>
</file>

<file path=ppt/tags/tag69.xml><?xml version="1.0" encoding="utf-8"?>
<p:tagLst xmlns:p="http://schemas.openxmlformats.org/presentationml/2006/main">
  <p:tag name="KSO_WM_FULL_TEXT_BEAUTIFY_COPY_ID" val="10"/>
</p:tagLst>
</file>

<file path=ppt/tags/tag7.xml><?xml version="1.0" encoding="utf-8"?>
<p:tagLst xmlns:p="http://schemas.openxmlformats.org/presentationml/2006/main">
  <p:tag name="KSO_WM_FULL_TEXT_BEAUTIFY_COPY_ID" val="17"/>
</p:tagLst>
</file>

<file path=ppt/tags/tag70.xml><?xml version="1.0" encoding="utf-8"?>
<p:tagLst xmlns:p="http://schemas.openxmlformats.org/presentationml/2006/main">
  <p:tag name="KSO_WM_FULL_TEXT_BEAUTIFY_COPY_ID" val="11"/>
</p:tagLst>
</file>

<file path=ppt/tags/tag71.xml><?xml version="1.0" encoding="utf-8"?>
<p:tagLst xmlns:p="http://schemas.openxmlformats.org/presentationml/2006/main">
  <p:tag name="KSO_WM_FULL_TEXT_BEAUTIFY_COPY_ID" val="34"/>
</p:tagLst>
</file>

<file path=ppt/tags/tag72.xml><?xml version="1.0" encoding="utf-8"?>
<p:tagLst xmlns:p="http://schemas.openxmlformats.org/presentationml/2006/main">
  <p:tag name="KSO_WM_FULL_TEXT_BEAUTIFY_COPY_ID" val="36"/>
</p:tagLst>
</file>

<file path=ppt/tags/tag73.xml><?xml version="1.0" encoding="utf-8"?>
<p:tagLst xmlns:p="http://schemas.openxmlformats.org/presentationml/2006/main">
  <p:tag name="KSO_WM_FULL_TEXT_BEAUTIFY_COPY_ID" val="37"/>
</p:tagLst>
</file>

<file path=ppt/tags/tag74.xml><?xml version="1.0" encoding="utf-8"?>
<p:tagLst xmlns:p="http://schemas.openxmlformats.org/presentationml/2006/main">
  <p:tag name="KSO_WM_FULL_TEXT_BEAUTIFY_COPY_ID" val="38"/>
</p:tagLst>
</file>

<file path=ppt/tags/tag75.xml><?xml version="1.0" encoding="utf-8"?>
<p:tagLst xmlns:p="http://schemas.openxmlformats.org/presentationml/2006/main">
  <p:tag name="KSO_WM_FULL_TEXT_BEAUTIFY_COPY_ID" val="42"/>
</p:tagLst>
</file>

<file path=ppt/tags/tag76.xml><?xml version="1.0" encoding="utf-8"?>
<p:tagLst xmlns:p="http://schemas.openxmlformats.org/presentationml/2006/main">
  <p:tag name="KSO_WM_FULL_TEXT_BEAUTIFY_COPY_ID" val="43"/>
</p:tagLst>
</file>

<file path=ppt/tags/tag77.xml><?xml version="1.0" encoding="utf-8"?>
<p:tagLst xmlns:p="http://schemas.openxmlformats.org/presentationml/2006/main">
  <p:tag name="KSO_WM_UNIT_PLACING_PICTURE_USER_VIEWPORT" val="{&quot;height&quot;:6315,&quot;width&quot;:7620}"/>
</p:tagLst>
</file>

<file path=ppt/tags/tag78.xml><?xml version="1.0" encoding="utf-8"?>
<p:tagLst xmlns:p="http://schemas.openxmlformats.org/presentationml/2006/main">
  <p:tag name="KSO_WM_FULL_TEXT_BEAUTIFY_COPY_ID" val="9"/>
</p:tagLst>
</file>

<file path=ppt/tags/tag79.xml><?xml version="1.0" encoding="utf-8"?>
<p:tagLst xmlns:p="http://schemas.openxmlformats.org/presentationml/2006/main">
  <p:tag name="KSO_WM_FULL_TEXT_BEAUTIFY_COPY_ID" val="10"/>
</p:tagLst>
</file>

<file path=ppt/tags/tag8.xml><?xml version="1.0" encoding="utf-8"?>
<p:tagLst xmlns:p="http://schemas.openxmlformats.org/presentationml/2006/main">
  <p:tag name="KSO_WM_FULL_TEXT_BEAUTIFY_COPY_ID" val="19"/>
</p:tagLst>
</file>

<file path=ppt/tags/tag80.xml><?xml version="1.0" encoding="utf-8"?>
<p:tagLst xmlns:p="http://schemas.openxmlformats.org/presentationml/2006/main">
  <p:tag name="KSO_WM_FULL_TEXT_BEAUTIFY_COPY_ID" val="11"/>
</p:tagLst>
</file>

<file path=ppt/tags/tag81.xml><?xml version="1.0" encoding="utf-8"?>
<p:tagLst xmlns:p="http://schemas.openxmlformats.org/presentationml/2006/main">
  <p:tag name="KSO_WM_FULL_TEXT_BEAUTIFY_COPY_ID" val="12"/>
</p:tagLst>
</file>

<file path=ppt/tags/tag82.xml><?xml version="1.0" encoding="utf-8"?>
<p:tagLst xmlns:p="http://schemas.openxmlformats.org/presentationml/2006/main">
  <p:tag name="KSO_WM_FULL_TEXT_BEAUTIFY_COPY_ID" val="13"/>
</p:tagLst>
</file>

<file path=ppt/tags/tag83.xml><?xml version="1.0" encoding="utf-8"?>
<p:tagLst xmlns:p="http://schemas.openxmlformats.org/presentationml/2006/main">
  <p:tag name="KSO_WM_FULL_TEXT_BEAUTIFY_COPY_ID" val="14"/>
</p:tagLst>
</file>

<file path=ppt/tags/tag84.xml><?xml version="1.0" encoding="utf-8"?>
<p:tagLst xmlns:p="http://schemas.openxmlformats.org/presentationml/2006/main">
  <p:tag name="KSO_WM_FULL_TEXT_BEAUTIFY_COPY_ID" val="15"/>
</p:tagLst>
</file>

<file path=ppt/tags/tag85.xml><?xml version="1.0" encoding="utf-8"?>
<p:tagLst xmlns:p="http://schemas.openxmlformats.org/presentationml/2006/main">
  <p:tag name="KSO_WM_FULL_TEXT_BEAUTIFY_COPY_ID" val="16"/>
</p:tagLst>
</file>

<file path=ppt/tags/tag86.xml><?xml version="1.0" encoding="utf-8"?>
<p:tagLst xmlns:p="http://schemas.openxmlformats.org/presentationml/2006/main">
  <p:tag name="KSO_WM_FULL_TEXT_BEAUTIFY_COPY_ID" val="45"/>
</p:tagLst>
</file>

<file path=ppt/tags/tag87.xml><?xml version="1.0" encoding="utf-8"?>
<p:tagLst xmlns:p="http://schemas.openxmlformats.org/presentationml/2006/main">
  <p:tag name="KSO_WM_FULL_TEXT_BEAUTIFY_COPY_ID" val="46"/>
</p:tagLst>
</file>

<file path=ppt/tags/tag88.xml><?xml version="1.0" encoding="utf-8"?>
<p:tagLst xmlns:p="http://schemas.openxmlformats.org/presentationml/2006/main">
  <p:tag name="KSO_WM_FULL_TEXT_BEAUTIFY_COPY_ID" val="43"/>
</p:tagLst>
</file>

<file path=ppt/tags/tag89.xml><?xml version="1.0" encoding="utf-8"?>
<p:tagLst xmlns:p="http://schemas.openxmlformats.org/presentationml/2006/main">
  <p:tag name="KSO_WM_FULL_TEXT_BEAUTIFY_COPY_ID" val="44"/>
</p:tagLst>
</file>

<file path=ppt/tags/tag9.xml><?xml version="1.0" encoding="utf-8"?>
<p:tagLst xmlns:p="http://schemas.openxmlformats.org/presentationml/2006/main">
  <p:tag name="KSO_WM_FULL_TEXT_BEAUTIFY_COPY_ID" val="21"/>
</p:tagLst>
</file>

<file path=ppt/tags/tag90.xml><?xml version="1.0" encoding="utf-8"?>
<p:tagLst xmlns:p="http://schemas.openxmlformats.org/presentationml/2006/main">
  <p:tag name="KSO_WM_FULL_TEXT_BEAUTIFY_COPY_ID" val="41"/>
</p:tagLst>
</file>

<file path=ppt/tags/tag91.xml><?xml version="1.0" encoding="utf-8"?>
<p:tagLst xmlns:p="http://schemas.openxmlformats.org/presentationml/2006/main">
  <p:tag name="KSO_WM_FULL_TEXT_BEAUTIFY_COPY_ID" val="42"/>
</p:tagLst>
</file>

<file path=ppt/tags/tag92.xml><?xml version="1.0" encoding="utf-8"?>
<p:tagLst xmlns:p="http://schemas.openxmlformats.org/presentationml/2006/main">
  <p:tag name="KSO_WM_FULL_TEXT_BEAUTIFY_COPY_ID" val="39"/>
</p:tagLst>
</file>

<file path=ppt/tags/tag93.xml><?xml version="1.0" encoding="utf-8"?>
<p:tagLst xmlns:p="http://schemas.openxmlformats.org/presentationml/2006/main">
  <p:tag name="KSO_WM_FULL_TEXT_BEAUTIFY_COPY_ID" val="40"/>
</p:tagLst>
</file>

<file path=ppt/tags/tag94.xml><?xml version="1.0" encoding="utf-8"?>
<p:tagLst xmlns:p="http://schemas.openxmlformats.org/presentationml/2006/main">
  <p:tag name="KSO_WM_FULL_TEXT_BEAUTIFY_COPY_ID" val="37"/>
</p:tagLst>
</file>

<file path=ppt/tags/tag95.xml><?xml version="1.0" encoding="utf-8"?>
<p:tagLst xmlns:p="http://schemas.openxmlformats.org/presentationml/2006/main">
  <p:tag name="KSO_WM_FULL_TEXT_BEAUTIFY_COPY_ID" val="38"/>
</p:tagLst>
</file>

<file path=ppt/tags/tag96.xml><?xml version="1.0" encoding="utf-8"?>
<p:tagLst xmlns:p="http://schemas.openxmlformats.org/presentationml/2006/main">
  <p:tag name="KSO_WM_FULL_TEXT_BEAUTIFY_COPY_ID" val="32"/>
</p:tagLst>
</file>

<file path=ppt/tags/tag97.xml><?xml version="1.0" encoding="utf-8"?>
<p:tagLst xmlns:p="http://schemas.openxmlformats.org/presentationml/2006/main">
  <p:tag name="KSO_WM_FULL_TEXT_BEAUTIFY_COPY_ID" val="34"/>
</p:tagLst>
</file>

<file path=ppt/tags/tag98.xml><?xml version="1.0" encoding="utf-8"?>
<p:tagLst xmlns:p="http://schemas.openxmlformats.org/presentationml/2006/main">
  <p:tag name="KSO_WM_FULL_TEXT_BEAUTIFY_COPY_ID" val="35"/>
</p:tagLst>
</file>

<file path=ppt/tags/tag99.xml><?xml version="1.0" encoding="utf-8"?>
<p:tagLst xmlns:p="http://schemas.openxmlformats.org/presentationml/2006/main">
  <p:tag name="KSO_WM_FULL_TEXT_BEAUTIFY_COPY_ID" val="36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全屏显示(16:9)</PresentationFormat>
  <Paragraphs>260</Paragraphs>
  <Slides>16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U.S. 101</vt:lpstr>
      <vt:lpstr>Segoe Print</vt:lpstr>
      <vt:lpstr>Roboto</vt:lpstr>
      <vt:lpstr>Open Sans Light</vt:lpstr>
      <vt:lpstr>Montserrat Black</vt:lpstr>
      <vt:lpstr>Arial Unicode MS</vt:lpstr>
      <vt:lpstr>Calibri</vt:lpstr>
      <vt:lpstr>Yu Gothic UI Light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晓强</cp:lastModifiedBy>
  <cp:revision>263</cp:revision>
  <dcterms:created xsi:type="dcterms:W3CDTF">2015-12-11T17:46:00Z</dcterms:created>
  <dcterms:modified xsi:type="dcterms:W3CDTF">2021-03-10T07:59:24Z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