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sldIdLst>
    <p:sldId id="259" r:id="rId3"/>
    <p:sldId id="263" r:id="rId4"/>
    <p:sldId id="260" r:id="rId5"/>
    <p:sldId id="267" r:id="rId6"/>
    <p:sldId id="268" r:id="rId7"/>
    <p:sldId id="269" r:id="rId8"/>
    <p:sldId id="271" r:id="rId9"/>
    <p:sldId id="270" r:id="rId10"/>
    <p:sldId id="287" r:id="rId11"/>
    <p:sldId id="301" r:id="rId12"/>
    <p:sldId id="288" r:id="rId13"/>
    <p:sldId id="264" r:id="rId14"/>
    <p:sldId id="272" r:id="rId15"/>
    <p:sldId id="290" r:id="rId16"/>
    <p:sldId id="274" r:id="rId17"/>
    <p:sldId id="300" r:id="rId18"/>
    <p:sldId id="275" r:id="rId19"/>
    <p:sldId id="265" r:id="rId20"/>
    <p:sldId id="277" r:id="rId21"/>
    <p:sldId id="291" r:id="rId22"/>
    <p:sldId id="292" r:id="rId23"/>
    <p:sldId id="293" r:id="rId24"/>
    <p:sldId id="294" r:id="rId25"/>
    <p:sldId id="266" r:id="rId26"/>
    <p:sldId id="295" r:id="rId27"/>
    <p:sldId id="297" r:id="rId28"/>
    <p:sldId id="296" r:id="rId29"/>
    <p:sldId id="298" r:id="rId30"/>
    <p:sldId id="299" r:id="rId31"/>
    <p:sldId id="262" r:id="rId32"/>
    <p:sldId id="302"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04B7D"/>
    <a:srgbClr val="4BAF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9" autoAdjust="0"/>
  </p:normalViewPr>
  <p:slideViewPr>
    <p:cSldViewPr snapToGrid="0">
      <p:cViewPr varScale="1">
        <p:scale>
          <a:sx n="77" d="100"/>
          <a:sy n="77" d="100"/>
        </p:scale>
        <p:origin x="-102" y="-148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5B59B-3CDD-40D8-B55C-F17BB30F22C2}" type="datetimeFigureOut">
              <a:rPr lang="zh-CN" altLang="en-US" smtClean="0"/>
              <a:pPr/>
              <a:t>2020/9/1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35E87-F321-44EE-9A27-D29C28F3A52A}" type="slidenum">
              <a:rPr lang="zh-CN" altLang="en-US" smtClean="0"/>
              <a:pPr/>
              <a:t>‹#›</a:t>
            </a:fld>
            <a:endParaRPr lang="zh-CN" altLang="en-US"/>
          </a:p>
        </p:txBody>
      </p:sp>
    </p:spTree>
    <p:extLst>
      <p:ext uri="{BB962C8B-B14F-4D97-AF65-F5344CB8AC3E}">
        <p14:creationId xmlns:p14="http://schemas.microsoft.com/office/powerpoint/2010/main" val="424472514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935E87-F321-44EE-9A27-D29C28F3A52A}"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2"/>
          <p:cNvSpPr/>
          <p:nvPr userDrawn="1"/>
        </p:nvSpPr>
        <p:spPr>
          <a:xfrm>
            <a:off x="-9526" y="0"/>
            <a:ext cx="9153525" cy="648000"/>
          </a:xfrm>
          <a:custGeom>
            <a:avLst/>
            <a:gdLst>
              <a:gd name="connsiteX0" fmla="*/ 0 w 9144000"/>
              <a:gd name="connsiteY0" fmla="*/ 0 h 769257"/>
              <a:gd name="connsiteX1" fmla="*/ 9144000 w 9144000"/>
              <a:gd name="connsiteY1" fmla="*/ 0 h 769257"/>
              <a:gd name="connsiteX2" fmla="*/ 9144000 w 9144000"/>
              <a:gd name="connsiteY2" fmla="*/ 769257 h 769257"/>
              <a:gd name="connsiteX3" fmla="*/ 0 w 9144000"/>
              <a:gd name="connsiteY3" fmla="*/ 769257 h 769257"/>
              <a:gd name="connsiteX4" fmla="*/ 0 w 9144000"/>
              <a:gd name="connsiteY4" fmla="*/ 0 h 769257"/>
              <a:gd name="connsiteX0-1" fmla="*/ 9525 w 9153525"/>
              <a:gd name="connsiteY0-2" fmla="*/ 0 h 769257"/>
              <a:gd name="connsiteX1-3" fmla="*/ 9153525 w 9153525"/>
              <a:gd name="connsiteY1-4" fmla="*/ 0 h 769257"/>
              <a:gd name="connsiteX2-5" fmla="*/ 9153525 w 9153525"/>
              <a:gd name="connsiteY2-6" fmla="*/ 769257 h 769257"/>
              <a:gd name="connsiteX3-7" fmla="*/ 0 w 9153525"/>
              <a:gd name="connsiteY3-8" fmla="*/ 521607 h 769257"/>
              <a:gd name="connsiteX4-9" fmla="*/ 9525 w 9153525"/>
              <a:gd name="connsiteY4-10" fmla="*/ 0 h 769257"/>
              <a:gd name="connsiteX0-11" fmla="*/ 9525 w 9153525"/>
              <a:gd name="connsiteY0-12" fmla="*/ 0 h 769257"/>
              <a:gd name="connsiteX1-13" fmla="*/ 9153525 w 9153525"/>
              <a:gd name="connsiteY1-14" fmla="*/ 0 h 769257"/>
              <a:gd name="connsiteX2-15" fmla="*/ 9153525 w 9153525"/>
              <a:gd name="connsiteY2-16" fmla="*/ 769257 h 769257"/>
              <a:gd name="connsiteX3-17" fmla="*/ 0 w 9153525"/>
              <a:gd name="connsiteY3-18" fmla="*/ 540657 h 769257"/>
              <a:gd name="connsiteX4-19" fmla="*/ 9525 w 9153525"/>
              <a:gd name="connsiteY4-20" fmla="*/ 0 h 769257"/>
              <a:gd name="connsiteX0-21" fmla="*/ 9525 w 9153525"/>
              <a:gd name="connsiteY0-22" fmla="*/ 0 h 769257"/>
              <a:gd name="connsiteX1-23" fmla="*/ 9153525 w 9153525"/>
              <a:gd name="connsiteY1-24" fmla="*/ 0 h 769257"/>
              <a:gd name="connsiteX2-25" fmla="*/ 9153525 w 9153525"/>
              <a:gd name="connsiteY2-26" fmla="*/ 769257 h 769257"/>
              <a:gd name="connsiteX3-27" fmla="*/ 885826 w 9153525"/>
              <a:gd name="connsiteY3-28" fmla="*/ 542925 h 769257"/>
              <a:gd name="connsiteX4-29" fmla="*/ 0 w 9153525"/>
              <a:gd name="connsiteY4-30" fmla="*/ 540657 h 769257"/>
              <a:gd name="connsiteX5" fmla="*/ 9525 w 9153525"/>
              <a:gd name="connsiteY5" fmla="*/ 0 h 769257"/>
              <a:gd name="connsiteX0-31" fmla="*/ 9525 w 9153525"/>
              <a:gd name="connsiteY0-32" fmla="*/ 0 h 769257"/>
              <a:gd name="connsiteX1-33" fmla="*/ 9153525 w 9153525"/>
              <a:gd name="connsiteY1-34" fmla="*/ 0 h 769257"/>
              <a:gd name="connsiteX2-35" fmla="*/ 9153525 w 9153525"/>
              <a:gd name="connsiteY2-36" fmla="*/ 769257 h 769257"/>
              <a:gd name="connsiteX3-37" fmla="*/ 2038351 w 9153525"/>
              <a:gd name="connsiteY3-38" fmla="*/ 571500 h 769257"/>
              <a:gd name="connsiteX4-39" fmla="*/ 885826 w 9153525"/>
              <a:gd name="connsiteY4-40" fmla="*/ 542925 h 769257"/>
              <a:gd name="connsiteX5-41" fmla="*/ 0 w 9153525"/>
              <a:gd name="connsiteY5-42" fmla="*/ 540657 h 769257"/>
              <a:gd name="connsiteX6" fmla="*/ 9525 w 9153525"/>
              <a:gd name="connsiteY6" fmla="*/ 0 h 769257"/>
              <a:gd name="connsiteX0-43" fmla="*/ 9525 w 9153525"/>
              <a:gd name="connsiteY0-44" fmla="*/ 0 h 769257"/>
              <a:gd name="connsiteX1-45" fmla="*/ 9153525 w 9153525"/>
              <a:gd name="connsiteY1-46" fmla="*/ 0 h 769257"/>
              <a:gd name="connsiteX2-47" fmla="*/ 9153525 w 9153525"/>
              <a:gd name="connsiteY2-48" fmla="*/ 769257 h 769257"/>
              <a:gd name="connsiteX3-49" fmla="*/ 3648076 w 9153525"/>
              <a:gd name="connsiteY3-50" fmla="*/ 628650 h 769257"/>
              <a:gd name="connsiteX4-51" fmla="*/ 2038351 w 9153525"/>
              <a:gd name="connsiteY4-52" fmla="*/ 571500 h 769257"/>
              <a:gd name="connsiteX5-53" fmla="*/ 885826 w 9153525"/>
              <a:gd name="connsiteY5-54" fmla="*/ 542925 h 769257"/>
              <a:gd name="connsiteX6-55" fmla="*/ 0 w 9153525"/>
              <a:gd name="connsiteY6-56" fmla="*/ 540657 h 769257"/>
              <a:gd name="connsiteX7" fmla="*/ 9525 w 9153525"/>
              <a:gd name="connsiteY7" fmla="*/ 0 h 769257"/>
              <a:gd name="connsiteX0-57" fmla="*/ 9525 w 9153525"/>
              <a:gd name="connsiteY0-58" fmla="*/ 0 h 769257"/>
              <a:gd name="connsiteX1-59" fmla="*/ 9153525 w 9153525"/>
              <a:gd name="connsiteY1-60" fmla="*/ 0 h 769257"/>
              <a:gd name="connsiteX2-61" fmla="*/ 9153525 w 9153525"/>
              <a:gd name="connsiteY2-62" fmla="*/ 769257 h 769257"/>
              <a:gd name="connsiteX3-63" fmla="*/ 5276851 w 9153525"/>
              <a:gd name="connsiteY3-64" fmla="*/ 676275 h 769257"/>
              <a:gd name="connsiteX4-65" fmla="*/ 3648076 w 9153525"/>
              <a:gd name="connsiteY4-66" fmla="*/ 628650 h 769257"/>
              <a:gd name="connsiteX5-67" fmla="*/ 2038351 w 9153525"/>
              <a:gd name="connsiteY5-68" fmla="*/ 571500 h 769257"/>
              <a:gd name="connsiteX6-69" fmla="*/ 885826 w 9153525"/>
              <a:gd name="connsiteY6-70" fmla="*/ 542925 h 769257"/>
              <a:gd name="connsiteX7-71" fmla="*/ 0 w 9153525"/>
              <a:gd name="connsiteY7-72" fmla="*/ 540657 h 769257"/>
              <a:gd name="connsiteX8" fmla="*/ 9525 w 9153525"/>
              <a:gd name="connsiteY8" fmla="*/ 0 h 769257"/>
              <a:gd name="connsiteX0-73" fmla="*/ 9525 w 9153525"/>
              <a:gd name="connsiteY0-74" fmla="*/ 0 h 769257"/>
              <a:gd name="connsiteX1-75" fmla="*/ 9153525 w 9153525"/>
              <a:gd name="connsiteY1-76" fmla="*/ 0 h 769257"/>
              <a:gd name="connsiteX2-77" fmla="*/ 9153525 w 9153525"/>
              <a:gd name="connsiteY2-78" fmla="*/ 769257 h 769257"/>
              <a:gd name="connsiteX3-79" fmla="*/ 6819901 w 9153525"/>
              <a:gd name="connsiteY3-80" fmla="*/ 714375 h 769257"/>
              <a:gd name="connsiteX4-81" fmla="*/ 5276851 w 9153525"/>
              <a:gd name="connsiteY4-82" fmla="*/ 676275 h 769257"/>
              <a:gd name="connsiteX5-83" fmla="*/ 3648076 w 9153525"/>
              <a:gd name="connsiteY5-84" fmla="*/ 628650 h 769257"/>
              <a:gd name="connsiteX6-85" fmla="*/ 2038351 w 9153525"/>
              <a:gd name="connsiteY6-86" fmla="*/ 571500 h 769257"/>
              <a:gd name="connsiteX7-87" fmla="*/ 885826 w 9153525"/>
              <a:gd name="connsiteY7-88" fmla="*/ 542925 h 769257"/>
              <a:gd name="connsiteX8-89" fmla="*/ 0 w 9153525"/>
              <a:gd name="connsiteY8-90" fmla="*/ 540657 h 769257"/>
              <a:gd name="connsiteX9" fmla="*/ 9525 w 9153525"/>
              <a:gd name="connsiteY9" fmla="*/ 0 h 769257"/>
              <a:gd name="connsiteX0-91" fmla="*/ 9525 w 9153525"/>
              <a:gd name="connsiteY0-92" fmla="*/ 0 h 769257"/>
              <a:gd name="connsiteX1-93" fmla="*/ 9153525 w 9153525"/>
              <a:gd name="connsiteY1-94" fmla="*/ 0 h 769257"/>
              <a:gd name="connsiteX2-95" fmla="*/ 9153525 w 9153525"/>
              <a:gd name="connsiteY2-96" fmla="*/ 769257 h 769257"/>
              <a:gd name="connsiteX3-97" fmla="*/ 8201026 w 9153525"/>
              <a:gd name="connsiteY3-98" fmla="*/ 752475 h 769257"/>
              <a:gd name="connsiteX4-99" fmla="*/ 6819901 w 9153525"/>
              <a:gd name="connsiteY4-100" fmla="*/ 714375 h 769257"/>
              <a:gd name="connsiteX5-101" fmla="*/ 5276851 w 9153525"/>
              <a:gd name="connsiteY5-102" fmla="*/ 676275 h 769257"/>
              <a:gd name="connsiteX6-103" fmla="*/ 3648076 w 9153525"/>
              <a:gd name="connsiteY6-104" fmla="*/ 628650 h 769257"/>
              <a:gd name="connsiteX7-105" fmla="*/ 2038351 w 9153525"/>
              <a:gd name="connsiteY7-106" fmla="*/ 571500 h 769257"/>
              <a:gd name="connsiteX8-107" fmla="*/ 885826 w 9153525"/>
              <a:gd name="connsiteY8-108" fmla="*/ 542925 h 769257"/>
              <a:gd name="connsiteX9-109" fmla="*/ 0 w 9153525"/>
              <a:gd name="connsiteY9-110" fmla="*/ 540657 h 769257"/>
              <a:gd name="connsiteX10" fmla="*/ 9525 w 9153525"/>
              <a:gd name="connsiteY10" fmla="*/ 0 h 769257"/>
              <a:gd name="connsiteX0-111" fmla="*/ 9525 w 9153525"/>
              <a:gd name="connsiteY0-112" fmla="*/ 0 h 752475"/>
              <a:gd name="connsiteX1-113" fmla="*/ 9153525 w 9153525"/>
              <a:gd name="connsiteY1-114" fmla="*/ 0 h 752475"/>
              <a:gd name="connsiteX2-115" fmla="*/ 9153525 w 9153525"/>
              <a:gd name="connsiteY2-116" fmla="*/ 559707 h 752475"/>
              <a:gd name="connsiteX3-117" fmla="*/ 8201026 w 9153525"/>
              <a:gd name="connsiteY3-118" fmla="*/ 752475 h 752475"/>
              <a:gd name="connsiteX4-119" fmla="*/ 6819901 w 9153525"/>
              <a:gd name="connsiteY4-120" fmla="*/ 714375 h 752475"/>
              <a:gd name="connsiteX5-121" fmla="*/ 5276851 w 9153525"/>
              <a:gd name="connsiteY5-122" fmla="*/ 676275 h 752475"/>
              <a:gd name="connsiteX6-123" fmla="*/ 3648076 w 9153525"/>
              <a:gd name="connsiteY6-124" fmla="*/ 628650 h 752475"/>
              <a:gd name="connsiteX7-125" fmla="*/ 2038351 w 9153525"/>
              <a:gd name="connsiteY7-126" fmla="*/ 571500 h 752475"/>
              <a:gd name="connsiteX8-127" fmla="*/ 885826 w 9153525"/>
              <a:gd name="connsiteY8-128" fmla="*/ 542925 h 752475"/>
              <a:gd name="connsiteX9-129" fmla="*/ 0 w 9153525"/>
              <a:gd name="connsiteY9-130" fmla="*/ 540657 h 752475"/>
              <a:gd name="connsiteX10-131" fmla="*/ 9525 w 9153525"/>
              <a:gd name="connsiteY10-132" fmla="*/ 0 h 752475"/>
              <a:gd name="connsiteX0-133" fmla="*/ 9525 w 9153525"/>
              <a:gd name="connsiteY0-134" fmla="*/ 0 h 714375"/>
              <a:gd name="connsiteX1-135" fmla="*/ 9153525 w 9153525"/>
              <a:gd name="connsiteY1-136" fmla="*/ 0 h 714375"/>
              <a:gd name="connsiteX2-137" fmla="*/ 9153525 w 9153525"/>
              <a:gd name="connsiteY2-138" fmla="*/ 559707 h 714375"/>
              <a:gd name="connsiteX3-139" fmla="*/ 8296276 w 9153525"/>
              <a:gd name="connsiteY3-140" fmla="*/ 266700 h 714375"/>
              <a:gd name="connsiteX4-141" fmla="*/ 6819901 w 9153525"/>
              <a:gd name="connsiteY4-142" fmla="*/ 714375 h 714375"/>
              <a:gd name="connsiteX5-143" fmla="*/ 5276851 w 9153525"/>
              <a:gd name="connsiteY5-144" fmla="*/ 676275 h 714375"/>
              <a:gd name="connsiteX6-145" fmla="*/ 3648076 w 9153525"/>
              <a:gd name="connsiteY6-146" fmla="*/ 628650 h 714375"/>
              <a:gd name="connsiteX7-147" fmla="*/ 2038351 w 9153525"/>
              <a:gd name="connsiteY7-148" fmla="*/ 571500 h 714375"/>
              <a:gd name="connsiteX8-149" fmla="*/ 885826 w 9153525"/>
              <a:gd name="connsiteY8-150" fmla="*/ 542925 h 714375"/>
              <a:gd name="connsiteX9-151" fmla="*/ 0 w 9153525"/>
              <a:gd name="connsiteY9-152" fmla="*/ 540657 h 714375"/>
              <a:gd name="connsiteX10-153" fmla="*/ 9525 w 9153525"/>
              <a:gd name="connsiteY10-154" fmla="*/ 0 h 714375"/>
              <a:gd name="connsiteX0-155" fmla="*/ 9525 w 9153525"/>
              <a:gd name="connsiteY0-156" fmla="*/ 0 h 752475"/>
              <a:gd name="connsiteX1-157" fmla="*/ 9153525 w 9153525"/>
              <a:gd name="connsiteY1-158" fmla="*/ 0 h 752475"/>
              <a:gd name="connsiteX2-159" fmla="*/ 9153525 w 9153525"/>
              <a:gd name="connsiteY2-160" fmla="*/ 559707 h 752475"/>
              <a:gd name="connsiteX3-161" fmla="*/ 8296276 w 9153525"/>
              <a:gd name="connsiteY3-162" fmla="*/ 266700 h 752475"/>
              <a:gd name="connsiteX4-163" fmla="*/ 6791326 w 9153525"/>
              <a:gd name="connsiteY4-164" fmla="*/ 752475 h 752475"/>
              <a:gd name="connsiteX5-165" fmla="*/ 5276851 w 9153525"/>
              <a:gd name="connsiteY5-166" fmla="*/ 676275 h 752475"/>
              <a:gd name="connsiteX6-167" fmla="*/ 3648076 w 9153525"/>
              <a:gd name="connsiteY6-168" fmla="*/ 628650 h 752475"/>
              <a:gd name="connsiteX7-169" fmla="*/ 2038351 w 9153525"/>
              <a:gd name="connsiteY7-170" fmla="*/ 571500 h 752475"/>
              <a:gd name="connsiteX8-171" fmla="*/ 885826 w 9153525"/>
              <a:gd name="connsiteY8-172" fmla="*/ 542925 h 752475"/>
              <a:gd name="connsiteX9-173" fmla="*/ 0 w 9153525"/>
              <a:gd name="connsiteY9-174" fmla="*/ 540657 h 752475"/>
              <a:gd name="connsiteX10-175" fmla="*/ 9525 w 9153525"/>
              <a:gd name="connsiteY10-176" fmla="*/ 0 h 752475"/>
              <a:gd name="connsiteX0-177" fmla="*/ 9525 w 9153525"/>
              <a:gd name="connsiteY0-178" fmla="*/ 0 h 752475"/>
              <a:gd name="connsiteX1-179" fmla="*/ 9153525 w 9153525"/>
              <a:gd name="connsiteY1-180" fmla="*/ 0 h 752475"/>
              <a:gd name="connsiteX2-181" fmla="*/ 9153525 w 9153525"/>
              <a:gd name="connsiteY2-182" fmla="*/ 559707 h 752475"/>
              <a:gd name="connsiteX3-183" fmla="*/ 8296276 w 9153525"/>
              <a:gd name="connsiteY3-184" fmla="*/ 266700 h 752475"/>
              <a:gd name="connsiteX4-185" fmla="*/ 6791326 w 9153525"/>
              <a:gd name="connsiteY4-186" fmla="*/ 752475 h 752475"/>
              <a:gd name="connsiteX5-187" fmla="*/ 5267326 w 9153525"/>
              <a:gd name="connsiteY5-188" fmla="*/ 257175 h 752475"/>
              <a:gd name="connsiteX6-189" fmla="*/ 3648076 w 9153525"/>
              <a:gd name="connsiteY6-190" fmla="*/ 628650 h 752475"/>
              <a:gd name="connsiteX7-191" fmla="*/ 2038351 w 9153525"/>
              <a:gd name="connsiteY7-192" fmla="*/ 571500 h 752475"/>
              <a:gd name="connsiteX8-193" fmla="*/ 885826 w 9153525"/>
              <a:gd name="connsiteY8-194" fmla="*/ 542925 h 752475"/>
              <a:gd name="connsiteX9-195" fmla="*/ 0 w 9153525"/>
              <a:gd name="connsiteY9-196" fmla="*/ 540657 h 752475"/>
              <a:gd name="connsiteX10-197" fmla="*/ 9525 w 9153525"/>
              <a:gd name="connsiteY10-198" fmla="*/ 0 h 752475"/>
              <a:gd name="connsiteX0-199" fmla="*/ 9525 w 9153525"/>
              <a:gd name="connsiteY0-200" fmla="*/ 0 h 752475"/>
              <a:gd name="connsiteX1-201" fmla="*/ 9153525 w 9153525"/>
              <a:gd name="connsiteY1-202" fmla="*/ 0 h 752475"/>
              <a:gd name="connsiteX2-203" fmla="*/ 9153525 w 9153525"/>
              <a:gd name="connsiteY2-204" fmla="*/ 559707 h 752475"/>
              <a:gd name="connsiteX3-205" fmla="*/ 8296276 w 9153525"/>
              <a:gd name="connsiteY3-206" fmla="*/ 266700 h 752475"/>
              <a:gd name="connsiteX4-207" fmla="*/ 6791326 w 9153525"/>
              <a:gd name="connsiteY4-208" fmla="*/ 752475 h 752475"/>
              <a:gd name="connsiteX5-209" fmla="*/ 5267326 w 9153525"/>
              <a:gd name="connsiteY5-210" fmla="*/ 257175 h 752475"/>
              <a:gd name="connsiteX6-211" fmla="*/ 3819526 w 9153525"/>
              <a:gd name="connsiteY6-212" fmla="*/ 742950 h 752475"/>
              <a:gd name="connsiteX7-213" fmla="*/ 2038351 w 9153525"/>
              <a:gd name="connsiteY7-214" fmla="*/ 571500 h 752475"/>
              <a:gd name="connsiteX8-215" fmla="*/ 885826 w 9153525"/>
              <a:gd name="connsiteY8-216" fmla="*/ 542925 h 752475"/>
              <a:gd name="connsiteX9-217" fmla="*/ 0 w 9153525"/>
              <a:gd name="connsiteY9-218" fmla="*/ 540657 h 752475"/>
              <a:gd name="connsiteX10-219" fmla="*/ 9525 w 9153525"/>
              <a:gd name="connsiteY10-220" fmla="*/ 0 h 752475"/>
              <a:gd name="connsiteX0-221" fmla="*/ 9525 w 9153525"/>
              <a:gd name="connsiteY0-222" fmla="*/ 0 h 752475"/>
              <a:gd name="connsiteX1-223" fmla="*/ 9153525 w 9153525"/>
              <a:gd name="connsiteY1-224" fmla="*/ 0 h 752475"/>
              <a:gd name="connsiteX2-225" fmla="*/ 9153525 w 9153525"/>
              <a:gd name="connsiteY2-226" fmla="*/ 559707 h 752475"/>
              <a:gd name="connsiteX3-227" fmla="*/ 8296276 w 9153525"/>
              <a:gd name="connsiteY3-228" fmla="*/ 266700 h 752475"/>
              <a:gd name="connsiteX4-229" fmla="*/ 6791326 w 9153525"/>
              <a:gd name="connsiteY4-230" fmla="*/ 752475 h 752475"/>
              <a:gd name="connsiteX5-231" fmla="*/ 5267326 w 9153525"/>
              <a:gd name="connsiteY5-232" fmla="*/ 257175 h 752475"/>
              <a:gd name="connsiteX6-233" fmla="*/ 3819526 w 9153525"/>
              <a:gd name="connsiteY6-234" fmla="*/ 742950 h 752475"/>
              <a:gd name="connsiteX7-235" fmla="*/ 2286001 w 9153525"/>
              <a:gd name="connsiteY7-236" fmla="*/ 257175 h 752475"/>
              <a:gd name="connsiteX8-237" fmla="*/ 885826 w 9153525"/>
              <a:gd name="connsiteY8-238" fmla="*/ 542925 h 752475"/>
              <a:gd name="connsiteX9-239" fmla="*/ 0 w 9153525"/>
              <a:gd name="connsiteY9-240" fmla="*/ 540657 h 752475"/>
              <a:gd name="connsiteX10-241" fmla="*/ 9525 w 9153525"/>
              <a:gd name="connsiteY10-242" fmla="*/ 0 h 752475"/>
              <a:gd name="connsiteX0-243" fmla="*/ 9525 w 9153525"/>
              <a:gd name="connsiteY0-244" fmla="*/ 0 h 790575"/>
              <a:gd name="connsiteX1-245" fmla="*/ 9153525 w 9153525"/>
              <a:gd name="connsiteY1-246" fmla="*/ 0 h 790575"/>
              <a:gd name="connsiteX2-247" fmla="*/ 9153525 w 9153525"/>
              <a:gd name="connsiteY2-248" fmla="*/ 559707 h 790575"/>
              <a:gd name="connsiteX3-249" fmla="*/ 8296276 w 9153525"/>
              <a:gd name="connsiteY3-250" fmla="*/ 266700 h 790575"/>
              <a:gd name="connsiteX4-251" fmla="*/ 6791326 w 9153525"/>
              <a:gd name="connsiteY4-252" fmla="*/ 752475 h 790575"/>
              <a:gd name="connsiteX5-253" fmla="*/ 5267326 w 9153525"/>
              <a:gd name="connsiteY5-254" fmla="*/ 257175 h 790575"/>
              <a:gd name="connsiteX6-255" fmla="*/ 3819526 w 9153525"/>
              <a:gd name="connsiteY6-256" fmla="*/ 742950 h 790575"/>
              <a:gd name="connsiteX7-257" fmla="*/ 2286001 w 9153525"/>
              <a:gd name="connsiteY7-258" fmla="*/ 257175 h 790575"/>
              <a:gd name="connsiteX8-259" fmla="*/ 800101 w 9153525"/>
              <a:gd name="connsiteY8-260" fmla="*/ 790575 h 790575"/>
              <a:gd name="connsiteX9-261" fmla="*/ 0 w 9153525"/>
              <a:gd name="connsiteY9-262" fmla="*/ 540657 h 790575"/>
              <a:gd name="connsiteX10-263" fmla="*/ 9525 w 9153525"/>
              <a:gd name="connsiteY10-264" fmla="*/ 0 h 7905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41" y="connsiteY5-42"/>
              </a:cxn>
              <a:cxn ang="0">
                <a:pos x="connsiteX6-55" y="connsiteY6-56"/>
              </a:cxn>
              <a:cxn ang="0">
                <a:pos x="connsiteX7-71" y="connsiteY7-72"/>
              </a:cxn>
              <a:cxn ang="0">
                <a:pos x="connsiteX8-89" y="connsiteY8-90"/>
              </a:cxn>
              <a:cxn ang="0">
                <a:pos x="connsiteX9-109" y="connsiteY9-110"/>
              </a:cxn>
              <a:cxn ang="0">
                <a:pos x="connsiteX10-131" y="connsiteY10-132"/>
              </a:cxn>
            </a:cxnLst>
            <a:rect l="l" t="t" r="r" b="b"/>
            <a:pathLst>
              <a:path w="9153525" h="790575">
                <a:moveTo>
                  <a:pt x="9525" y="0"/>
                </a:moveTo>
                <a:lnTo>
                  <a:pt x="9153525" y="0"/>
                </a:lnTo>
                <a:lnTo>
                  <a:pt x="9153525" y="559707"/>
                </a:lnTo>
                <a:lnTo>
                  <a:pt x="8296276" y="266700"/>
                </a:lnTo>
                <a:lnTo>
                  <a:pt x="6791326" y="752475"/>
                </a:lnTo>
                <a:lnTo>
                  <a:pt x="5267326" y="257175"/>
                </a:lnTo>
                <a:lnTo>
                  <a:pt x="3819526" y="742950"/>
                </a:lnTo>
                <a:lnTo>
                  <a:pt x="2286001" y="257175"/>
                </a:lnTo>
                <a:lnTo>
                  <a:pt x="800101" y="790575"/>
                </a:lnTo>
                <a:lnTo>
                  <a:pt x="0" y="540657"/>
                </a:lnTo>
                <a:lnTo>
                  <a:pt x="9525" y="0"/>
                </a:ln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p:nvPr userDrawn="1"/>
        </p:nvSpPr>
        <p:spPr>
          <a:xfrm flipH="1" flipV="1">
            <a:off x="-9526" y="4495500"/>
            <a:ext cx="9153525" cy="648000"/>
          </a:xfrm>
          <a:custGeom>
            <a:avLst/>
            <a:gdLst>
              <a:gd name="connsiteX0" fmla="*/ 0 w 9144000"/>
              <a:gd name="connsiteY0" fmla="*/ 0 h 769257"/>
              <a:gd name="connsiteX1" fmla="*/ 9144000 w 9144000"/>
              <a:gd name="connsiteY1" fmla="*/ 0 h 769257"/>
              <a:gd name="connsiteX2" fmla="*/ 9144000 w 9144000"/>
              <a:gd name="connsiteY2" fmla="*/ 769257 h 769257"/>
              <a:gd name="connsiteX3" fmla="*/ 0 w 9144000"/>
              <a:gd name="connsiteY3" fmla="*/ 769257 h 769257"/>
              <a:gd name="connsiteX4" fmla="*/ 0 w 9144000"/>
              <a:gd name="connsiteY4" fmla="*/ 0 h 769257"/>
              <a:gd name="connsiteX0-1" fmla="*/ 9525 w 9153525"/>
              <a:gd name="connsiteY0-2" fmla="*/ 0 h 769257"/>
              <a:gd name="connsiteX1-3" fmla="*/ 9153525 w 9153525"/>
              <a:gd name="connsiteY1-4" fmla="*/ 0 h 769257"/>
              <a:gd name="connsiteX2-5" fmla="*/ 9153525 w 9153525"/>
              <a:gd name="connsiteY2-6" fmla="*/ 769257 h 769257"/>
              <a:gd name="connsiteX3-7" fmla="*/ 0 w 9153525"/>
              <a:gd name="connsiteY3-8" fmla="*/ 521607 h 769257"/>
              <a:gd name="connsiteX4-9" fmla="*/ 9525 w 9153525"/>
              <a:gd name="connsiteY4-10" fmla="*/ 0 h 769257"/>
              <a:gd name="connsiteX0-11" fmla="*/ 9525 w 9153525"/>
              <a:gd name="connsiteY0-12" fmla="*/ 0 h 769257"/>
              <a:gd name="connsiteX1-13" fmla="*/ 9153525 w 9153525"/>
              <a:gd name="connsiteY1-14" fmla="*/ 0 h 769257"/>
              <a:gd name="connsiteX2-15" fmla="*/ 9153525 w 9153525"/>
              <a:gd name="connsiteY2-16" fmla="*/ 769257 h 769257"/>
              <a:gd name="connsiteX3-17" fmla="*/ 0 w 9153525"/>
              <a:gd name="connsiteY3-18" fmla="*/ 540657 h 769257"/>
              <a:gd name="connsiteX4-19" fmla="*/ 9525 w 9153525"/>
              <a:gd name="connsiteY4-20" fmla="*/ 0 h 769257"/>
              <a:gd name="connsiteX0-21" fmla="*/ 9525 w 9153525"/>
              <a:gd name="connsiteY0-22" fmla="*/ 0 h 769257"/>
              <a:gd name="connsiteX1-23" fmla="*/ 9153525 w 9153525"/>
              <a:gd name="connsiteY1-24" fmla="*/ 0 h 769257"/>
              <a:gd name="connsiteX2-25" fmla="*/ 9153525 w 9153525"/>
              <a:gd name="connsiteY2-26" fmla="*/ 769257 h 769257"/>
              <a:gd name="connsiteX3-27" fmla="*/ 885826 w 9153525"/>
              <a:gd name="connsiteY3-28" fmla="*/ 542925 h 769257"/>
              <a:gd name="connsiteX4-29" fmla="*/ 0 w 9153525"/>
              <a:gd name="connsiteY4-30" fmla="*/ 540657 h 769257"/>
              <a:gd name="connsiteX5" fmla="*/ 9525 w 9153525"/>
              <a:gd name="connsiteY5" fmla="*/ 0 h 769257"/>
              <a:gd name="connsiteX0-31" fmla="*/ 9525 w 9153525"/>
              <a:gd name="connsiteY0-32" fmla="*/ 0 h 769257"/>
              <a:gd name="connsiteX1-33" fmla="*/ 9153525 w 9153525"/>
              <a:gd name="connsiteY1-34" fmla="*/ 0 h 769257"/>
              <a:gd name="connsiteX2-35" fmla="*/ 9153525 w 9153525"/>
              <a:gd name="connsiteY2-36" fmla="*/ 769257 h 769257"/>
              <a:gd name="connsiteX3-37" fmla="*/ 2038351 w 9153525"/>
              <a:gd name="connsiteY3-38" fmla="*/ 571500 h 769257"/>
              <a:gd name="connsiteX4-39" fmla="*/ 885826 w 9153525"/>
              <a:gd name="connsiteY4-40" fmla="*/ 542925 h 769257"/>
              <a:gd name="connsiteX5-41" fmla="*/ 0 w 9153525"/>
              <a:gd name="connsiteY5-42" fmla="*/ 540657 h 769257"/>
              <a:gd name="connsiteX6" fmla="*/ 9525 w 9153525"/>
              <a:gd name="connsiteY6" fmla="*/ 0 h 769257"/>
              <a:gd name="connsiteX0-43" fmla="*/ 9525 w 9153525"/>
              <a:gd name="connsiteY0-44" fmla="*/ 0 h 769257"/>
              <a:gd name="connsiteX1-45" fmla="*/ 9153525 w 9153525"/>
              <a:gd name="connsiteY1-46" fmla="*/ 0 h 769257"/>
              <a:gd name="connsiteX2-47" fmla="*/ 9153525 w 9153525"/>
              <a:gd name="connsiteY2-48" fmla="*/ 769257 h 769257"/>
              <a:gd name="connsiteX3-49" fmla="*/ 3648076 w 9153525"/>
              <a:gd name="connsiteY3-50" fmla="*/ 628650 h 769257"/>
              <a:gd name="connsiteX4-51" fmla="*/ 2038351 w 9153525"/>
              <a:gd name="connsiteY4-52" fmla="*/ 571500 h 769257"/>
              <a:gd name="connsiteX5-53" fmla="*/ 885826 w 9153525"/>
              <a:gd name="connsiteY5-54" fmla="*/ 542925 h 769257"/>
              <a:gd name="connsiteX6-55" fmla="*/ 0 w 9153525"/>
              <a:gd name="connsiteY6-56" fmla="*/ 540657 h 769257"/>
              <a:gd name="connsiteX7" fmla="*/ 9525 w 9153525"/>
              <a:gd name="connsiteY7" fmla="*/ 0 h 769257"/>
              <a:gd name="connsiteX0-57" fmla="*/ 9525 w 9153525"/>
              <a:gd name="connsiteY0-58" fmla="*/ 0 h 769257"/>
              <a:gd name="connsiteX1-59" fmla="*/ 9153525 w 9153525"/>
              <a:gd name="connsiteY1-60" fmla="*/ 0 h 769257"/>
              <a:gd name="connsiteX2-61" fmla="*/ 9153525 w 9153525"/>
              <a:gd name="connsiteY2-62" fmla="*/ 769257 h 769257"/>
              <a:gd name="connsiteX3-63" fmla="*/ 5276851 w 9153525"/>
              <a:gd name="connsiteY3-64" fmla="*/ 676275 h 769257"/>
              <a:gd name="connsiteX4-65" fmla="*/ 3648076 w 9153525"/>
              <a:gd name="connsiteY4-66" fmla="*/ 628650 h 769257"/>
              <a:gd name="connsiteX5-67" fmla="*/ 2038351 w 9153525"/>
              <a:gd name="connsiteY5-68" fmla="*/ 571500 h 769257"/>
              <a:gd name="connsiteX6-69" fmla="*/ 885826 w 9153525"/>
              <a:gd name="connsiteY6-70" fmla="*/ 542925 h 769257"/>
              <a:gd name="connsiteX7-71" fmla="*/ 0 w 9153525"/>
              <a:gd name="connsiteY7-72" fmla="*/ 540657 h 769257"/>
              <a:gd name="connsiteX8" fmla="*/ 9525 w 9153525"/>
              <a:gd name="connsiteY8" fmla="*/ 0 h 769257"/>
              <a:gd name="connsiteX0-73" fmla="*/ 9525 w 9153525"/>
              <a:gd name="connsiteY0-74" fmla="*/ 0 h 769257"/>
              <a:gd name="connsiteX1-75" fmla="*/ 9153525 w 9153525"/>
              <a:gd name="connsiteY1-76" fmla="*/ 0 h 769257"/>
              <a:gd name="connsiteX2-77" fmla="*/ 9153525 w 9153525"/>
              <a:gd name="connsiteY2-78" fmla="*/ 769257 h 769257"/>
              <a:gd name="connsiteX3-79" fmla="*/ 6819901 w 9153525"/>
              <a:gd name="connsiteY3-80" fmla="*/ 714375 h 769257"/>
              <a:gd name="connsiteX4-81" fmla="*/ 5276851 w 9153525"/>
              <a:gd name="connsiteY4-82" fmla="*/ 676275 h 769257"/>
              <a:gd name="connsiteX5-83" fmla="*/ 3648076 w 9153525"/>
              <a:gd name="connsiteY5-84" fmla="*/ 628650 h 769257"/>
              <a:gd name="connsiteX6-85" fmla="*/ 2038351 w 9153525"/>
              <a:gd name="connsiteY6-86" fmla="*/ 571500 h 769257"/>
              <a:gd name="connsiteX7-87" fmla="*/ 885826 w 9153525"/>
              <a:gd name="connsiteY7-88" fmla="*/ 542925 h 769257"/>
              <a:gd name="connsiteX8-89" fmla="*/ 0 w 9153525"/>
              <a:gd name="connsiteY8-90" fmla="*/ 540657 h 769257"/>
              <a:gd name="connsiteX9" fmla="*/ 9525 w 9153525"/>
              <a:gd name="connsiteY9" fmla="*/ 0 h 769257"/>
              <a:gd name="connsiteX0-91" fmla="*/ 9525 w 9153525"/>
              <a:gd name="connsiteY0-92" fmla="*/ 0 h 769257"/>
              <a:gd name="connsiteX1-93" fmla="*/ 9153525 w 9153525"/>
              <a:gd name="connsiteY1-94" fmla="*/ 0 h 769257"/>
              <a:gd name="connsiteX2-95" fmla="*/ 9153525 w 9153525"/>
              <a:gd name="connsiteY2-96" fmla="*/ 769257 h 769257"/>
              <a:gd name="connsiteX3-97" fmla="*/ 8201026 w 9153525"/>
              <a:gd name="connsiteY3-98" fmla="*/ 752475 h 769257"/>
              <a:gd name="connsiteX4-99" fmla="*/ 6819901 w 9153525"/>
              <a:gd name="connsiteY4-100" fmla="*/ 714375 h 769257"/>
              <a:gd name="connsiteX5-101" fmla="*/ 5276851 w 9153525"/>
              <a:gd name="connsiteY5-102" fmla="*/ 676275 h 769257"/>
              <a:gd name="connsiteX6-103" fmla="*/ 3648076 w 9153525"/>
              <a:gd name="connsiteY6-104" fmla="*/ 628650 h 769257"/>
              <a:gd name="connsiteX7-105" fmla="*/ 2038351 w 9153525"/>
              <a:gd name="connsiteY7-106" fmla="*/ 571500 h 769257"/>
              <a:gd name="connsiteX8-107" fmla="*/ 885826 w 9153525"/>
              <a:gd name="connsiteY8-108" fmla="*/ 542925 h 769257"/>
              <a:gd name="connsiteX9-109" fmla="*/ 0 w 9153525"/>
              <a:gd name="connsiteY9-110" fmla="*/ 540657 h 769257"/>
              <a:gd name="connsiteX10" fmla="*/ 9525 w 9153525"/>
              <a:gd name="connsiteY10" fmla="*/ 0 h 769257"/>
              <a:gd name="connsiteX0-111" fmla="*/ 9525 w 9153525"/>
              <a:gd name="connsiteY0-112" fmla="*/ 0 h 752475"/>
              <a:gd name="connsiteX1-113" fmla="*/ 9153525 w 9153525"/>
              <a:gd name="connsiteY1-114" fmla="*/ 0 h 752475"/>
              <a:gd name="connsiteX2-115" fmla="*/ 9153525 w 9153525"/>
              <a:gd name="connsiteY2-116" fmla="*/ 559707 h 752475"/>
              <a:gd name="connsiteX3-117" fmla="*/ 8201026 w 9153525"/>
              <a:gd name="connsiteY3-118" fmla="*/ 752475 h 752475"/>
              <a:gd name="connsiteX4-119" fmla="*/ 6819901 w 9153525"/>
              <a:gd name="connsiteY4-120" fmla="*/ 714375 h 752475"/>
              <a:gd name="connsiteX5-121" fmla="*/ 5276851 w 9153525"/>
              <a:gd name="connsiteY5-122" fmla="*/ 676275 h 752475"/>
              <a:gd name="connsiteX6-123" fmla="*/ 3648076 w 9153525"/>
              <a:gd name="connsiteY6-124" fmla="*/ 628650 h 752475"/>
              <a:gd name="connsiteX7-125" fmla="*/ 2038351 w 9153525"/>
              <a:gd name="connsiteY7-126" fmla="*/ 571500 h 752475"/>
              <a:gd name="connsiteX8-127" fmla="*/ 885826 w 9153525"/>
              <a:gd name="connsiteY8-128" fmla="*/ 542925 h 752475"/>
              <a:gd name="connsiteX9-129" fmla="*/ 0 w 9153525"/>
              <a:gd name="connsiteY9-130" fmla="*/ 540657 h 752475"/>
              <a:gd name="connsiteX10-131" fmla="*/ 9525 w 9153525"/>
              <a:gd name="connsiteY10-132" fmla="*/ 0 h 752475"/>
              <a:gd name="connsiteX0-133" fmla="*/ 9525 w 9153525"/>
              <a:gd name="connsiteY0-134" fmla="*/ 0 h 714375"/>
              <a:gd name="connsiteX1-135" fmla="*/ 9153525 w 9153525"/>
              <a:gd name="connsiteY1-136" fmla="*/ 0 h 714375"/>
              <a:gd name="connsiteX2-137" fmla="*/ 9153525 w 9153525"/>
              <a:gd name="connsiteY2-138" fmla="*/ 559707 h 714375"/>
              <a:gd name="connsiteX3-139" fmla="*/ 8296276 w 9153525"/>
              <a:gd name="connsiteY3-140" fmla="*/ 266700 h 714375"/>
              <a:gd name="connsiteX4-141" fmla="*/ 6819901 w 9153525"/>
              <a:gd name="connsiteY4-142" fmla="*/ 714375 h 714375"/>
              <a:gd name="connsiteX5-143" fmla="*/ 5276851 w 9153525"/>
              <a:gd name="connsiteY5-144" fmla="*/ 676275 h 714375"/>
              <a:gd name="connsiteX6-145" fmla="*/ 3648076 w 9153525"/>
              <a:gd name="connsiteY6-146" fmla="*/ 628650 h 714375"/>
              <a:gd name="connsiteX7-147" fmla="*/ 2038351 w 9153525"/>
              <a:gd name="connsiteY7-148" fmla="*/ 571500 h 714375"/>
              <a:gd name="connsiteX8-149" fmla="*/ 885826 w 9153525"/>
              <a:gd name="connsiteY8-150" fmla="*/ 542925 h 714375"/>
              <a:gd name="connsiteX9-151" fmla="*/ 0 w 9153525"/>
              <a:gd name="connsiteY9-152" fmla="*/ 540657 h 714375"/>
              <a:gd name="connsiteX10-153" fmla="*/ 9525 w 9153525"/>
              <a:gd name="connsiteY10-154" fmla="*/ 0 h 714375"/>
              <a:gd name="connsiteX0-155" fmla="*/ 9525 w 9153525"/>
              <a:gd name="connsiteY0-156" fmla="*/ 0 h 752475"/>
              <a:gd name="connsiteX1-157" fmla="*/ 9153525 w 9153525"/>
              <a:gd name="connsiteY1-158" fmla="*/ 0 h 752475"/>
              <a:gd name="connsiteX2-159" fmla="*/ 9153525 w 9153525"/>
              <a:gd name="connsiteY2-160" fmla="*/ 559707 h 752475"/>
              <a:gd name="connsiteX3-161" fmla="*/ 8296276 w 9153525"/>
              <a:gd name="connsiteY3-162" fmla="*/ 266700 h 752475"/>
              <a:gd name="connsiteX4-163" fmla="*/ 6791326 w 9153525"/>
              <a:gd name="connsiteY4-164" fmla="*/ 752475 h 752475"/>
              <a:gd name="connsiteX5-165" fmla="*/ 5276851 w 9153525"/>
              <a:gd name="connsiteY5-166" fmla="*/ 676275 h 752475"/>
              <a:gd name="connsiteX6-167" fmla="*/ 3648076 w 9153525"/>
              <a:gd name="connsiteY6-168" fmla="*/ 628650 h 752475"/>
              <a:gd name="connsiteX7-169" fmla="*/ 2038351 w 9153525"/>
              <a:gd name="connsiteY7-170" fmla="*/ 571500 h 752475"/>
              <a:gd name="connsiteX8-171" fmla="*/ 885826 w 9153525"/>
              <a:gd name="connsiteY8-172" fmla="*/ 542925 h 752475"/>
              <a:gd name="connsiteX9-173" fmla="*/ 0 w 9153525"/>
              <a:gd name="connsiteY9-174" fmla="*/ 540657 h 752475"/>
              <a:gd name="connsiteX10-175" fmla="*/ 9525 w 9153525"/>
              <a:gd name="connsiteY10-176" fmla="*/ 0 h 752475"/>
              <a:gd name="connsiteX0-177" fmla="*/ 9525 w 9153525"/>
              <a:gd name="connsiteY0-178" fmla="*/ 0 h 752475"/>
              <a:gd name="connsiteX1-179" fmla="*/ 9153525 w 9153525"/>
              <a:gd name="connsiteY1-180" fmla="*/ 0 h 752475"/>
              <a:gd name="connsiteX2-181" fmla="*/ 9153525 w 9153525"/>
              <a:gd name="connsiteY2-182" fmla="*/ 559707 h 752475"/>
              <a:gd name="connsiteX3-183" fmla="*/ 8296276 w 9153525"/>
              <a:gd name="connsiteY3-184" fmla="*/ 266700 h 752475"/>
              <a:gd name="connsiteX4-185" fmla="*/ 6791326 w 9153525"/>
              <a:gd name="connsiteY4-186" fmla="*/ 752475 h 752475"/>
              <a:gd name="connsiteX5-187" fmla="*/ 5267326 w 9153525"/>
              <a:gd name="connsiteY5-188" fmla="*/ 257175 h 752475"/>
              <a:gd name="connsiteX6-189" fmla="*/ 3648076 w 9153525"/>
              <a:gd name="connsiteY6-190" fmla="*/ 628650 h 752475"/>
              <a:gd name="connsiteX7-191" fmla="*/ 2038351 w 9153525"/>
              <a:gd name="connsiteY7-192" fmla="*/ 571500 h 752475"/>
              <a:gd name="connsiteX8-193" fmla="*/ 885826 w 9153525"/>
              <a:gd name="connsiteY8-194" fmla="*/ 542925 h 752475"/>
              <a:gd name="connsiteX9-195" fmla="*/ 0 w 9153525"/>
              <a:gd name="connsiteY9-196" fmla="*/ 540657 h 752475"/>
              <a:gd name="connsiteX10-197" fmla="*/ 9525 w 9153525"/>
              <a:gd name="connsiteY10-198" fmla="*/ 0 h 752475"/>
              <a:gd name="connsiteX0-199" fmla="*/ 9525 w 9153525"/>
              <a:gd name="connsiteY0-200" fmla="*/ 0 h 752475"/>
              <a:gd name="connsiteX1-201" fmla="*/ 9153525 w 9153525"/>
              <a:gd name="connsiteY1-202" fmla="*/ 0 h 752475"/>
              <a:gd name="connsiteX2-203" fmla="*/ 9153525 w 9153525"/>
              <a:gd name="connsiteY2-204" fmla="*/ 559707 h 752475"/>
              <a:gd name="connsiteX3-205" fmla="*/ 8296276 w 9153525"/>
              <a:gd name="connsiteY3-206" fmla="*/ 266700 h 752475"/>
              <a:gd name="connsiteX4-207" fmla="*/ 6791326 w 9153525"/>
              <a:gd name="connsiteY4-208" fmla="*/ 752475 h 752475"/>
              <a:gd name="connsiteX5-209" fmla="*/ 5267326 w 9153525"/>
              <a:gd name="connsiteY5-210" fmla="*/ 257175 h 752475"/>
              <a:gd name="connsiteX6-211" fmla="*/ 3819526 w 9153525"/>
              <a:gd name="connsiteY6-212" fmla="*/ 742950 h 752475"/>
              <a:gd name="connsiteX7-213" fmla="*/ 2038351 w 9153525"/>
              <a:gd name="connsiteY7-214" fmla="*/ 571500 h 752475"/>
              <a:gd name="connsiteX8-215" fmla="*/ 885826 w 9153525"/>
              <a:gd name="connsiteY8-216" fmla="*/ 542925 h 752475"/>
              <a:gd name="connsiteX9-217" fmla="*/ 0 w 9153525"/>
              <a:gd name="connsiteY9-218" fmla="*/ 540657 h 752475"/>
              <a:gd name="connsiteX10-219" fmla="*/ 9525 w 9153525"/>
              <a:gd name="connsiteY10-220" fmla="*/ 0 h 752475"/>
              <a:gd name="connsiteX0-221" fmla="*/ 9525 w 9153525"/>
              <a:gd name="connsiteY0-222" fmla="*/ 0 h 752475"/>
              <a:gd name="connsiteX1-223" fmla="*/ 9153525 w 9153525"/>
              <a:gd name="connsiteY1-224" fmla="*/ 0 h 752475"/>
              <a:gd name="connsiteX2-225" fmla="*/ 9153525 w 9153525"/>
              <a:gd name="connsiteY2-226" fmla="*/ 559707 h 752475"/>
              <a:gd name="connsiteX3-227" fmla="*/ 8296276 w 9153525"/>
              <a:gd name="connsiteY3-228" fmla="*/ 266700 h 752475"/>
              <a:gd name="connsiteX4-229" fmla="*/ 6791326 w 9153525"/>
              <a:gd name="connsiteY4-230" fmla="*/ 752475 h 752475"/>
              <a:gd name="connsiteX5-231" fmla="*/ 5267326 w 9153525"/>
              <a:gd name="connsiteY5-232" fmla="*/ 257175 h 752475"/>
              <a:gd name="connsiteX6-233" fmla="*/ 3819526 w 9153525"/>
              <a:gd name="connsiteY6-234" fmla="*/ 742950 h 752475"/>
              <a:gd name="connsiteX7-235" fmla="*/ 2286001 w 9153525"/>
              <a:gd name="connsiteY7-236" fmla="*/ 257175 h 752475"/>
              <a:gd name="connsiteX8-237" fmla="*/ 885826 w 9153525"/>
              <a:gd name="connsiteY8-238" fmla="*/ 542925 h 752475"/>
              <a:gd name="connsiteX9-239" fmla="*/ 0 w 9153525"/>
              <a:gd name="connsiteY9-240" fmla="*/ 540657 h 752475"/>
              <a:gd name="connsiteX10-241" fmla="*/ 9525 w 9153525"/>
              <a:gd name="connsiteY10-242" fmla="*/ 0 h 752475"/>
              <a:gd name="connsiteX0-243" fmla="*/ 9525 w 9153525"/>
              <a:gd name="connsiteY0-244" fmla="*/ 0 h 790575"/>
              <a:gd name="connsiteX1-245" fmla="*/ 9153525 w 9153525"/>
              <a:gd name="connsiteY1-246" fmla="*/ 0 h 790575"/>
              <a:gd name="connsiteX2-247" fmla="*/ 9153525 w 9153525"/>
              <a:gd name="connsiteY2-248" fmla="*/ 559707 h 790575"/>
              <a:gd name="connsiteX3-249" fmla="*/ 8296276 w 9153525"/>
              <a:gd name="connsiteY3-250" fmla="*/ 266700 h 790575"/>
              <a:gd name="connsiteX4-251" fmla="*/ 6791326 w 9153525"/>
              <a:gd name="connsiteY4-252" fmla="*/ 752475 h 790575"/>
              <a:gd name="connsiteX5-253" fmla="*/ 5267326 w 9153525"/>
              <a:gd name="connsiteY5-254" fmla="*/ 257175 h 790575"/>
              <a:gd name="connsiteX6-255" fmla="*/ 3819526 w 9153525"/>
              <a:gd name="connsiteY6-256" fmla="*/ 742950 h 790575"/>
              <a:gd name="connsiteX7-257" fmla="*/ 2286001 w 9153525"/>
              <a:gd name="connsiteY7-258" fmla="*/ 257175 h 790575"/>
              <a:gd name="connsiteX8-259" fmla="*/ 800101 w 9153525"/>
              <a:gd name="connsiteY8-260" fmla="*/ 790575 h 790575"/>
              <a:gd name="connsiteX9-261" fmla="*/ 0 w 9153525"/>
              <a:gd name="connsiteY9-262" fmla="*/ 540657 h 790575"/>
              <a:gd name="connsiteX10-263" fmla="*/ 9525 w 9153525"/>
              <a:gd name="connsiteY10-264" fmla="*/ 0 h 7905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41" y="connsiteY5-42"/>
              </a:cxn>
              <a:cxn ang="0">
                <a:pos x="connsiteX6-55" y="connsiteY6-56"/>
              </a:cxn>
              <a:cxn ang="0">
                <a:pos x="connsiteX7-71" y="connsiteY7-72"/>
              </a:cxn>
              <a:cxn ang="0">
                <a:pos x="connsiteX8-89" y="connsiteY8-90"/>
              </a:cxn>
              <a:cxn ang="0">
                <a:pos x="connsiteX9-109" y="connsiteY9-110"/>
              </a:cxn>
              <a:cxn ang="0">
                <a:pos x="connsiteX10-131" y="connsiteY10-132"/>
              </a:cxn>
            </a:cxnLst>
            <a:rect l="l" t="t" r="r" b="b"/>
            <a:pathLst>
              <a:path w="9153525" h="790575">
                <a:moveTo>
                  <a:pt x="9525" y="0"/>
                </a:moveTo>
                <a:lnTo>
                  <a:pt x="9153525" y="0"/>
                </a:lnTo>
                <a:lnTo>
                  <a:pt x="9153525" y="559707"/>
                </a:lnTo>
                <a:lnTo>
                  <a:pt x="8296276" y="266700"/>
                </a:lnTo>
                <a:lnTo>
                  <a:pt x="6791326" y="752475"/>
                </a:lnTo>
                <a:lnTo>
                  <a:pt x="5267326" y="257175"/>
                </a:lnTo>
                <a:lnTo>
                  <a:pt x="3819526" y="742950"/>
                </a:lnTo>
                <a:lnTo>
                  <a:pt x="2286001" y="257175"/>
                </a:lnTo>
                <a:lnTo>
                  <a:pt x="800101" y="790575"/>
                </a:lnTo>
                <a:lnTo>
                  <a:pt x="0" y="540657"/>
                </a:lnTo>
                <a:lnTo>
                  <a:pt x="9525" y="0"/>
                </a:ln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270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480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364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265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248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208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34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559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3026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7199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2020/9/1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534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83BD48-1813-4BF3-AEF5-A3C42B2B615C}" type="slidenum">
              <a:rPr lang="zh-CN" altLang="en-US" smtClean="0"/>
              <a:pPr/>
              <a:t>‹#›</a:t>
            </a:fld>
            <a:endParaRPr lang="zh-CN" altLang="en-US"/>
          </a:p>
        </p:txBody>
      </p:sp>
      <p:sp>
        <p:nvSpPr>
          <p:cNvPr id="11" name="矩形 10"/>
          <p:cNvSpPr/>
          <p:nvPr userDrawn="1"/>
        </p:nvSpPr>
        <p:spPr>
          <a:xfrm>
            <a:off x="7250190" y="4803122"/>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83BD48-1813-4BF3-AEF5-A3C42B2B615C}"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6624BF09-67E6-4A51-8000-FCB2DD1DE614}" type="datetimeFigureOut">
              <a:rPr lang="zh-CN" altLang="en-US" smtClean="0"/>
              <a:pPr/>
              <a:t>2020/9/1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83BD48-1813-4BF3-AEF5-A3C42B2B615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624BF09-67E6-4A51-8000-FCB2DD1DE614}" type="datetimeFigureOut">
              <a:rPr lang="zh-CN" altLang="en-US" smtClean="0"/>
              <a:pPr/>
              <a:t>2020/9/1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D83BD48-1813-4BF3-AEF5-A3C42B2B615C}" type="slidenum">
              <a:rPr lang="zh-CN" altLang="en-US" smtClean="0"/>
              <a:pPr/>
              <a:t>‹#›</a:t>
            </a:fld>
            <a:endParaRPr lang="zh-CN" altLang="en-US"/>
          </a:p>
        </p:txBody>
      </p:sp>
      <p:sp>
        <p:nvSpPr>
          <p:cNvPr id="7" name="矩形 6"/>
          <p:cNvSpPr/>
          <p:nvPr userDrawn="1"/>
        </p:nvSpPr>
        <p:spPr>
          <a:xfrm>
            <a:off x="0" y="0"/>
            <a:ext cx="9144000" cy="51435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2020/9/1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069232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8.jpe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7.jpeg"/><Relationship Id="rId2" Type="http://schemas.openxmlformats.org/officeDocument/2006/relationships/tags" Target="../tags/tag6.xml"/><Relationship Id="rId16" Type="http://schemas.openxmlformats.org/officeDocument/2006/relationships/image" Target="../media/image11.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6.jpeg"/><Relationship Id="rId5" Type="http://schemas.openxmlformats.org/officeDocument/2006/relationships/tags" Target="../tags/tag9.xml"/><Relationship Id="rId15" Type="http://schemas.openxmlformats.org/officeDocument/2006/relationships/image" Target="../media/image10.jpeg"/><Relationship Id="rId10" Type="http://schemas.openxmlformats.org/officeDocument/2006/relationships/image" Target="../media/image5.jpeg"/><Relationship Id="rId4" Type="http://schemas.openxmlformats.org/officeDocument/2006/relationships/tags" Target="../tags/tag8.xml"/><Relationship Id="rId9" Type="http://schemas.openxmlformats.org/officeDocument/2006/relationships/notesSlide" Target="../notesSlides/notesSlide10.xml"/><Relationship Id="rId1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42"/>
          <p:cNvSpPr/>
          <p:nvPr/>
        </p:nvSpPr>
        <p:spPr>
          <a:xfrm>
            <a:off x="7050699"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124700"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flipH="1" flipV="1">
            <a:off x="56446"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a:grpSpLocks noChangeAspect="1"/>
          </p:cNvGrpSpPr>
          <p:nvPr/>
        </p:nvGrpSpPr>
        <p:grpSpPr>
          <a:xfrm>
            <a:off x="1740209" y="1254360"/>
            <a:ext cx="5262894" cy="1161180"/>
            <a:chOff x="3634622" y="2012950"/>
            <a:chExt cx="3426470" cy="756000"/>
          </a:xfrm>
        </p:grpSpPr>
        <p:grpSp>
          <p:nvGrpSpPr>
            <p:cNvPr id="21" name="组合 20"/>
            <p:cNvGrpSpPr/>
            <p:nvPr/>
          </p:nvGrpSpPr>
          <p:grpSpPr>
            <a:xfrm>
              <a:off x="3634622" y="2012950"/>
              <a:ext cx="756000" cy="756000"/>
              <a:chOff x="571500" y="1695450"/>
              <a:chExt cx="1238250" cy="1238250"/>
            </a:xfrm>
          </p:grpSpPr>
          <p:sp>
            <p:nvSpPr>
              <p:cNvPr id="26" name="矩形 25"/>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27" name="直接连接符 26"/>
              <p:cNvCxnSpPr>
                <a:stCxn id="26" idx="0"/>
                <a:endCxn id="26"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1"/>
                <a:endCxn id="26"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4524778" y="2012950"/>
              <a:ext cx="756000" cy="756000"/>
              <a:chOff x="571500" y="1695450"/>
              <a:chExt cx="1238250" cy="1238250"/>
            </a:xfrm>
          </p:grpSpPr>
          <p:sp>
            <p:nvSpPr>
              <p:cNvPr id="23" name="矩形 22"/>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24" name="直接连接符 23"/>
              <p:cNvCxnSpPr>
                <a:stCxn id="23" idx="0"/>
                <a:endCxn id="23"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3" idx="1"/>
                <a:endCxn id="23"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5414934" y="2012950"/>
              <a:ext cx="756000" cy="756000"/>
              <a:chOff x="571500" y="1695450"/>
              <a:chExt cx="1238250" cy="1238250"/>
            </a:xfrm>
          </p:grpSpPr>
          <p:sp>
            <p:nvSpPr>
              <p:cNvPr id="36" name="矩形 35"/>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37" name="直接连接符 36"/>
              <p:cNvCxnSpPr>
                <a:stCxn id="36" idx="0"/>
                <a:endCxn id="36"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1"/>
                <a:endCxn id="36"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305092" y="2012950"/>
              <a:ext cx="756000" cy="756000"/>
              <a:chOff x="571500" y="1695450"/>
              <a:chExt cx="1238250" cy="1238250"/>
            </a:xfrm>
          </p:grpSpPr>
          <p:sp>
            <p:nvSpPr>
              <p:cNvPr id="40" name="矩形 39"/>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41" name="直接连接符 40"/>
              <p:cNvCxnSpPr>
                <a:stCxn id="40" idx="0"/>
                <a:endCxn id="40"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0" idx="1"/>
                <a:endCxn id="40"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45" name="Rectangle 3"/>
          <p:cNvSpPr txBox="1">
            <a:spLocks noChangeArrowheads="1"/>
          </p:cNvSpPr>
          <p:nvPr/>
        </p:nvSpPr>
        <p:spPr bwMode="auto">
          <a:xfrm>
            <a:off x="1743656" y="1428027"/>
            <a:ext cx="5256000" cy="7557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3" tIns="34277" rIns="68553" bIns="3427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6600" b="1" dirty="0">
                <a:solidFill>
                  <a:srgbClr val="294A5A"/>
                </a:solidFill>
                <a:latin typeface="微软雅黑" panose="020B0503020204020204" pitchFamily="34" charset="-122"/>
                <a:ea typeface="微软雅黑" panose="020B0503020204020204" pitchFamily="34" charset="-122"/>
              </a:rPr>
              <a:t>述职</a:t>
            </a:r>
            <a:r>
              <a:rPr lang="zh-CN" altLang="en-US" sz="6600" b="1" dirty="0">
                <a:solidFill>
                  <a:srgbClr val="4BAF31"/>
                </a:solidFill>
                <a:latin typeface="微软雅黑" panose="020B0503020204020204" pitchFamily="34" charset="-122"/>
                <a:ea typeface="微软雅黑" panose="020B0503020204020204" pitchFamily="34" charset="-122"/>
              </a:rPr>
              <a:t>报告</a:t>
            </a:r>
            <a:endParaRPr lang="en-US" altLang="zh-CN" sz="6600" b="1" dirty="0">
              <a:solidFill>
                <a:srgbClr val="4BAF31"/>
              </a:solidFill>
              <a:latin typeface="微软雅黑" panose="020B0503020204020204" pitchFamily="34" charset="-122"/>
              <a:ea typeface="微软雅黑" panose="020B0503020204020204" pitchFamily="34" charset="-122"/>
            </a:endParaRPr>
          </a:p>
        </p:txBody>
      </p:sp>
      <p:sp>
        <p:nvSpPr>
          <p:cNvPr id="46" name="TextBox 67"/>
          <p:cNvSpPr txBox="1"/>
          <p:nvPr/>
        </p:nvSpPr>
        <p:spPr>
          <a:xfrm>
            <a:off x="2123474" y="2607416"/>
            <a:ext cx="4499025" cy="700576"/>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简约设计制作，框架及文字内容完整，实用很强，适用于转正述职、干部述职等</a:t>
            </a:r>
          </a:p>
        </p:txBody>
      </p:sp>
      <p:sp>
        <p:nvSpPr>
          <p:cNvPr id="29" name="任意多边形 28"/>
          <p:cNvSpPr/>
          <p:nvPr/>
        </p:nvSpPr>
        <p:spPr>
          <a:xfrm flipH="1" flipV="1">
            <a:off x="0"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68"/>
          <p:cNvSpPr txBox="1"/>
          <p:nvPr/>
        </p:nvSpPr>
        <p:spPr>
          <a:xfrm>
            <a:off x="5091644" y="4080457"/>
            <a:ext cx="2373748" cy="276999"/>
          </a:xfrm>
          <a:prstGeom prst="rect">
            <a:avLst/>
          </a:prstGeom>
          <a:noFill/>
        </p:spPr>
        <p:txBody>
          <a:bodyPr wrap="squar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时间：</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2030.12.12</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Freeform 9"/>
          <p:cNvSpPr>
            <a:spLocks noEditPoints="1"/>
          </p:cNvSpPr>
          <p:nvPr/>
        </p:nvSpPr>
        <p:spPr bwMode="auto">
          <a:xfrm>
            <a:off x="2600008" y="4077603"/>
            <a:ext cx="279727" cy="28090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004B7D"/>
          </a:solidFill>
          <a:ln>
            <a:noFill/>
          </a:ln>
        </p:spPr>
        <p:txBody>
          <a:bodyPr vert="horz" wrap="square" lIns="68553" tIns="34277" rIns="68553" bIns="34277" numCol="1" anchor="t" anchorCtr="0" compatLnSpc="1"/>
          <a:lstStyle/>
          <a:p>
            <a:endParaRPr lang="zh-CN" altLang="en-US">
              <a:solidFill>
                <a:schemeClr val="accent1"/>
              </a:solidFill>
            </a:endParaRPr>
          </a:p>
        </p:txBody>
      </p:sp>
      <p:sp>
        <p:nvSpPr>
          <p:cNvPr id="32" name="Rectangle 4"/>
          <p:cNvSpPr txBox="1">
            <a:spLocks noChangeArrowheads="1"/>
          </p:cNvSpPr>
          <p:nvPr/>
        </p:nvSpPr>
        <p:spPr bwMode="auto">
          <a:xfrm>
            <a:off x="2906728" y="4080457"/>
            <a:ext cx="1567912" cy="287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1200" b="0" dirty="0" smtClean="0">
                <a:solidFill>
                  <a:schemeClr val="tx1">
                    <a:lumMod val="75000"/>
                    <a:lumOff val="25000"/>
                  </a:schemeClr>
                </a:solidFill>
                <a:latin typeface="微软雅黑" panose="020B0503020204020204" pitchFamily="34" charset="-122"/>
                <a:ea typeface="微软雅黑" panose="020B0503020204020204" pitchFamily="34" charset="-122"/>
              </a:rPr>
              <a:t>：第一</a:t>
            </a: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Freeform 10"/>
          <p:cNvSpPr>
            <a:spLocks noChangeAspect="1" noEditPoints="1"/>
          </p:cNvSpPr>
          <p:nvPr/>
        </p:nvSpPr>
        <p:spPr bwMode="auto">
          <a:xfrm>
            <a:off x="4812126" y="4077708"/>
            <a:ext cx="279518" cy="280690"/>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BAF31"/>
          </a:solidFill>
          <a:ln>
            <a:noFill/>
          </a:ln>
        </p:spPr>
        <p:txBody>
          <a:bodyPr vert="horz" wrap="square" lIns="68553" tIns="34277" rIns="68553" bIns="34277"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down)">
                                      <p:cBhvr>
                                        <p:cTn id="13" dur="500"/>
                                        <p:tgtEl>
                                          <p:spTgt spid="4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animEffect transition="in" filter="fade">
                                      <p:cBhvr>
                                        <p:cTn id="22" dur="500"/>
                                        <p:tgtEl>
                                          <p:spTgt spid="44"/>
                                        </p:tgtEl>
                                      </p:cBhvr>
                                    </p:animEffect>
                                  </p:childTnLst>
                                </p:cTn>
                              </p:par>
                            </p:childTnLst>
                          </p:cTn>
                        </p:par>
                        <p:par>
                          <p:cTn id="23" fill="hold">
                            <p:stCondLst>
                              <p:cond delay="1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45"/>
                                        </p:tgtEl>
                                        <p:attrNameLst>
                                          <p:attrName>style.visibility</p:attrName>
                                        </p:attrNameLst>
                                      </p:cBhvr>
                                      <p:to>
                                        <p:strVal val="visible"/>
                                      </p:to>
                                    </p:set>
                                    <p:anim by="(-#ppt_w*2)" calcmode="lin" valueType="num">
                                      <p:cBhvr rctx="PPT">
                                        <p:cTn id="26" dur="500" autoRev="1" fill="hold">
                                          <p:stCondLst>
                                            <p:cond delay="0"/>
                                          </p:stCondLst>
                                        </p:cTn>
                                        <p:tgtEl>
                                          <p:spTgt spid="45"/>
                                        </p:tgtEl>
                                        <p:attrNameLst>
                                          <p:attrName>ppt_w</p:attrName>
                                        </p:attrNameLst>
                                      </p:cBhvr>
                                    </p:anim>
                                    <p:anim by="(#ppt_w*0.50)" calcmode="lin" valueType="num">
                                      <p:cBhvr>
                                        <p:cTn id="27" dur="500" decel="50000" autoRev="1" fill="hold">
                                          <p:stCondLst>
                                            <p:cond delay="0"/>
                                          </p:stCondLst>
                                        </p:cTn>
                                        <p:tgtEl>
                                          <p:spTgt spid="45"/>
                                        </p:tgtEl>
                                        <p:attrNameLst>
                                          <p:attrName>ppt_x</p:attrName>
                                        </p:attrNameLst>
                                      </p:cBhvr>
                                    </p:anim>
                                    <p:anim from="(-#ppt_h/2)" to="(#ppt_y)" calcmode="lin" valueType="num">
                                      <p:cBhvr>
                                        <p:cTn id="28" dur="1000" fill="hold">
                                          <p:stCondLst>
                                            <p:cond delay="0"/>
                                          </p:stCondLst>
                                        </p:cTn>
                                        <p:tgtEl>
                                          <p:spTgt spid="45"/>
                                        </p:tgtEl>
                                        <p:attrNameLst>
                                          <p:attrName>ppt_y</p:attrName>
                                        </p:attrNameLst>
                                      </p:cBhvr>
                                    </p:anim>
                                    <p:animRot by="21600000">
                                      <p:cBhvr>
                                        <p:cTn id="29" dur="1000" fill="hold">
                                          <p:stCondLst>
                                            <p:cond delay="0"/>
                                          </p:stCondLst>
                                        </p:cTn>
                                        <p:tgtEl>
                                          <p:spTgt spid="45"/>
                                        </p:tgtEl>
                                        <p:attrNameLst>
                                          <p:attrName>r</p:attrName>
                                        </p:attrNameLst>
                                      </p:cBhvr>
                                    </p:animRot>
                                  </p:childTnLst>
                                </p:cTn>
                              </p:par>
                            </p:childTnLst>
                          </p:cTn>
                        </p:par>
                        <p:par>
                          <p:cTn id="30" fill="hold">
                            <p:stCondLst>
                              <p:cond delay="2300"/>
                            </p:stCondLst>
                            <p:childTnLst>
                              <p:par>
                                <p:cTn id="31" presetID="22" presetClass="entr" presetSubtype="8"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childTnLst>
                          </p:cTn>
                        </p:par>
                        <p:par>
                          <p:cTn id="34" fill="hold">
                            <p:stCondLst>
                              <p:cond delay="2800"/>
                            </p:stCondLst>
                            <p:childTnLst>
                              <p:par>
                                <p:cTn id="35" presetID="2" presetClass="entr" presetSubtype="4" decel="5330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750" fill="hold"/>
                                        <p:tgtEl>
                                          <p:spTgt spid="33"/>
                                        </p:tgtEl>
                                        <p:attrNameLst>
                                          <p:attrName>ppt_x</p:attrName>
                                        </p:attrNameLst>
                                      </p:cBhvr>
                                      <p:tavLst>
                                        <p:tav tm="0">
                                          <p:val>
                                            <p:strVal val="#ppt_x"/>
                                          </p:val>
                                        </p:tav>
                                        <p:tav tm="100000">
                                          <p:val>
                                            <p:strVal val="#ppt_x"/>
                                          </p:val>
                                        </p:tav>
                                      </p:tavLst>
                                    </p:anim>
                                    <p:anim calcmode="lin" valueType="num">
                                      <p:cBhvr additive="base">
                                        <p:cTn id="38" dur="750" fill="hold"/>
                                        <p:tgtEl>
                                          <p:spTgt spid="33"/>
                                        </p:tgtEl>
                                        <p:attrNameLst>
                                          <p:attrName>ppt_y</p:attrName>
                                        </p:attrNameLst>
                                      </p:cBhvr>
                                      <p:tavLst>
                                        <p:tav tm="0">
                                          <p:val>
                                            <p:strVal val="1+#ppt_h/2"/>
                                          </p:val>
                                        </p:tav>
                                        <p:tav tm="100000">
                                          <p:val>
                                            <p:strVal val="#ppt_y"/>
                                          </p:val>
                                        </p:tav>
                                      </p:tavLst>
                                    </p:anim>
                                  </p:childTnLst>
                                </p:cTn>
                              </p:par>
                              <p:par>
                                <p:cTn id="39" presetID="2" presetClass="entr" presetSubtype="4" decel="533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fill="hold"/>
                                        <p:tgtEl>
                                          <p:spTgt spid="31"/>
                                        </p:tgtEl>
                                        <p:attrNameLst>
                                          <p:attrName>ppt_x</p:attrName>
                                        </p:attrNameLst>
                                      </p:cBhvr>
                                      <p:tavLst>
                                        <p:tav tm="0">
                                          <p:val>
                                            <p:strVal val="#ppt_x"/>
                                          </p:val>
                                        </p:tav>
                                        <p:tav tm="100000">
                                          <p:val>
                                            <p:strVal val="#ppt_x"/>
                                          </p:val>
                                        </p:tav>
                                      </p:tavLst>
                                    </p:anim>
                                    <p:anim calcmode="lin" valueType="num">
                                      <p:cBhvr additive="base">
                                        <p:cTn id="42" dur="750" fill="hold"/>
                                        <p:tgtEl>
                                          <p:spTgt spid="31"/>
                                        </p:tgtEl>
                                        <p:attrNameLst>
                                          <p:attrName>ppt_y</p:attrName>
                                        </p:attrNameLst>
                                      </p:cBhvr>
                                      <p:tavLst>
                                        <p:tav tm="0">
                                          <p:val>
                                            <p:strVal val="1+#ppt_h/2"/>
                                          </p:val>
                                        </p:tav>
                                        <p:tav tm="100000">
                                          <p:val>
                                            <p:strVal val="#ppt_y"/>
                                          </p:val>
                                        </p:tav>
                                      </p:tavLst>
                                    </p:anim>
                                  </p:childTnLst>
                                </p:cTn>
                              </p:par>
                            </p:childTnLst>
                          </p:cTn>
                        </p:par>
                        <p:par>
                          <p:cTn id="43" fill="hold">
                            <p:stCondLst>
                              <p:cond delay="3550"/>
                            </p:stCondLst>
                            <p:childTnLst>
                              <p:par>
                                <p:cTn id="44" presetID="22" presetClass="entr" presetSubtype="8"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6" grpId="0" animBg="1"/>
      <p:bldP spid="34" grpId="0" animBg="1"/>
      <p:bldP spid="45" grpId="0"/>
      <p:bldP spid="46" grpId="0"/>
      <p:bldP spid="29" grpId="0" animBg="1"/>
      <p:bldP spid="30" grpId="0"/>
      <p:bldP spid="31" grpId="0" animBg="1"/>
      <p:bldP spid="32" grpId="0"/>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部门活动情况</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10</a:t>
            </a:fld>
            <a:endParaRPr lang="zh-CN" altLang="en-US" sz="1800" dirty="0">
              <a:solidFill>
                <a:schemeClr val="bg1"/>
              </a:solidFill>
            </a:endParaRPr>
          </a:p>
        </p:txBody>
      </p:sp>
      <p:sp>
        <p:nvSpPr>
          <p:cNvPr id="22" name="MH_Picture_1"/>
          <p:cNvSpPr>
            <a:spLocks noChangeArrowheads="1"/>
          </p:cNvSpPr>
          <p:nvPr>
            <p:custDataLst>
              <p:tags r:id="rId1"/>
            </p:custDataLst>
          </p:nvPr>
        </p:nvSpPr>
        <p:spPr bwMode="auto">
          <a:xfrm>
            <a:off x="157637" y="1819375"/>
            <a:ext cx="2880000" cy="2880000"/>
          </a:xfrm>
          <a:prstGeom prst="diamond">
            <a:avLst/>
          </a:prstGeom>
          <a:blipFill dpi="0" rotWithShape="1">
            <a:blip r:embed="rId10"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3" name="MH_Picture_4"/>
          <p:cNvSpPr>
            <a:spLocks noChangeArrowheads="1"/>
          </p:cNvSpPr>
          <p:nvPr>
            <p:custDataLst>
              <p:tags r:id="rId2"/>
            </p:custDataLst>
          </p:nvPr>
        </p:nvSpPr>
        <p:spPr bwMode="auto">
          <a:xfrm>
            <a:off x="3118877" y="1819375"/>
            <a:ext cx="2880000" cy="2880000"/>
          </a:xfrm>
          <a:prstGeom prst="diamond">
            <a:avLst/>
          </a:prstGeom>
          <a:blipFill dpi="0" rotWithShape="1">
            <a:blip r:embed="rId11"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4" name="MH_Picture_2"/>
          <p:cNvSpPr>
            <a:spLocks noChangeArrowheads="1"/>
          </p:cNvSpPr>
          <p:nvPr>
            <p:custDataLst>
              <p:tags r:id="rId3"/>
            </p:custDataLst>
          </p:nvPr>
        </p:nvSpPr>
        <p:spPr bwMode="auto">
          <a:xfrm>
            <a:off x="2358257" y="1814479"/>
            <a:ext cx="1440000" cy="1440000"/>
          </a:xfrm>
          <a:prstGeom prst="diamond">
            <a:avLst/>
          </a:prstGeom>
          <a:blipFill dpi="0" rotWithShape="1">
            <a:blip r:embed="rId12"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5" name="MH_Picture_3"/>
          <p:cNvSpPr>
            <a:spLocks noChangeArrowheads="1"/>
          </p:cNvSpPr>
          <p:nvPr>
            <p:custDataLst>
              <p:tags r:id="rId4"/>
            </p:custDataLst>
          </p:nvPr>
        </p:nvSpPr>
        <p:spPr bwMode="auto">
          <a:xfrm>
            <a:off x="2358257" y="3291990"/>
            <a:ext cx="1440000" cy="1440000"/>
          </a:xfrm>
          <a:prstGeom prst="diamond">
            <a:avLst/>
          </a:pr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6" name="MH_Picture_4"/>
          <p:cNvSpPr>
            <a:spLocks noChangeArrowheads="1"/>
          </p:cNvSpPr>
          <p:nvPr>
            <p:custDataLst>
              <p:tags r:id="rId5"/>
            </p:custDataLst>
          </p:nvPr>
        </p:nvSpPr>
        <p:spPr bwMode="auto">
          <a:xfrm>
            <a:off x="6080116" y="1819375"/>
            <a:ext cx="2880000" cy="2880000"/>
          </a:xfrm>
          <a:prstGeom prst="diamond">
            <a:avLst/>
          </a:prstGeom>
          <a:blipFill dpi="0" rotWithShape="1">
            <a:blip r:embed="rId14"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7" name="MH_Picture_2"/>
          <p:cNvSpPr>
            <a:spLocks noChangeArrowheads="1"/>
          </p:cNvSpPr>
          <p:nvPr>
            <p:custDataLst>
              <p:tags r:id="rId6"/>
            </p:custDataLst>
          </p:nvPr>
        </p:nvSpPr>
        <p:spPr bwMode="auto">
          <a:xfrm>
            <a:off x="5319497" y="1814479"/>
            <a:ext cx="1440000" cy="1440000"/>
          </a:xfrm>
          <a:prstGeom prst="diamond">
            <a:avLst/>
          </a:prstGeom>
          <a:blipFill dpi="0" rotWithShape="1">
            <a:blip r:embed="rId15"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8" name="MH_Picture_3"/>
          <p:cNvSpPr>
            <a:spLocks noChangeArrowheads="1"/>
          </p:cNvSpPr>
          <p:nvPr>
            <p:custDataLst>
              <p:tags r:id="rId7"/>
            </p:custDataLst>
          </p:nvPr>
        </p:nvSpPr>
        <p:spPr bwMode="auto">
          <a:xfrm>
            <a:off x="5319497" y="3291990"/>
            <a:ext cx="1440000" cy="1440000"/>
          </a:xfrm>
          <a:prstGeom prst="diamond">
            <a:avLst/>
          </a:prstGeom>
          <a:blipFill dpi="0" rotWithShape="1">
            <a:blip r:embed="rId16"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Narrow" panose="020B0506020202030204" pitchFamily="34" charset="0"/>
                <a:ea typeface="微软雅黑" panose="020B0503020204020204" pitchFamily="34" charset="-122"/>
              </a:defRPr>
            </a:lvl1pPr>
            <a:lvl2pPr marL="742950" indent="-285750">
              <a:defRPr>
                <a:solidFill>
                  <a:schemeClr val="tx1"/>
                </a:solidFill>
                <a:latin typeface="Arial Narrow" panose="020B0506020202030204" pitchFamily="34" charset="0"/>
                <a:ea typeface="微软雅黑" panose="020B0503020204020204" pitchFamily="34" charset="-122"/>
              </a:defRPr>
            </a:lvl2pPr>
            <a:lvl3pPr marL="1143000" indent="-228600">
              <a:defRPr>
                <a:solidFill>
                  <a:schemeClr val="tx1"/>
                </a:solidFill>
                <a:latin typeface="Arial Narrow" panose="020B0506020202030204" pitchFamily="34" charset="0"/>
                <a:ea typeface="微软雅黑" panose="020B0503020204020204" pitchFamily="34" charset="-122"/>
              </a:defRPr>
            </a:lvl3pPr>
            <a:lvl4pPr marL="1600200" indent="-228600">
              <a:defRPr>
                <a:solidFill>
                  <a:schemeClr val="tx1"/>
                </a:solidFill>
                <a:latin typeface="Arial Narrow" panose="020B0506020202030204" pitchFamily="34" charset="0"/>
                <a:ea typeface="微软雅黑" panose="020B0503020204020204" pitchFamily="34" charset="-122"/>
              </a:defRPr>
            </a:lvl4pPr>
            <a:lvl5pPr marL="2057400" indent="-228600">
              <a:defRPr>
                <a:solidFill>
                  <a:schemeClr val="tx1"/>
                </a:solidFill>
                <a:latin typeface="Arial Narrow" panose="020B05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506020202030204" pitchFamily="34" charset="0"/>
                <a:ea typeface="微软雅黑" panose="020B0503020204020204" pitchFamily="34" charset="-122"/>
              </a:defRPr>
            </a:lvl9pPr>
          </a:lstStyle>
          <a:p>
            <a:pPr algn="ctr" eaLnBrk="1" hangingPunct="1"/>
            <a:endParaRPr lang="zh-CN" altLang="en-US">
              <a:solidFill>
                <a:srgbClr val="FFFFFF"/>
              </a:solidFill>
            </a:endParaRPr>
          </a:p>
        </p:txBody>
      </p:sp>
      <p:sp>
        <p:nvSpPr>
          <p:cNvPr id="29" name="TextBox 11"/>
          <p:cNvSpPr txBox="1"/>
          <p:nvPr/>
        </p:nvSpPr>
        <p:spPr>
          <a:xfrm>
            <a:off x="971600" y="985787"/>
            <a:ext cx="7200800" cy="613694"/>
          </a:xfrm>
          <a:prstGeom prst="rect">
            <a:avLst/>
          </a:prstGeom>
          <a:noFill/>
        </p:spPr>
        <p:txBody>
          <a:bodyPr wrap="square" rtlCol="0">
            <a:spAutoFit/>
          </a:bodyPr>
          <a:lstStyle/>
          <a:p>
            <a:pPr algn="ct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字</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42" presetClass="entr" presetSubtype="0" fill="hold" grpId="0" nodeType="afterEffect">
                                  <p:stCondLst>
                                    <p:cond delay="0"/>
                                  </p:stCondLst>
                                  <p:iterate type="lt">
                                    <p:tmPct val="10000"/>
                                  </p:iterate>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6125"/>
                            </p:stCondLst>
                            <p:childTnLst>
                              <p:par>
                                <p:cTn id="28" presetID="3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750" fill="hold"/>
                                        <p:tgtEl>
                                          <p:spTgt spid="22"/>
                                        </p:tgtEl>
                                        <p:attrNameLst>
                                          <p:attrName>ppt_w</p:attrName>
                                        </p:attrNameLst>
                                      </p:cBhvr>
                                      <p:tavLst>
                                        <p:tav tm="0">
                                          <p:val>
                                            <p:fltVal val="0"/>
                                          </p:val>
                                        </p:tav>
                                        <p:tav tm="100000">
                                          <p:val>
                                            <p:strVal val="#ppt_w"/>
                                          </p:val>
                                        </p:tav>
                                      </p:tavLst>
                                    </p:anim>
                                    <p:anim calcmode="lin" valueType="num">
                                      <p:cBhvr>
                                        <p:cTn id="31" dur="750" fill="hold"/>
                                        <p:tgtEl>
                                          <p:spTgt spid="22"/>
                                        </p:tgtEl>
                                        <p:attrNameLst>
                                          <p:attrName>ppt_h</p:attrName>
                                        </p:attrNameLst>
                                      </p:cBhvr>
                                      <p:tavLst>
                                        <p:tav tm="0">
                                          <p:val>
                                            <p:fltVal val="0"/>
                                          </p:val>
                                        </p:tav>
                                        <p:tav tm="100000">
                                          <p:val>
                                            <p:strVal val="#ppt_h"/>
                                          </p:val>
                                        </p:tav>
                                      </p:tavLst>
                                    </p:anim>
                                    <p:anim calcmode="lin" valueType="num">
                                      <p:cBhvr>
                                        <p:cTn id="32" dur="750" fill="hold"/>
                                        <p:tgtEl>
                                          <p:spTgt spid="22"/>
                                        </p:tgtEl>
                                        <p:attrNameLst>
                                          <p:attrName>style.rotation</p:attrName>
                                        </p:attrNameLst>
                                      </p:cBhvr>
                                      <p:tavLst>
                                        <p:tav tm="0">
                                          <p:val>
                                            <p:fltVal val="90"/>
                                          </p:val>
                                        </p:tav>
                                        <p:tav tm="100000">
                                          <p:val>
                                            <p:fltVal val="0"/>
                                          </p:val>
                                        </p:tav>
                                      </p:tavLst>
                                    </p:anim>
                                    <p:animEffect transition="in" filter="fade">
                                      <p:cBhvr>
                                        <p:cTn id="33" dur="750"/>
                                        <p:tgtEl>
                                          <p:spTgt spid="22"/>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23"/>
                                        </p:tgtEl>
                                        <p:attrNameLst>
                                          <p:attrName>style.visibility</p:attrName>
                                        </p:attrNameLst>
                                      </p:cBhvr>
                                      <p:to>
                                        <p:strVal val="visible"/>
                                      </p:to>
                                    </p:set>
                                    <p:anim calcmode="lin" valueType="num">
                                      <p:cBhvr>
                                        <p:cTn id="36" dur="750" fill="hold"/>
                                        <p:tgtEl>
                                          <p:spTgt spid="23"/>
                                        </p:tgtEl>
                                        <p:attrNameLst>
                                          <p:attrName>ppt_w</p:attrName>
                                        </p:attrNameLst>
                                      </p:cBhvr>
                                      <p:tavLst>
                                        <p:tav tm="0">
                                          <p:val>
                                            <p:fltVal val="0"/>
                                          </p:val>
                                        </p:tav>
                                        <p:tav tm="100000">
                                          <p:val>
                                            <p:strVal val="#ppt_w"/>
                                          </p:val>
                                        </p:tav>
                                      </p:tavLst>
                                    </p:anim>
                                    <p:anim calcmode="lin" valueType="num">
                                      <p:cBhvr>
                                        <p:cTn id="37" dur="750" fill="hold"/>
                                        <p:tgtEl>
                                          <p:spTgt spid="23"/>
                                        </p:tgtEl>
                                        <p:attrNameLst>
                                          <p:attrName>ppt_h</p:attrName>
                                        </p:attrNameLst>
                                      </p:cBhvr>
                                      <p:tavLst>
                                        <p:tav tm="0">
                                          <p:val>
                                            <p:fltVal val="0"/>
                                          </p:val>
                                        </p:tav>
                                        <p:tav tm="100000">
                                          <p:val>
                                            <p:strVal val="#ppt_h"/>
                                          </p:val>
                                        </p:tav>
                                      </p:tavLst>
                                    </p:anim>
                                    <p:anim calcmode="lin" valueType="num">
                                      <p:cBhvr>
                                        <p:cTn id="38" dur="750" fill="hold"/>
                                        <p:tgtEl>
                                          <p:spTgt spid="23"/>
                                        </p:tgtEl>
                                        <p:attrNameLst>
                                          <p:attrName>style.rotation</p:attrName>
                                        </p:attrNameLst>
                                      </p:cBhvr>
                                      <p:tavLst>
                                        <p:tav tm="0">
                                          <p:val>
                                            <p:fltVal val="90"/>
                                          </p:val>
                                        </p:tav>
                                        <p:tav tm="100000">
                                          <p:val>
                                            <p:fltVal val="0"/>
                                          </p:val>
                                        </p:tav>
                                      </p:tavLst>
                                    </p:anim>
                                    <p:animEffect transition="in" filter="fade">
                                      <p:cBhvr>
                                        <p:cTn id="39" dur="750"/>
                                        <p:tgtEl>
                                          <p:spTgt spid="23"/>
                                        </p:tgtEl>
                                      </p:cBhvr>
                                    </p:animEffect>
                                  </p:childTnLst>
                                </p:cTn>
                              </p:par>
                              <p:par>
                                <p:cTn id="40" presetID="31" presetClass="entr" presetSubtype="0" fill="hold" grpId="0" nodeType="withEffect">
                                  <p:stCondLst>
                                    <p:cond delay="1000"/>
                                  </p:stCondLst>
                                  <p:childTnLst>
                                    <p:set>
                                      <p:cBhvr>
                                        <p:cTn id="41" dur="1" fill="hold">
                                          <p:stCondLst>
                                            <p:cond delay="0"/>
                                          </p:stCondLst>
                                        </p:cTn>
                                        <p:tgtEl>
                                          <p:spTgt spid="26"/>
                                        </p:tgtEl>
                                        <p:attrNameLst>
                                          <p:attrName>style.visibility</p:attrName>
                                        </p:attrNameLst>
                                      </p:cBhvr>
                                      <p:to>
                                        <p:strVal val="visible"/>
                                      </p:to>
                                    </p:set>
                                    <p:anim calcmode="lin" valueType="num">
                                      <p:cBhvr>
                                        <p:cTn id="42" dur="750" fill="hold"/>
                                        <p:tgtEl>
                                          <p:spTgt spid="26"/>
                                        </p:tgtEl>
                                        <p:attrNameLst>
                                          <p:attrName>ppt_w</p:attrName>
                                        </p:attrNameLst>
                                      </p:cBhvr>
                                      <p:tavLst>
                                        <p:tav tm="0">
                                          <p:val>
                                            <p:fltVal val="0"/>
                                          </p:val>
                                        </p:tav>
                                        <p:tav tm="100000">
                                          <p:val>
                                            <p:strVal val="#ppt_w"/>
                                          </p:val>
                                        </p:tav>
                                      </p:tavLst>
                                    </p:anim>
                                    <p:anim calcmode="lin" valueType="num">
                                      <p:cBhvr>
                                        <p:cTn id="43" dur="750" fill="hold"/>
                                        <p:tgtEl>
                                          <p:spTgt spid="26"/>
                                        </p:tgtEl>
                                        <p:attrNameLst>
                                          <p:attrName>ppt_h</p:attrName>
                                        </p:attrNameLst>
                                      </p:cBhvr>
                                      <p:tavLst>
                                        <p:tav tm="0">
                                          <p:val>
                                            <p:fltVal val="0"/>
                                          </p:val>
                                        </p:tav>
                                        <p:tav tm="100000">
                                          <p:val>
                                            <p:strVal val="#ppt_h"/>
                                          </p:val>
                                        </p:tav>
                                      </p:tavLst>
                                    </p:anim>
                                    <p:anim calcmode="lin" valueType="num">
                                      <p:cBhvr>
                                        <p:cTn id="44" dur="750" fill="hold"/>
                                        <p:tgtEl>
                                          <p:spTgt spid="26"/>
                                        </p:tgtEl>
                                        <p:attrNameLst>
                                          <p:attrName>style.rotation</p:attrName>
                                        </p:attrNameLst>
                                      </p:cBhvr>
                                      <p:tavLst>
                                        <p:tav tm="0">
                                          <p:val>
                                            <p:fltVal val="90"/>
                                          </p:val>
                                        </p:tav>
                                        <p:tav tm="100000">
                                          <p:val>
                                            <p:fltVal val="0"/>
                                          </p:val>
                                        </p:tav>
                                      </p:tavLst>
                                    </p:anim>
                                    <p:animEffect transition="in" filter="fade">
                                      <p:cBhvr>
                                        <p:cTn id="45" dur="750"/>
                                        <p:tgtEl>
                                          <p:spTgt spid="26"/>
                                        </p:tgtEl>
                                      </p:cBhvr>
                                    </p:animEffect>
                                  </p:childTnLst>
                                </p:cTn>
                              </p:par>
                            </p:childTnLst>
                          </p:cTn>
                        </p:par>
                        <p:par>
                          <p:cTn id="46" fill="hold">
                            <p:stCondLst>
                              <p:cond delay="7125"/>
                            </p:stCondLst>
                            <p:childTnLst>
                              <p:par>
                                <p:cTn id="47" presetID="53" presetClass="entr" presetSubtype="16"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16" fill="hold" grpId="0" nodeType="withEffect">
                                  <p:stCondLst>
                                    <p:cond delay="25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par>
                                <p:cTn id="57" presetID="53" presetClass="entr" presetSubtype="16" fill="hold" grpId="0" nodeType="withEffect">
                                  <p:stCondLst>
                                    <p:cond delay="50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par>
                                <p:cTn id="62" presetID="53" presetClass="entr" presetSubtype="16" fill="hold" grpId="0" nodeType="withEffect">
                                  <p:stCondLst>
                                    <p:cond delay="75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2" grpId="0" animBg="1"/>
      <p:bldP spid="23" grpId="0" animBg="1"/>
      <p:bldP spid="24" grpId="0" animBg="1"/>
      <p:bldP spid="25" grpId="0" animBg="1"/>
      <p:bldP spid="26" grpId="0" animBg="1"/>
      <p:bldP spid="27" grpId="0" animBg="1"/>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其他工作情况</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11</a:t>
            </a:fld>
            <a:endParaRPr lang="zh-CN" altLang="en-US" sz="1800" dirty="0">
              <a:solidFill>
                <a:schemeClr val="bg1"/>
              </a:solidFill>
            </a:endParaRPr>
          </a:p>
        </p:txBody>
      </p:sp>
      <p:sp>
        <p:nvSpPr>
          <p:cNvPr id="20" name="TextBox 54"/>
          <p:cNvSpPr txBox="1"/>
          <p:nvPr/>
        </p:nvSpPr>
        <p:spPr>
          <a:xfrm>
            <a:off x="4357852" y="1410722"/>
            <a:ext cx="3384377" cy="665310"/>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lgn="just" fontAlgn="auto">
              <a:lnSpc>
                <a:spcPct val="150000"/>
              </a:lnSpc>
              <a:spcBef>
                <a:spcPts val="0"/>
              </a:spcBef>
              <a:spcAft>
                <a:spcPts val="0"/>
              </a:spcAft>
              <a:defRPr/>
            </a:pPr>
            <a:r>
              <a:rPr lang="zh-CN" altLang="en-US" dirty="0">
                <a:solidFill>
                  <a:prstClr val="black">
                    <a:lumMod val="65000"/>
                    <a:lumOff val="35000"/>
                  </a:prstClr>
                </a:solidFill>
              </a:rPr>
              <a:t>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添加适当的文字，添加适当的文字添加适当的文字，一页的文字最好不要超过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endParaRPr>
          </a:p>
        </p:txBody>
      </p:sp>
      <p:sp>
        <p:nvSpPr>
          <p:cNvPr id="21" name="Freeform 5"/>
          <p:cNvSpPr/>
          <p:nvPr/>
        </p:nvSpPr>
        <p:spPr bwMode="auto">
          <a:xfrm rot="5400000">
            <a:off x="1119563" y="1740659"/>
            <a:ext cx="2300880" cy="207450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flip="none" rotWithShape="1">
            <a:gsLst>
              <a:gs pos="0">
                <a:srgbClr val="004B7D"/>
              </a:gs>
              <a:gs pos="100000">
                <a:srgbClr val="4BAF31"/>
              </a:gs>
            </a:gsLst>
            <a:lin ang="10800000" scaled="1"/>
            <a:tileRect/>
          </a:gradFill>
          <a:ln w="9525" cap="flat">
            <a:no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2" name="TextBox 56"/>
          <p:cNvSpPr txBox="1"/>
          <p:nvPr/>
        </p:nvSpPr>
        <p:spPr>
          <a:xfrm>
            <a:off x="1745581" y="2335556"/>
            <a:ext cx="1048845"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重点项目</a:t>
            </a:r>
          </a:p>
        </p:txBody>
      </p:sp>
      <p:sp>
        <p:nvSpPr>
          <p:cNvPr id="23" name="Freeform 5"/>
          <p:cNvSpPr/>
          <p:nvPr/>
        </p:nvSpPr>
        <p:spPr bwMode="auto">
          <a:xfrm rot="5400000">
            <a:off x="1007834" y="1651700"/>
            <a:ext cx="2524338" cy="225241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BAF31"/>
            </a:solidFill>
            <a:prstDash val="solid"/>
            <a:miter lim="800000"/>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椭圆 23"/>
          <p:cNvSpPr/>
          <p:nvPr/>
        </p:nvSpPr>
        <p:spPr>
          <a:xfrm>
            <a:off x="2701698" y="1547124"/>
            <a:ext cx="427814" cy="427814"/>
          </a:xfrm>
          <a:prstGeom prst="ellipse">
            <a:avLst/>
          </a:prstGeom>
          <a:gradFill flip="none" rotWithShape="1">
            <a:gsLst>
              <a:gs pos="0">
                <a:srgbClr val="004B7D"/>
              </a:gs>
              <a:gs pos="100000">
                <a:srgbClr val="4BAF31"/>
              </a:gs>
            </a:gsLst>
            <a:lin ang="10800000" scaled="1"/>
            <a:tileRect/>
          </a:gra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1</a:t>
            </a: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5" name="椭圆 24"/>
          <p:cNvSpPr/>
          <p:nvPr/>
        </p:nvSpPr>
        <p:spPr>
          <a:xfrm>
            <a:off x="3246294" y="2564002"/>
            <a:ext cx="427814" cy="427814"/>
          </a:xfrm>
          <a:prstGeom prst="ellipse">
            <a:avLst/>
          </a:prstGeom>
          <a:gradFill flip="none" rotWithShape="1">
            <a:gsLst>
              <a:gs pos="0">
                <a:srgbClr val="004B7D"/>
              </a:gs>
              <a:gs pos="100000">
                <a:srgbClr val="4BAF31"/>
              </a:gs>
            </a:gsLst>
            <a:lin ang="10800000" scaled="1"/>
            <a:tileRect/>
          </a:gra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2</a:t>
            </a: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26" name="椭圆 25"/>
          <p:cNvSpPr/>
          <p:nvPr/>
        </p:nvSpPr>
        <p:spPr>
          <a:xfrm>
            <a:off x="2701698" y="3574861"/>
            <a:ext cx="427814" cy="427814"/>
          </a:xfrm>
          <a:prstGeom prst="ellipse">
            <a:avLst/>
          </a:prstGeom>
          <a:gradFill flip="none" rotWithShape="1">
            <a:gsLst>
              <a:gs pos="0">
                <a:srgbClr val="004B7D"/>
              </a:gs>
              <a:gs pos="100000">
                <a:srgbClr val="4BAF31"/>
              </a:gs>
            </a:gsLst>
            <a:lin ang="10800000" scaled="1"/>
            <a:tileRect/>
          </a:gra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rPr>
              <a:t>3</a:t>
            </a:r>
            <a:endParaRPr kumimoji="0" lang="zh-CN" altLang="en-US" sz="18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grpSp>
        <p:nvGrpSpPr>
          <p:cNvPr id="27" name="组合 26"/>
          <p:cNvGrpSpPr/>
          <p:nvPr/>
        </p:nvGrpSpPr>
        <p:grpSpPr>
          <a:xfrm>
            <a:off x="3129512" y="1583722"/>
            <a:ext cx="1051729" cy="354618"/>
            <a:chOff x="3513818" y="1963801"/>
            <a:chExt cx="1051729" cy="354618"/>
          </a:xfrm>
        </p:grpSpPr>
        <p:cxnSp>
          <p:nvCxnSpPr>
            <p:cNvPr id="28" name="直接连接符 27"/>
            <p:cNvCxnSpPr/>
            <p:nvPr/>
          </p:nvCxnSpPr>
          <p:spPr>
            <a:xfrm>
              <a:off x="3513818" y="2141110"/>
              <a:ext cx="1051729" cy="0"/>
            </a:xfrm>
            <a:prstGeom prst="line">
              <a:avLst/>
            </a:prstGeom>
            <a:noFill/>
            <a:ln w="9525" cap="flat" cmpd="sng" algn="ctr">
              <a:solidFill>
                <a:srgbClr val="4BAF31"/>
              </a:solidFill>
              <a:prstDash val="sysDot"/>
              <a:headEnd type="none" w="med" len="med"/>
              <a:tailEnd type="none" w="med" len="med"/>
            </a:ln>
            <a:effectLst/>
          </p:spPr>
        </p:cxnSp>
        <p:cxnSp>
          <p:nvCxnSpPr>
            <p:cNvPr id="29" name="直接连接符 28"/>
            <p:cNvCxnSpPr/>
            <p:nvPr/>
          </p:nvCxnSpPr>
          <p:spPr>
            <a:xfrm>
              <a:off x="4565547" y="1963801"/>
              <a:ext cx="0" cy="354618"/>
            </a:xfrm>
            <a:prstGeom prst="line">
              <a:avLst/>
            </a:prstGeom>
            <a:noFill/>
            <a:ln w="9525" cap="flat" cmpd="sng" algn="ctr">
              <a:solidFill>
                <a:srgbClr val="4BAF31"/>
              </a:solidFill>
              <a:prstDash val="sysDot"/>
              <a:headEnd type="none" w="med" len="med"/>
              <a:tailEnd type="none" w="med" len="med"/>
            </a:ln>
            <a:effectLst/>
          </p:spPr>
        </p:cxnSp>
      </p:grpSp>
      <p:sp>
        <p:nvSpPr>
          <p:cNvPr id="30" name="TextBox 64"/>
          <p:cNvSpPr txBox="1"/>
          <p:nvPr/>
        </p:nvSpPr>
        <p:spPr>
          <a:xfrm>
            <a:off x="4886441" y="2448866"/>
            <a:ext cx="3384377" cy="665310"/>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lgn="just" fontAlgn="auto">
              <a:lnSpc>
                <a:spcPct val="150000"/>
              </a:lnSpc>
              <a:spcBef>
                <a:spcPts val="0"/>
              </a:spcBef>
              <a:spcAft>
                <a:spcPts val="0"/>
              </a:spcAft>
              <a:defRPr/>
            </a:pPr>
            <a:r>
              <a:rPr lang="zh-CN" altLang="en-US" dirty="0">
                <a:solidFill>
                  <a:prstClr val="black">
                    <a:lumMod val="65000"/>
                    <a:lumOff val="35000"/>
                  </a:prstClr>
                </a:solidFill>
              </a:rPr>
              <a:t>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添加适当的文字，添加适当的文字添加适当的文字，一页的文字最好不要超过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a:t>
            </a:r>
            <a:endParaRPr lang="zh-CN" altLang="en-US" b="0" kern="0" dirty="0">
              <a:solidFill>
                <a:schemeClr val="accent3">
                  <a:lumMod val="50000"/>
                </a:schemeClr>
              </a:solidFill>
            </a:endParaRPr>
          </a:p>
        </p:txBody>
      </p:sp>
      <p:sp>
        <p:nvSpPr>
          <p:cNvPr id="31" name="TextBox 65"/>
          <p:cNvSpPr txBox="1"/>
          <p:nvPr/>
        </p:nvSpPr>
        <p:spPr>
          <a:xfrm>
            <a:off x="4380672" y="3502257"/>
            <a:ext cx="3384377" cy="665310"/>
          </a:xfrm>
          <a:prstGeom prst="rect">
            <a:avLst/>
          </a:prstGeom>
          <a:noFill/>
        </p:spPr>
        <p:txBody>
          <a:bodyPr wrap="square" lIns="0" tIns="0" rIns="0" bIns="0" rtlCol="0">
            <a:spAutoFit/>
          </a:bodyPr>
          <a:lstStyle>
            <a:defPPr>
              <a:defRPr lang="zh-CN"/>
            </a:defPPr>
            <a:lvl1pPr>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lgn="just" fontAlgn="auto">
              <a:lnSpc>
                <a:spcPct val="150000"/>
              </a:lnSpc>
              <a:spcBef>
                <a:spcPts val="0"/>
              </a:spcBef>
              <a:spcAft>
                <a:spcPts val="0"/>
              </a:spcAft>
              <a:defRPr/>
            </a:pPr>
            <a:r>
              <a:rPr lang="zh-CN" altLang="en-US" dirty="0">
                <a:solidFill>
                  <a:prstClr val="black">
                    <a:lumMod val="65000"/>
                    <a:lumOff val="35000"/>
                  </a:prstClr>
                </a:solidFill>
              </a:rPr>
              <a:t>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添加适当的文字，添加适当的文字添加适当的文字，一页的文字最好不要超过</a:t>
            </a:r>
            <a:r>
              <a:rPr lang="en-US" altLang="zh-CN" dirty="0">
                <a:solidFill>
                  <a:prstClr val="black">
                    <a:lumMod val="65000"/>
                    <a:lumOff val="35000"/>
                  </a:prstClr>
                </a:solidFill>
              </a:rPr>
              <a:t>200,</a:t>
            </a:r>
            <a:r>
              <a:rPr lang="zh-CN" altLang="en-US" dirty="0">
                <a:solidFill>
                  <a:prstClr val="black">
                    <a:lumMod val="65000"/>
                    <a:lumOff val="35000"/>
                  </a:prstClr>
                </a:solidFill>
              </a:rPr>
              <a:t>添加适当的文字</a:t>
            </a:r>
            <a:endParaRPr lang="zh-CN" altLang="en-US" b="0" kern="0" dirty="0">
              <a:solidFill>
                <a:schemeClr val="accent3">
                  <a:lumMod val="50000"/>
                </a:schemeClr>
              </a:solidFill>
            </a:endParaRPr>
          </a:p>
        </p:txBody>
      </p:sp>
      <p:grpSp>
        <p:nvGrpSpPr>
          <p:cNvPr id="32" name="组合 31"/>
          <p:cNvGrpSpPr/>
          <p:nvPr/>
        </p:nvGrpSpPr>
        <p:grpSpPr>
          <a:xfrm>
            <a:off x="3678682" y="2600599"/>
            <a:ext cx="1051729" cy="354618"/>
            <a:chOff x="3513818" y="1963801"/>
            <a:chExt cx="1051729" cy="354618"/>
          </a:xfrm>
        </p:grpSpPr>
        <p:cxnSp>
          <p:nvCxnSpPr>
            <p:cNvPr id="33" name="直接连接符 32"/>
            <p:cNvCxnSpPr/>
            <p:nvPr/>
          </p:nvCxnSpPr>
          <p:spPr>
            <a:xfrm>
              <a:off x="3513818" y="2141110"/>
              <a:ext cx="1051729" cy="0"/>
            </a:xfrm>
            <a:prstGeom prst="line">
              <a:avLst/>
            </a:prstGeom>
            <a:noFill/>
            <a:ln w="6350" cap="flat" cmpd="sng" algn="ctr">
              <a:solidFill>
                <a:srgbClr val="4BAF31"/>
              </a:solidFill>
              <a:prstDash val="sysDot"/>
              <a:headEnd type="none" w="med" len="med"/>
              <a:tailEnd type="none" w="med" len="med"/>
            </a:ln>
            <a:effectLst/>
          </p:spPr>
        </p:cxnSp>
        <p:cxnSp>
          <p:nvCxnSpPr>
            <p:cNvPr id="34" name="直接连接符 33"/>
            <p:cNvCxnSpPr/>
            <p:nvPr/>
          </p:nvCxnSpPr>
          <p:spPr>
            <a:xfrm>
              <a:off x="4565547" y="1963801"/>
              <a:ext cx="0" cy="354618"/>
            </a:xfrm>
            <a:prstGeom prst="line">
              <a:avLst/>
            </a:prstGeom>
            <a:noFill/>
            <a:ln w="6350" cap="flat" cmpd="sng" algn="ctr">
              <a:solidFill>
                <a:srgbClr val="4BAF31"/>
              </a:solidFill>
              <a:prstDash val="sysDot"/>
              <a:headEnd type="none" w="med" len="med"/>
              <a:tailEnd type="none" w="med" len="med"/>
            </a:ln>
            <a:effectLst/>
          </p:spPr>
        </p:cxnSp>
      </p:grpSp>
      <p:grpSp>
        <p:nvGrpSpPr>
          <p:cNvPr id="35" name="组合 34"/>
          <p:cNvGrpSpPr/>
          <p:nvPr/>
        </p:nvGrpSpPr>
        <p:grpSpPr>
          <a:xfrm>
            <a:off x="3129512" y="3611458"/>
            <a:ext cx="1051729" cy="354618"/>
            <a:chOff x="3513818" y="1963801"/>
            <a:chExt cx="1051729" cy="354618"/>
          </a:xfrm>
        </p:grpSpPr>
        <p:cxnSp>
          <p:nvCxnSpPr>
            <p:cNvPr id="36" name="直接连接符 35"/>
            <p:cNvCxnSpPr/>
            <p:nvPr/>
          </p:nvCxnSpPr>
          <p:spPr>
            <a:xfrm>
              <a:off x="3513818" y="2141110"/>
              <a:ext cx="1051729" cy="0"/>
            </a:xfrm>
            <a:prstGeom prst="line">
              <a:avLst/>
            </a:prstGeom>
            <a:noFill/>
            <a:ln w="9525" cap="flat" cmpd="sng" algn="ctr">
              <a:solidFill>
                <a:srgbClr val="4BAF31"/>
              </a:solidFill>
              <a:prstDash val="sysDot"/>
              <a:headEnd type="none" w="med" len="med"/>
              <a:tailEnd type="none" w="med" len="med"/>
            </a:ln>
            <a:effectLst/>
          </p:spPr>
        </p:cxnSp>
        <p:cxnSp>
          <p:nvCxnSpPr>
            <p:cNvPr id="37" name="直接连接符 36"/>
            <p:cNvCxnSpPr/>
            <p:nvPr/>
          </p:nvCxnSpPr>
          <p:spPr>
            <a:xfrm>
              <a:off x="4565547" y="1963801"/>
              <a:ext cx="0" cy="354618"/>
            </a:xfrm>
            <a:prstGeom prst="line">
              <a:avLst/>
            </a:prstGeom>
            <a:noFill/>
            <a:ln w="9525" cap="flat" cmpd="sng" algn="ctr">
              <a:solidFill>
                <a:srgbClr val="4BAF31"/>
              </a:solidFill>
              <a:prstDash val="sysDot"/>
              <a:headEnd type="none" w="med" len="med"/>
              <a:tailEnd type="none" w="med" len="med"/>
            </a:ln>
            <a:effectLst/>
          </p:spPr>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53" presetClass="entr" presetSubtype="52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anim calcmode="lin" valueType="num">
                                      <p:cBhvr>
                                        <p:cTn id="27" dur="500" fill="hold"/>
                                        <p:tgtEl>
                                          <p:spTgt spid="23"/>
                                        </p:tgtEl>
                                        <p:attrNameLst>
                                          <p:attrName>ppt_x</p:attrName>
                                        </p:attrNameLst>
                                      </p:cBhvr>
                                      <p:tavLst>
                                        <p:tav tm="0">
                                          <p:val>
                                            <p:fltVal val="0.5"/>
                                          </p:val>
                                        </p:tav>
                                        <p:tav tm="100000">
                                          <p:val>
                                            <p:strVal val="#ppt_x"/>
                                          </p:val>
                                        </p:tav>
                                      </p:tavLst>
                                    </p:anim>
                                    <p:anim calcmode="lin" valueType="num">
                                      <p:cBhvr>
                                        <p:cTn id="28" dur="500" fill="hold"/>
                                        <p:tgtEl>
                                          <p:spTgt spid="23"/>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fltVal val="0.5"/>
                                          </p:val>
                                        </p:tav>
                                        <p:tav tm="100000">
                                          <p:val>
                                            <p:strVal val="#ppt_y"/>
                                          </p:val>
                                        </p:tav>
                                      </p:tavLst>
                                    </p:anim>
                                  </p:childTnLst>
                                </p:cTn>
                              </p:par>
                            </p:childTnLst>
                          </p:cTn>
                        </p:par>
                        <p:par>
                          <p:cTn id="36" fill="hold">
                            <p:stCondLst>
                              <p:cond delay="2125"/>
                            </p:stCondLst>
                            <p:childTnLst>
                              <p:par>
                                <p:cTn id="37" presetID="53" presetClass="entr" presetSubtype="16"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par>
                          <p:cTn id="42" fill="hold">
                            <p:stCondLst>
                              <p:cond delay="2625"/>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par>
                                <p:cTn id="48" presetID="53" presetClass="entr" presetSubtype="16" fill="hold" grpId="0" nodeType="withEffect">
                                  <p:stCondLst>
                                    <p:cond delay="20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par>
                          <p:cTn id="58" fill="hold">
                            <p:stCondLst>
                              <p:cond delay="3125"/>
                            </p:stCondLst>
                            <p:childTnLst>
                              <p:par>
                                <p:cTn id="59" presetID="22" presetClass="entr" presetSubtype="8"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par>
                                <p:cTn id="62" presetID="2" presetClass="entr" presetSubtype="2" decel="5330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750" fill="hold"/>
                                        <p:tgtEl>
                                          <p:spTgt spid="20"/>
                                        </p:tgtEl>
                                        <p:attrNameLst>
                                          <p:attrName>ppt_x</p:attrName>
                                        </p:attrNameLst>
                                      </p:cBhvr>
                                      <p:tavLst>
                                        <p:tav tm="0">
                                          <p:val>
                                            <p:strVal val="1+#ppt_w/2"/>
                                          </p:val>
                                        </p:tav>
                                        <p:tav tm="100000">
                                          <p:val>
                                            <p:strVal val="#ppt_x"/>
                                          </p:val>
                                        </p:tav>
                                      </p:tavLst>
                                    </p:anim>
                                    <p:anim calcmode="lin" valueType="num">
                                      <p:cBhvr additive="base">
                                        <p:cTn id="65" dur="750" fill="hold"/>
                                        <p:tgtEl>
                                          <p:spTgt spid="20"/>
                                        </p:tgtEl>
                                        <p:attrNameLst>
                                          <p:attrName>ppt_y</p:attrName>
                                        </p:attrNameLst>
                                      </p:cBhvr>
                                      <p:tavLst>
                                        <p:tav tm="0">
                                          <p:val>
                                            <p:strVal val="#ppt_y"/>
                                          </p:val>
                                        </p:tav>
                                        <p:tav tm="100000">
                                          <p:val>
                                            <p:strVal val="#ppt_y"/>
                                          </p:val>
                                        </p:tav>
                                      </p:tavLst>
                                    </p:anim>
                                  </p:childTnLst>
                                </p:cTn>
                              </p:par>
                            </p:childTnLst>
                          </p:cTn>
                        </p:par>
                        <p:par>
                          <p:cTn id="66" fill="hold">
                            <p:stCondLst>
                              <p:cond delay="3625"/>
                            </p:stCondLst>
                            <p:childTnLst>
                              <p:par>
                                <p:cTn id="67" presetID="22" presetClass="entr" presetSubtype="8" fill="hold"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500"/>
                                        <p:tgtEl>
                                          <p:spTgt spid="32"/>
                                        </p:tgtEl>
                                      </p:cBhvr>
                                    </p:animEffect>
                                  </p:childTnLst>
                                </p:cTn>
                              </p:par>
                              <p:par>
                                <p:cTn id="70" presetID="2" presetClass="entr" presetSubtype="2" decel="5330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750" fill="hold"/>
                                        <p:tgtEl>
                                          <p:spTgt spid="30"/>
                                        </p:tgtEl>
                                        <p:attrNameLst>
                                          <p:attrName>ppt_x</p:attrName>
                                        </p:attrNameLst>
                                      </p:cBhvr>
                                      <p:tavLst>
                                        <p:tav tm="0">
                                          <p:val>
                                            <p:strVal val="1+#ppt_w/2"/>
                                          </p:val>
                                        </p:tav>
                                        <p:tav tm="100000">
                                          <p:val>
                                            <p:strVal val="#ppt_x"/>
                                          </p:val>
                                        </p:tav>
                                      </p:tavLst>
                                    </p:anim>
                                    <p:anim calcmode="lin" valueType="num">
                                      <p:cBhvr additive="base">
                                        <p:cTn id="73" dur="750" fill="hold"/>
                                        <p:tgtEl>
                                          <p:spTgt spid="30"/>
                                        </p:tgtEl>
                                        <p:attrNameLst>
                                          <p:attrName>ppt_y</p:attrName>
                                        </p:attrNameLst>
                                      </p:cBhvr>
                                      <p:tavLst>
                                        <p:tav tm="0">
                                          <p:val>
                                            <p:strVal val="#ppt_y"/>
                                          </p:val>
                                        </p:tav>
                                        <p:tav tm="100000">
                                          <p:val>
                                            <p:strVal val="#ppt_y"/>
                                          </p:val>
                                        </p:tav>
                                      </p:tavLst>
                                    </p:anim>
                                  </p:childTnLst>
                                </p:cTn>
                              </p:par>
                            </p:childTnLst>
                          </p:cTn>
                        </p:par>
                        <p:par>
                          <p:cTn id="74" fill="hold">
                            <p:stCondLst>
                              <p:cond delay="4125"/>
                            </p:stCondLst>
                            <p:childTnLst>
                              <p:par>
                                <p:cTn id="75" presetID="22" presetClass="entr" presetSubtype="8" fill="hold"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par>
                                <p:cTn id="78" presetID="2" presetClass="entr" presetSubtype="2" decel="53300"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750" fill="hold"/>
                                        <p:tgtEl>
                                          <p:spTgt spid="31"/>
                                        </p:tgtEl>
                                        <p:attrNameLst>
                                          <p:attrName>ppt_x</p:attrName>
                                        </p:attrNameLst>
                                      </p:cBhvr>
                                      <p:tavLst>
                                        <p:tav tm="0">
                                          <p:val>
                                            <p:strVal val="1+#ppt_w/2"/>
                                          </p:val>
                                        </p:tav>
                                        <p:tav tm="100000">
                                          <p:val>
                                            <p:strVal val="#ppt_x"/>
                                          </p:val>
                                        </p:tav>
                                      </p:tavLst>
                                    </p:anim>
                                    <p:anim calcmode="lin" valueType="num">
                                      <p:cBhvr additive="base">
                                        <p:cTn id="81" dur="75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0" grpId="0"/>
      <p:bldP spid="21" grpId="0" animBg="1"/>
      <p:bldP spid="22" grpId="0"/>
      <p:bldP spid="23" grpId="0" animBg="1"/>
      <p:bldP spid="24" grpId="0" animBg="1"/>
      <p:bldP spid="25" grpId="0" animBg="1"/>
      <p:bldP spid="26" grpId="0" animBg="1"/>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043172" y="1981200"/>
            <a:ext cx="5057656" cy="2032000"/>
          </a:xfrm>
          <a:prstGeom prst="roundRect">
            <a:avLst>
              <a:gd name="adj" fmla="val 4167"/>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5"/>
          <p:cNvSpPr/>
          <p:nvPr/>
        </p:nvSpPr>
        <p:spPr bwMode="auto">
          <a:xfrm rot="10800000">
            <a:off x="3543301" y="999624"/>
            <a:ext cx="2057398" cy="18234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6F6F6"/>
          </a:solidFill>
          <a:ln w="19050">
            <a:noFill/>
          </a:ln>
          <a:effectLst/>
        </p:spPr>
        <p:txBody>
          <a:bodyPr vert="horz" wrap="square" lIns="91440" tIns="45720" rIns="91440" bIns="45720" numCol="1" anchor="t" anchorCtr="0" compatLnSpc="1"/>
          <a:lstStyle/>
          <a:p>
            <a:endParaRPr lang="zh-CN" altLang="en-US"/>
          </a:p>
        </p:txBody>
      </p:sp>
      <p:grpSp>
        <p:nvGrpSpPr>
          <p:cNvPr id="19" name="组合 18"/>
          <p:cNvGrpSpPr/>
          <p:nvPr/>
        </p:nvGrpSpPr>
        <p:grpSpPr>
          <a:xfrm>
            <a:off x="3716867" y="1153454"/>
            <a:ext cx="1710267" cy="1515795"/>
            <a:chOff x="3716867" y="1153454"/>
            <a:chExt cx="1710267" cy="1515795"/>
          </a:xfrm>
        </p:grpSpPr>
        <p:sp>
          <p:nvSpPr>
            <p:cNvPr id="6" name="Freeform 5"/>
            <p:cNvSpPr/>
            <p:nvPr/>
          </p:nvSpPr>
          <p:spPr bwMode="auto">
            <a:xfrm rot="10800000">
              <a:off x="3716867" y="1153454"/>
              <a:ext cx="1710267" cy="151579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 name="Freeform 5"/>
            <p:cNvSpPr/>
            <p:nvPr/>
          </p:nvSpPr>
          <p:spPr bwMode="auto">
            <a:xfrm rot="10800000">
              <a:off x="3948829" y="1359038"/>
              <a:ext cx="1246344" cy="11046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sp>
        <p:nvSpPr>
          <p:cNvPr id="8" name="文本框 32"/>
          <p:cNvSpPr txBox="1"/>
          <p:nvPr/>
        </p:nvSpPr>
        <p:spPr>
          <a:xfrm>
            <a:off x="2874224" y="3194013"/>
            <a:ext cx="610666" cy="430887"/>
          </a:xfrm>
          <a:prstGeom prst="rect">
            <a:avLst/>
          </a:prstGeom>
          <a:noFill/>
        </p:spPr>
        <p:txBody>
          <a:bodyPr wrap="square" lIns="0" tIns="0" rIns="0" bIns="0" rtlCol="0">
            <a:spAutoFit/>
          </a:bodyPr>
          <a:lstStyle/>
          <a:p>
            <a:pPr algn="ctr"/>
            <a:r>
              <a:rPr lang="en-US" altLang="zh-CN" sz="2800" dirty="0">
                <a:solidFill>
                  <a:schemeClr val="bg1"/>
                </a:solidFill>
              </a:rPr>
              <a:t>02.</a:t>
            </a:r>
            <a:endParaRPr lang="zh-CN" altLang="en-US" sz="2800" dirty="0">
              <a:solidFill>
                <a:schemeClr val="bg1"/>
              </a:solidFill>
            </a:endParaRPr>
          </a:p>
        </p:txBody>
      </p:sp>
      <p:sp>
        <p:nvSpPr>
          <p:cNvPr id="15" name="TextBox 42"/>
          <p:cNvSpPr txBox="1"/>
          <p:nvPr/>
        </p:nvSpPr>
        <p:spPr>
          <a:xfrm>
            <a:off x="3283496" y="3048191"/>
            <a:ext cx="2545804" cy="64633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600" b="1" spc="300" dirty="0">
                <a:solidFill>
                  <a:schemeClr val="bg1"/>
                </a:solidFill>
                <a:latin typeface="微软雅黑" panose="020B0503020204020204" pitchFamily="34" charset="-122"/>
                <a:ea typeface="微软雅黑" panose="020B0503020204020204" pitchFamily="34" charset="-122"/>
              </a:rPr>
              <a:t>自我评价</a:t>
            </a:r>
          </a:p>
        </p:txBody>
      </p:sp>
      <p:sp>
        <p:nvSpPr>
          <p:cNvPr id="10" name="Freeform 9"/>
          <p:cNvSpPr>
            <a:spLocks noEditPoints="1"/>
          </p:cNvSpPr>
          <p:nvPr/>
        </p:nvSpPr>
        <p:spPr bwMode="auto">
          <a:xfrm>
            <a:off x="4316650" y="1621627"/>
            <a:ext cx="510700" cy="579448"/>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1" decel="533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ppt_x"/>
                                          </p:val>
                                        </p:tav>
                                        <p:tav tm="100000">
                                          <p:val>
                                            <p:strVal val="#ppt_x"/>
                                          </p:val>
                                        </p:tav>
                                      </p:tavLst>
                                    </p:anim>
                                    <p:anim calcmode="lin" valueType="num">
                                      <p:cBhvr additive="base">
                                        <p:cTn id="12" dur="75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750" fill="hold"/>
                                        <p:tgtEl>
                                          <p:spTgt spid="19"/>
                                        </p:tgtEl>
                                        <p:attrNameLst>
                                          <p:attrName>ppt_w</p:attrName>
                                        </p:attrNameLst>
                                      </p:cBhvr>
                                      <p:tavLst>
                                        <p:tav tm="0">
                                          <p:val>
                                            <p:fltVal val="0"/>
                                          </p:val>
                                        </p:tav>
                                        <p:tav tm="100000">
                                          <p:val>
                                            <p:strVal val="#ppt_w"/>
                                          </p:val>
                                        </p:tav>
                                      </p:tavLst>
                                    </p:anim>
                                    <p:anim calcmode="lin" valueType="num">
                                      <p:cBhvr>
                                        <p:cTn id="17" dur="750" fill="hold"/>
                                        <p:tgtEl>
                                          <p:spTgt spid="19"/>
                                        </p:tgtEl>
                                        <p:attrNameLst>
                                          <p:attrName>ppt_h</p:attrName>
                                        </p:attrNameLst>
                                      </p:cBhvr>
                                      <p:tavLst>
                                        <p:tav tm="0">
                                          <p:val>
                                            <p:fltVal val="0"/>
                                          </p:val>
                                        </p:tav>
                                        <p:tav tm="100000">
                                          <p:val>
                                            <p:strVal val="#ppt_h"/>
                                          </p:val>
                                        </p:tav>
                                      </p:tavLst>
                                    </p:anim>
                                    <p:animEffect transition="in" filter="fade">
                                      <p:cBhvr>
                                        <p:cTn id="18" dur="750"/>
                                        <p:tgtEl>
                                          <p:spTgt spid="19"/>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 calcmode="lin" valueType="num">
                                      <p:cBhvr>
                                        <p:cTn id="24" dur="500" fill="hold"/>
                                        <p:tgtEl>
                                          <p:spTgt spid="10"/>
                                        </p:tgtEl>
                                        <p:attrNameLst>
                                          <p:attrName>style.rotation</p:attrName>
                                        </p:attrNameLst>
                                      </p:cBhvr>
                                      <p:tavLst>
                                        <p:tav tm="0">
                                          <p:val>
                                            <p:fltVal val="90"/>
                                          </p:val>
                                        </p:tav>
                                        <p:tav tm="100000">
                                          <p:val>
                                            <p:fltVal val="0"/>
                                          </p:val>
                                        </p:tav>
                                      </p:tavLst>
                                    </p:anim>
                                    <p:animEffect transition="in" filter="fade">
                                      <p:cBhvr>
                                        <p:cTn id="25" dur="500"/>
                                        <p:tgtEl>
                                          <p:spTgt spid="10"/>
                                        </p:tgtEl>
                                      </p:cBhvr>
                                    </p:animEffect>
                                  </p:childTnLst>
                                </p:cTn>
                              </p:par>
                              <p:par>
                                <p:cTn id="26" presetID="8" presetClass="emph" presetSubtype="0" fill="hold" grpId="1" nodeType="withEffect">
                                  <p:stCondLst>
                                    <p:cond delay="0"/>
                                  </p:stCondLst>
                                  <p:childTnLst>
                                    <p:animRot by="21600000">
                                      <p:cBhvr>
                                        <p:cTn id="27" dur="500" fill="hold"/>
                                        <p:tgtEl>
                                          <p:spTgt spid="10"/>
                                        </p:tgtEl>
                                        <p:attrNameLst>
                                          <p:attrName>r</p:attrName>
                                        </p:attrNameLst>
                                      </p:cBhvr>
                                    </p:animRo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0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anim calcmode="lin" valueType="num">
                                      <p:cBhvr>
                                        <p:cTn id="3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8" grpId="0"/>
      <p:bldP spid="15" grpId="0"/>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3963835"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我的优势（做得较好的地方）</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13</a:t>
            </a:fld>
            <a:endParaRPr lang="zh-CN" altLang="en-US" sz="1800" dirty="0">
              <a:solidFill>
                <a:schemeClr val="bg1"/>
              </a:solidFill>
            </a:endParaRPr>
          </a:p>
        </p:txBody>
      </p:sp>
      <p:sp>
        <p:nvSpPr>
          <p:cNvPr id="7" name="Oval 6"/>
          <p:cNvSpPr>
            <a:spLocks noChangeArrowheads="1"/>
          </p:cNvSpPr>
          <p:nvPr/>
        </p:nvSpPr>
        <p:spPr bwMode="auto">
          <a:xfrm>
            <a:off x="1310736" y="1486048"/>
            <a:ext cx="3114634" cy="3116942"/>
          </a:xfrm>
          <a:prstGeom prst="ellipse">
            <a:avLst/>
          </a:prstGeom>
          <a:noFill/>
          <a:ln w="9">
            <a:solidFill>
              <a:schemeClr val="tx1">
                <a:lumMod val="75000"/>
                <a:lumOff val="25000"/>
              </a:schemeClr>
            </a:solidFill>
            <a:prstDash val="sysDash"/>
            <a:round/>
          </a:ln>
          <a:extLst>
            <a:ext uri="{909E8E84-426E-40DD-AFC4-6F175D3DCCD1}">
              <a14:hiddenFill xmlns:a14="http://schemas.microsoft.com/office/drawing/2010/main">
                <a:solidFill>
                  <a:srgbClr val="FFFFFF"/>
                </a:solidFill>
              </a14:hiddenFill>
            </a:ext>
          </a:extLst>
        </p:spPr>
        <p:txBody>
          <a:bodyPr lIns="68562" tIns="34281" rIns="68562" bIns="34281"/>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11" name="Oval 10"/>
          <p:cNvSpPr>
            <a:spLocks noChangeArrowheads="1"/>
          </p:cNvSpPr>
          <p:nvPr/>
        </p:nvSpPr>
        <p:spPr bwMode="auto">
          <a:xfrm>
            <a:off x="3415748" y="1328517"/>
            <a:ext cx="439189" cy="439375"/>
          </a:xfrm>
          <a:prstGeom prst="ellipse">
            <a:avLst/>
          </a:prstGeom>
          <a:solidFill>
            <a:srgbClr val="004B7D"/>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01</a:t>
            </a:r>
            <a:endParaRPr lang="zh-CN" altLang="en-US" sz="1800" dirty="0">
              <a:solidFill>
                <a:schemeClr val="bg1"/>
              </a:solidFill>
              <a:latin typeface="+mn-lt"/>
            </a:endParaRPr>
          </a:p>
        </p:txBody>
      </p:sp>
      <p:sp>
        <p:nvSpPr>
          <p:cNvPr id="12" name="Oval 11"/>
          <p:cNvSpPr>
            <a:spLocks noChangeArrowheads="1"/>
          </p:cNvSpPr>
          <p:nvPr/>
        </p:nvSpPr>
        <p:spPr bwMode="auto">
          <a:xfrm>
            <a:off x="3502832" y="4186591"/>
            <a:ext cx="439189" cy="439375"/>
          </a:xfrm>
          <a:prstGeom prst="ellipse">
            <a:avLst/>
          </a:prstGeom>
          <a:solidFill>
            <a:srgbClr val="004B7D"/>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05</a:t>
            </a:r>
            <a:endParaRPr lang="zh-CN" altLang="en-US" sz="1800" dirty="0">
              <a:solidFill>
                <a:schemeClr val="bg1"/>
              </a:solidFill>
              <a:latin typeface="+mn-lt"/>
            </a:endParaRPr>
          </a:p>
        </p:txBody>
      </p:sp>
      <p:sp>
        <p:nvSpPr>
          <p:cNvPr id="13" name="Oval 12"/>
          <p:cNvSpPr>
            <a:spLocks noChangeArrowheads="1"/>
          </p:cNvSpPr>
          <p:nvPr/>
        </p:nvSpPr>
        <p:spPr bwMode="auto">
          <a:xfrm>
            <a:off x="4031287" y="3550461"/>
            <a:ext cx="440378" cy="439374"/>
          </a:xfrm>
          <a:prstGeom prst="ellipse">
            <a:avLst/>
          </a:prstGeom>
          <a:solidFill>
            <a:srgbClr val="004B7D"/>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04</a:t>
            </a:r>
            <a:endParaRPr lang="zh-CN" altLang="en-US" sz="1800" dirty="0">
              <a:solidFill>
                <a:schemeClr val="bg1"/>
              </a:solidFill>
              <a:latin typeface="+mn-lt"/>
            </a:endParaRPr>
          </a:p>
        </p:txBody>
      </p:sp>
      <p:sp>
        <p:nvSpPr>
          <p:cNvPr id="14" name="Oval 13"/>
          <p:cNvSpPr>
            <a:spLocks noChangeArrowheads="1"/>
          </p:cNvSpPr>
          <p:nvPr/>
        </p:nvSpPr>
        <p:spPr bwMode="auto">
          <a:xfrm>
            <a:off x="4031287" y="1950138"/>
            <a:ext cx="440378" cy="439374"/>
          </a:xfrm>
          <a:prstGeom prst="ellipse">
            <a:avLst/>
          </a:prstGeom>
          <a:solidFill>
            <a:srgbClr val="004B7D"/>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02</a:t>
            </a:r>
            <a:endParaRPr lang="zh-CN" altLang="en-US" sz="1800" dirty="0">
              <a:solidFill>
                <a:schemeClr val="bg1"/>
              </a:solidFill>
              <a:latin typeface="+mn-lt"/>
            </a:endParaRPr>
          </a:p>
        </p:txBody>
      </p:sp>
      <p:sp>
        <p:nvSpPr>
          <p:cNvPr id="15" name="Oval 14"/>
          <p:cNvSpPr>
            <a:spLocks noChangeArrowheads="1"/>
          </p:cNvSpPr>
          <p:nvPr/>
        </p:nvSpPr>
        <p:spPr bwMode="auto">
          <a:xfrm>
            <a:off x="4202677" y="2750300"/>
            <a:ext cx="439189" cy="439374"/>
          </a:xfrm>
          <a:prstGeom prst="ellipse">
            <a:avLst/>
          </a:prstGeom>
          <a:solidFill>
            <a:srgbClr val="004B7D"/>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03</a:t>
            </a:r>
            <a:endParaRPr lang="zh-CN" altLang="en-US" sz="1800" dirty="0">
              <a:solidFill>
                <a:schemeClr val="bg1"/>
              </a:solidFill>
              <a:latin typeface="+mn-lt"/>
            </a:endParaRPr>
          </a:p>
        </p:txBody>
      </p:sp>
      <p:pic>
        <p:nvPicPr>
          <p:cNvPr id="16"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296041" y="1747624"/>
            <a:ext cx="2593788" cy="2593788"/>
          </a:xfrm>
          <a:prstGeom prst="ellipse">
            <a:avLst/>
          </a:prstGeom>
          <a:noFill/>
          <a:extLst>
            <a:ext uri="{909E8E84-426E-40DD-AFC4-6F175D3DCCD1}">
              <a14:hiddenFill xmlns:a14="http://schemas.microsoft.com/office/drawing/2010/main">
                <a:solidFill>
                  <a:srgbClr val="FFFFFF"/>
                </a:solidFill>
              </a14:hiddenFill>
            </a:ext>
          </a:extLst>
        </p:spPr>
      </p:pic>
      <p:sp>
        <p:nvSpPr>
          <p:cNvPr id="17" name="Oval 9"/>
          <p:cNvSpPr>
            <a:spLocks noChangeArrowheads="1"/>
          </p:cNvSpPr>
          <p:nvPr/>
        </p:nvSpPr>
        <p:spPr bwMode="auto">
          <a:xfrm>
            <a:off x="797580" y="3180468"/>
            <a:ext cx="1193460" cy="1193967"/>
          </a:xfrm>
          <a:prstGeom prst="ellipse">
            <a:avLst/>
          </a:prstGeom>
          <a:solidFill>
            <a:srgbClr val="004B7D"/>
          </a:solidFill>
          <a:ln>
            <a:noFill/>
          </a:ln>
        </p:spPr>
        <p:txBody>
          <a:bodyPr lIns="68562" tIns="34281" rIns="68562" bIns="34281"/>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18" name="TextBox 18"/>
          <p:cNvSpPr txBox="1">
            <a:spLocks noChangeArrowheads="1"/>
          </p:cNvSpPr>
          <p:nvPr/>
        </p:nvSpPr>
        <p:spPr bwMode="auto">
          <a:xfrm>
            <a:off x="1045579" y="3435059"/>
            <a:ext cx="697463" cy="6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latin typeface="微软雅黑" panose="020B0503020204020204" pitchFamily="34" charset="-122"/>
              </a:rPr>
              <a:t>优势优点</a:t>
            </a:r>
            <a:endParaRPr lang="en-US" altLang="zh-CN" b="1" dirty="0">
              <a:solidFill>
                <a:schemeClr val="bg1"/>
              </a:solidFill>
              <a:latin typeface="微软雅黑" panose="020B0503020204020204" pitchFamily="34" charset="-122"/>
            </a:endParaRPr>
          </a:p>
        </p:txBody>
      </p:sp>
      <p:sp>
        <p:nvSpPr>
          <p:cNvPr id="19" name="矩形 1"/>
          <p:cNvSpPr>
            <a:spLocks noChangeArrowheads="1"/>
          </p:cNvSpPr>
          <p:nvPr/>
        </p:nvSpPr>
        <p:spPr bwMode="auto">
          <a:xfrm>
            <a:off x="4078287" y="1185489"/>
            <a:ext cx="3105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20" name="矩形 1"/>
          <p:cNvSpPr>
            <a:spLocks noChangeArrowheads="1"/>
          </p:cNvSpPr>
          <p:nvPr/>
        </p:nvSpPr>
        <p:spPr bwMode="auto">
          <a:xfrm>
            <a:off x="4712963" y="1881681"/>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21" name="矩形 1"/>
          <p:cNvSpPr>
            <a:spLocks noChangeArrowheads="1"/>
          </p:cNvSpPr>
          <p:nvPr/>
        </p:nvSpPr>
        <p:spPr bwMode="auto">
          <a:xfrm>
            <a:off x="4827767" y="2732581"/>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22" name="矩形 1"/>
          <p:cNvSpPr>
            <a:spLocks noChangeArrowheads="1"/>
          </p:cNvSpPr>
          <p:nvPr/>
        </p:nvSpPr>
        <p:spPr bwMode="auto">
          <a:xfrm>
            <a:off x="4712963" y="3527027"/>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23" name="矩形 1"/>
          <p:cNvSpPr>
            <a:spLocks noChangeArrowheads="1"/>
          </p:cNvSpPr>
          <p:nvPr/>
        </p:nvSpPr>
        <p:spPr bwMode="auto">
          <a:xfrm>
            <a:off x="4165371" y="4166363"/>
            <a:ext cx="3105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par>
                                <p:cTn id="21" presetID="21"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1000"/>
                                        <p:tgtEl>
                                          <p:spTgt spid="16"/>
                                        </p:tgtEl>
                                      </p:cBhvr>
                                    </p:animEffect>
                                  </p:childTnLst>
                                </p:cTn>
                              </p:par>
                            </p:childTnLst>
                          </p:cTn>
                        </p:par>
                        <p:par>
                          <p:cTn id="24" fill="hold">
                            <p:stCondLst>
                              <p:cond delay="2150"/>
                            </p:stCondLst>
                            <p:childTnLst>
                              <p:par>
                                <p:cTn id="25" presetID="21"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2)">
                                      <p:cBhvr>
                                        <p:cTn id="27" dur="750"/>
                                        <p:tgtEl>
                                          <p:spTgt spid="7"/>
                                        </p:tgtEl>
                                      </p:cBhvr>
                                    </p:animEffect>
                                  </p:childTnLst>
                                </p:cTn>
                              </p:par>
                            </p:childTnLst>
                          </p:cTn>
                        </p:par>
                        <p:par>
                          <p:cTn id="28" fill="hold">
                            <p:stCondLst>
                              <p:cond delay="3150"/>
                            </p:stCondLst>
                            <p:childTnLst>
                              <p:par>
                                <p:cTn id="29" presetID="52"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Scale>
                                      <p:cBhvr>
                                        <p:cTn id="31"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17"/>
                                        </p:tgtEl>
                                        <p:attrNameLst>
                                          <p:attrName>ppt_x</p:attrName>
                                          <p:attrName>ppt_y</p:attrName>
                                        </p:attrNameLst>
                                      </p:cBhvr>
                                      <p:rCtr x="0" y="0"/>
                                    </p:animMotion>
                                    <p:animEffect transition="in" filter="fade">
                                      <p:cBhvr>
                                        <p:cTn id="33" dur="1000"/>
                                        <p:tgtEl>
                                          <p:spTgt spid="17"/>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Scale>
                                      <p:cBhvr>
                                        <p:cTn id="36"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18"/>
                                        </p:tgtEl>
                                        <p:attrNameLst>
                                          <p:attrName>ppt_x</p:attrName>
                                          <p:attrName>ppt_y</p:attrName>
                                        </p:attrNameLst>
                                      </p:cBhvr>
                                      <p:rCtr x="0" y="0"/>
                                    </p:animMotion>
                                    <p:animEffect transition="in" filter="fade">
                                      <p:cBhvr>
                                        <p:cTn id="38" dur="1000"/>
                                        <p:tgtEl>
                                          <p:spTgt spid="18"/>
                                        </p:tgtEl>
                                      </p:cBhvr>
                                    </p:animEffect>
                                  </p:childTnLst>
                                </p:cTn>
                              </p:par>
                            </p:childTnLst>
                          </p:cTn>
                        </p:par>
                        <p:par>
                          <p:cTn id="39" fill="hold">
                            <p:stCondLst>
                              <p:cond delay="4150"/>
                            </p:stCondLst>
                            <p:childTnLst>
                              <p:par>
                                <p:cTn id="40" presetID="1"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par>
                                <p:cTn id="50" presetID="35" presetClass="path" presetSubtype="0" accel="50000" decel="50000" fill="hold" grpId="1" nodeType="withEffect">
                                  <p:stCondLst>
                                    <p:cond delay="0"/>
                                  </p:stCondLst>
                                  <p:childTnLst>
                                    <p:animMotion origin="layout" path="M 5.55556E-7 4.07407E-6 L -0.17361 0.29043 " pathEditMode="relative" rAng="0" ptsTypes="AA">
                                      <p:cBhvr>
                                        <p:cTn id="51" dur="500" spd="-99900" fill="hold"/>
                                        <p:tgtEl>
                                          <p:spTgt spid="11"/>
                                        </p:tgtEl>
                                        <p:attrNameLst>
                                          <p:attrName>ppt_x</p:attrName>
                                          <p:attrName>ppt_y</p:attrName>
                                        </p:attrNameLst>
                                      </p:cBhvr>
                                      <p:rCtr x="-8681" y="14506"/>
                                    </p:animMotion>
                                  </p:childTnLst>
                                </p:cTn>
                              </p:par>
                              <p:par>
                                <p:cTn id="52" presetID="35" presetClass="path" presetSubtype="0" accel="50000" decel="50000" fill="hold" grpId="1" nodeType="withEffect">
                                  <p:stCondLst>
                                    <p:cond delay="0"/>
                                  </p:stCondLst>
                                  <p:childTnLst>
                                    <p:animMotion origin="layout" path="M -5.55556E-7 -4.93827E-6 L -0.23142 0.15556 " pathEditMode="relative" rAng="0" ptsTypes="AA">
                                      <p:cBhvr>
                                        <p:cTn id="53" dur="500" spd="-99900" fill="hold"/>
                                        <p:tgtEl>
                                          <p:spTgt spid="14"/>
                                        </p:tgtEl>
                                        <p:attrNameLst>
                                          <p:attrName>ppt_x</p:attrName>
                                          <p:attrName>ppt_y</p:attrName>
                                        </p:attrNameLst>
                                      </p:cBhvr>
                                      <p:rCtr x="-11580" y="7778"/>
                                    </p:animMotion>
                                  </p:childTnLst>
                                </p:cTn>
                              </p:par>
                              <p:par>
                                <p:cTn id="54" presetID="35" presetClass="path" presetSubtype="0" accel="50000" decel="50000" fill="hold" grpId="1" nodeType="withEffect">
                                  <p:stCondLst>
                                    <p:cond delay="0"/>
                                  </p:stCondLst>
                                  <p:childTnLst>
                                    <p:animMotion origin="layout" path="M 3.05556E-6 -4.93827E-7 L -0.25 -4.93827E-7 " pathEditMode="relative" rAng="0" ptsTypes="AA">
                                      <p:cBhvr>
                                        <p:cTn id="55" dur="500" spd="-99900" fill="hold"/>
                                        <p:tgtEl>
                                          <p:spTgt spid="15"/>
                                        </p:tgtEl>
                                        <p:attrNameLst>
                                          <p:attrName>ppt_x</p:attrName>
                                          <p:attrName>ppt_y</p:attrName>
                                        </p:attrNameLst>
                                      </p:cBhvr>
                                      <p:rCtr x="-12500" y="0"/>
                                    </p:animMotion>
                                  </p:childTnLst>
                                </p:cTn>
                              </p:par>
                              <p:par>
                                <p:cTn id="56" presetID="35" presetClass="path" presetSubtype="0" accel="50000" decel="50000" fill="hold" grpId="1" nodeType="withEffect">
                                  <p:stCondLst>
                                    <p:cond delay="0"/>
                                  </p:stCondLst>
                                  <p:childTnLst>
                                    <p:animMotion origin="layout" path="M -5.55556E-7 -4.69136E-6 L -0.23142 -0.15555 " pathEditMode="relative" rAng="0" ptsTypes="AA">
                                      <p:cBhvr>
                                        <p:cTn id="57" dur="500" spd="-99900" fill="hold"/>
                                        <p:tgtEl>
                                          <p:spTgt spid="13"/>
                                        </p:tgtEl>
                                        <p:attrNameLst>
                                          <p:attrName>ppt_x</p:attrName>
                                          <p:attrName>ppt_y</p:attrName>
                                        </p:attrNameLst>
                                      </p:cBhvr>
                                      <p:rCtr x="-11580" y="-7778"/>
                                    </p:animMotion>
                                  </p:childTnLst>
                                </p:cTn>
                              </p:par>
                              <p:par>
                                <p:cTn id="58" presetID="35" presetClass="path" presetSubtype="0" accel="50000" decel="50000" fill="hold" grpId="1" nodeType="withEffect">
                                  <p:stCondLst>
                                    <p:cond delay="0"/>
                                  </p:stCondLst>
                                  <p:childTnLst>
                                    <p:animMotion origin="layout" path="M 1.94444E-6 -1.48148E-6 L -0.17361 -0.29043 " pathEditMode="relative" rAng="0" ptsTypes="AA">
                                      <p:cBhvr>
                                        <p:cTn id="59" dur="500" spd="-99900" fill="hold"/>
                                        <p:tgtEl>
                                          <p:spTgt spid="12"/>
                                        </p:tgtEl>
                                        <p:attrNameLst>
                                          <p:attrName>ppt_x</p:attrName>
                                          <p:attrName>ppt_y</p:attrName>
                                        </p:attrNameLst>
                                      </p:cBhvr>
                                      <p:rCtr x="-8681" y="-14537"/>
                                    </p:animMotion>
                                  </p:childTnLst>
                                </p:cTn>
                              </p:par>
                            </p:childTnLst>
                          </p:cTn>
                        </p:par>
                        <p:par>
                          <p:cTn id="60" fill="hold">
                            <p:stCondLst>
                              <p:cond delay="4150"/>
                            </p:stCondLst>
                            <p:childTnLst>
                              <p:par>
                                <p:cTn id="61" presetID="2" presetClass="entr" presetSubtype="2" decel="5330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750" fill="hold"/>
                                        <p:tgtEl>
                                          <p:spTgt spid="19"/>
                                        </p:tgtEl>
                                        <p:attrNameLst>
                                          <p:attrName>ppt_x</p:attrName>
                                        </p:attrNameLst>
                                      </p:cBhvr>
                                      <p:tavLst>
                                        <p:tav tm="0">
                                          <p:val>
                                            <p:strVal val="1+#ppt_w/2"/>
                                          </p:val>
                                        </p:tav>
                                        <p:tav tm="100000">
                                          <p:val>
                                            <p:strVal val="#ppt_x"/>
                                          </p:val>
                                        </p:tav>
                                      </p:tavLst>
                                    </p:anim>
                                    <p:anim calcmode="lin" valueType="num">
                                      <p:cBhvr additive="base">
                                        <p:cTn id="64" dur="750" fill="hold"/>
                                        <p:tgtEl>
                                          <p:spTgt spid="19"/>
                                        </p:tgtEl>
                                        <p:attrNameLst>
                                          <p:attrName>ppt_y</p:attrName>
                                        </p:attrNameLst>
                                      </p:cBhvr>
                                      <p:tavLst>
                                        <p:tav tm="0">
                                          <p:val>
                                            <p:strVal val="#ppt_y"/>
                                          </p:val>
                                        </p:tav>
                                        <p:tav tm="100000">
                                          <p:val>
                                            <p:strVal val="#ppt_y"/>
                                          </p:val>
                                        </p:tav>
                                      </p:tavLst>
                                    </p:anim>
                                  </p:childTnLst>
                                </p:cTn>
                              </p:par>
                              <p:par>
                                <p:cTn id="65" presetID="2" presetClass="entr" presetSubtype="2" decel="53300" fill="hold" grpId="0" nodeType="withEffect">
                                  <p:stCondLst>
                                    <p:cond delay="25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750" fill="hold"/>
                                        <p:tgtEl>
                                          <p:spTgt spid="20"/>
                                        </p:tgtEl>
                                        <p:attrNameLst>
                                          <p:attrName>ppt_x</p:attrName>
                                        </p:attrNameLst>
                                      </p:cBhvr>
                                      <p:tavLst>
                                        <p:tav tm="0">
                                          <p:val>
                                            <p:strVal val="1+#ppt_w/2"/>
                                          </p:val>
                                        </p:tav>
                                        <p:tav tm="100000">
                                          <p:val>
                                            <p:strVal val="#ppt_x"/>
                                          </p:val>
                                        </p:tav>
                                      </p:tavLst>
                                    </p:anim>
                                    <p:anim calcmode="lin" valueType="num">
                                      <p:cBhvr additive="base">
                                        <p:cTn id="68" dur="750" fill="hold"/>
                                        <p:tgtEl>
                                          <p:spTgt spid="20"/>
                                        </p:tgtEl>
                                        <p:attrNameLst>
                                          <p:attrName>ppt_y</p:attrName>
                                        </p:attrNameLst>
                                      </p:cBhvr>
                                      <p:tavLst>
                                        <p:tav tm="0">
                                          <p:val>
                                            <p:strVal val="#ppt_y"/>
                                          </p:val>
                                        </p:tav>
                                        <p:tav tm="100000">
                                          <p:val>
                                            <p:strVal val="#ppt_y"/>
                                          </p:val>
                                        </p:tav>
                                      </p:tavLst>
                                    </p:anim>
                                  </p:childTnLst>
                                </p:cTn>
                              </p:par>
                              <p:par>
                                <p:cTn id="69" presetID="2" presetClass="entr" presetSubtype="2" decel="53300" fill="hold" grpId="0" nodeType="withEffect">
                                  <p:stCondLst>
                                    <p:cond delay="50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750" fill="hold"/>
                                        <p:tgtEl>
                                          <p:spTgt spid="21"/>
                                        </p:tgtEl>
                                        <p:attrNameLst>
                                          <p:attrName>ppt_x</p:attrName>
                                        </p:attrNameLst>
                                      </p:cBhvr>
                                      <p:tavLst>
                                        <p:tav tm="0">
                                          <p:val>
                                            <p:strVal val="1+#ppt_w/2"/>
                                          </p:val>
                                        </p:tav>
                                        <p:tav tm="100000">
                                          <p:val>
                                            <p:strVal val="#ppt_x"/>
                                          </p:val>
                                        </p:tav>
                                      </p:tavLst>
                                    </p:anim>
                                    <p:anim calcmode="lin" valueType="num">
                                      <p:cBhvr additive="base">
                                        <p:cTn id="72" dur="75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decel="53300" fill="hold" grpId="0" nodeType="withEffect">
                                  <p:stCondLst>
                                    <p:cond delay="75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750" fill="hold"/>
                                        <p:tgtEl>
                                          <p:spTgt spid="22"/>
                                        </p:tgtEl>
                                        <p:attrNameLst>
                                          <p:attrName>ppt_x</p:attrName>
                                        </p:attrNameLst>
                                      </p:cBhvr>
                                      <p:tavLst>
                                        <p:tav tm="0">
                                          <p:val>
                                            <p:strVal val="1+#ppt_w/2"/>
                                          </p:val>
                                        </p:tav>
                                        <p:tav tm="100000">
                                          <p:val>
                                            <p:strVal val="#ppt_x"/>
                                          </p:val>
                                        </p:tav>
                                      </p:tavLst>
                                    </p:anim>
                                    <p:anim calcmode="lin" valueType="num">
                                      <p:cBhvr additive="base">
                                        <p:cTn id="76" dur="750" fill="hold"/>
                                        <p:tgtEl>
                                          <p:spTgt spid="22"/>
                                        </p:tgtEl>
                                        <p:attrNameLst>
                                          <p:attrName>ppt_y</p:attrName>
                                        </p:attrNameLst>
                                      </p:cBhvr>
                                      <p:tavLst>
                                        <p:tav tm="0">
                                          <p:val>
                                            <p:strVal val="#ppt_y"/>
                                          </p:val>
                                        </p:tav>
                                        <p:tav tm="100000">
                                          <p:val>
                                            <p:strVal val="#ppt_y"/>
                                          </p:val>
                                        </p:tav>
                                      </p:tavLst>
                                    </p:anim>
                                  </p:childTnLst>
                                </p:cTn>
                              </p:par>
                              <p:par>
                                <p:cTn id="77" presetID="2" presetClass="entr" presetSubtype="2" decel="53300" fill="hold" grpId="0" nodeType="withEffect">
                                  <p:stCondLst>
                                    <p:cond delay="100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750" fill="hold"/>
                                        <p:tgtEl>
                                          <p:spTgt spid="23"/>
                                        </p:tgtEl>
                                        <p:attrNameLst>
                                          <p:attrName>ppt_x</p:attrName>
                                        </p:attrNameLst>
                                      </p:cBhvr>
                                      <p:tavLst>
                                        <p:tav tm="0">
                                          <p:val>
                                            <p:strVal val="1+#ppt_w/2"/>
                                          </p:val>
                                        </p:tav>
                                        <p:tav tm="100000">
                                          <p:val>
                                            <p:strVal val="#ppt_x"/>
                                          </p:val>
                                        </p:tav>
                                      </p:tavLst>
                                    </p:anim>
                                    <p:anim calcmode="lin" valueType="num">
                                      <p:cBhvr additive="base">
                                        <p:cTn id="80" dur="7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autoUpdateAnimBg="0"/>
      <p:bldP spid="11" grpId="1" animBg="1" autoUpdateAnimBg="0"/>
      <p:bldP spid="12" grpId="0" animBg="1" autoUpdateAnimBg="0"/>
      <p:bldP spid="12" grpId="1" animBg="1" autoUpdateAnimBg="0"/>
      <p:bldP spid="13" grpId="0" animBg="1" autoUpdateAnimBg="0"/>
      <p:bldP spid="13" grpId="1" animBg="1" autoUpdateAnimBg="0"/>
      <p:bldP spid="14" grpId="0" animBg="1" autoUpdateAnimBg="0"/>
      <p:bldP spid="14" grpId="1" animBg="1" autoUpdateAnimBg="0"/>
      <p:bldP spid="15" grpId="0" animBg="1" autoUpdateAnimBg="0"/>
      <p:bldP spid="15" grpId="1" animBg="1" autoUpdateAnimBg="0"/>
      <p:bldP spid="17" grpId="0" animBg="1" autoUpdateAnimBg="0"/>
      <p:bldP spid="18" grpId="0" autoUpdateAnimBg="0"/>
      <p:bldP spid="19"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4007378"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我的劣势（做得欠缺的地方）</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14</a:t>
            </a:fld>
            <a:endParaRPr lang="zh-CN" altLang="en-US" sz="1800" dirty="0">
              <a:solidFill>
                <a:schemeClr val="bg1"/>
              </a:solidFill>
            </a:endParaRPr>
          </a:p>
        </p:txBody>
      </p:sp>
      <p:sp>
        <p:nvSpPr>
          <p:cNvPr id="25" name="Oval 6"/>
          <p:cNvSpPr>
            <a:spLocks noChangeArrowheads="1"/>
          </p:cNvSpPr>
          <p:nvPr/>
        </p:nvSpPr>
        <p:spPr bwMode="auto">
          <a:xfrm>
            <a:off x="1310736" y="1486048"/>
            <a:ext cx="3114634" cy="3116942"/>
          </a:xfrm>
          <a:prstGeom prst="ellipse">
            <a:avLst/>
          </a:prstGeom>
          <a:noFill/>
          <a:ln w="9">
            <a:solidFill>
              <a:schemeClr val="tx1">
                <a:lumMod val="75000"/>
                <a:lumOff val="25000"/>
              </a:schemeClr>
            </a:solidFill>
            <a:prstDash val="sysDash"/>
            <a:round/>
          </a:ln>
          <a:extLst>
            <a:ext uri="{909E8E84-426E-40DD-AFC4-6F175D3DCCD1}">
              <a14:hiddenFill xmlns:a14="http://schemas.microsoft.com/office/drawing/2010/main">
                <a:solidFill>
                  <a:srgbClr val="FFFFFF"/>
                </a:solidFill>
              </a14:hiddenFill>
            </a:ext>
          </a:extLst>
        </p:spPr>
        <p:txBody>
          <a:bodyPr lIns="68562" tIns="34281" rIns="68562" bIns="34281"/>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26" name="Oval 10"/>
          <p:cNvSpPr>
            <a:spLocks noChangeArrowheads="1"/>
          </p:cNvSpPr>
          <p:nvPr/>
        </p:nvSpPr>
        <p:spPr bwMode="auto">
          <a:xfrm>
            <a:off x="3415748" y="1328517"/>
            <a:ext cx="439189" cy="439375"/>
          </a:xfrm>
          <a:prstGeom prst="ellipse">
            <a:avLst/>
          </a:prstGeom>
          <a:solidFill>
            <a:srgbClr val="4BAF31"/>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01</a:t>
            </a:r>
            <a:endParaRPr lang="zh-CN" altLang="en-US" sz="1800" dirty="0">
              <a:solidFill>
                <a:schemeClr val="bg1"/>
              </a:solidFill>
              <a:latin typeface="+mn-lt"/>
            </a:endParaRPr>
          </a:p>
        </p:txBody>
      </p:sp>
      <p:sp>
        <p:nvSpPr>
          <p:cNvPr id="27" name="Oval 11"/>
          <p:cNvSpPr>
            <a:spLocks noChangeArrowheads="1"/>
          </p:cNvSpPr>
          <p:nvPr/>
        </p:nvSpPr>
        <p:spPr bwMode="auto">
          <a:xfrm>
            <a:off x="3502832" y="4186591"/>
            <a:ext cx="439189" cy="439375"/>
          </a:xfrm>
          <a:prstGeom prst="ellipse">
            <a:avLst/>
          </a:prstGeom>
          <a:solidFill>
            <a:srgbClr val="4BAF31"/>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05</a:t>
            </a:r>
            <a:endParaRPr lang="zh-CN" altLang="en-US" sz="1800" dirty="0">
              <a:solidFill>
                <a:schemeClr val="bg1"/>
              </a:solidFill>
              <a:latin typeface="+mn-lt"/>
            </a:endParaRPr>
          </a:p>
        </p:txBody>
      </p:sp>
      <p:sp>
        <p:nvSpPr>
          <p:cNvPr id="28" name="Oval 12"/>
          <p:cNvSpPr>
            <a:spLocks noChangeArrowheads="1"/>
          </p:cNvSpPr>
          <p:nvPr/>
        </p:nvSpPr>
        <p:spPr bwMode="auto">
          <a:xfrm>
            <a:off x="4031287" y="3550461"/>
            <a:ext cx="440378" cy="439374"/>
          </a:xfrm>
          <a:prstGeom prst="ellipse">
            <a:avLst/>
          </a:prstGeom>
          <a:solidFill>
            <a:srgbClr val="4BAF31"/>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04</a:t>
            </a:r>
            <a:endParaRPr lang="zh-CN" altLang="en-US" sz="1800" dirty="0">
              <a:solidFill>
                <a:schemeClr val="bg1"/>
              </a:solidFill>
              <a:latin typeface="+mn-lt"/>
            </a:endParaRPr>
          </a:p>
        </p:txBody>
      </p:sp>
      <p:sp>
        <p:nvSpPr>
          <p:cNvPr id="29" name="Oval 13"/>
          <p:cNvSpPr>
            <a:spLocks noChangeArrowheads="1"/>
          </p:cNvSpPr>
          <p:nvPr/>
        </p:nvSpPr>
        <p:spPr bwMode="auto">
          <a:xfrm>
            <a:off x="4031287" y="1950138"/>
            <a:ext cx="440378" cy="439374"/>
          </a:xfrm>
          <a:prstGeom prst="ellipse">
            <a:avLst/>
          </a:prstGeom>
          <a:solidFill>
            <a:srgbClr val="4BAF31"/>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02</a:t>
            </a:r>
            <a:endParaRPr lang="zh-CN" altLang="en-US" sz="1800" dirty="0">
              <a:solidFill>
                <a:schemeClr val="bg1"/>
              </a:solidFill>
              <a:latin typeface="+mn-lt"/>
            </a:endParaRPr>
          </a:p>
        </p:txBody>
      </p:sp>
      <p:sp>
        <p:nvSpPr>
          <p:cNvPr id="30" name="Oval 14"/>
          <p:cNvSpPr>
            <a:spLocks noChangeArrowheads="1"/>
          </p:cNvSpPr>
          <p:nvPr/>
        </p:nvSpPr>
        <p:spPr bwMode="auto">
          <a:xfrm>
            <a:off x="4202677" y="2750300"/>
            <a:ext cx="439189" cy="439374"/>
          </a:xfrm>
          <a:prstGeom prst="ellipse">
            <a:avLst/>
          </a:prstGeom>
          <a:solidFill>
            <a:srgbClr val="4BAF31"/>
          </a:solidFill>
          <a:ln>
            <a:noFill/>
          </a:ln>
        </p:spPr>
        <p:txBody>
          <a:bodyPr lIns="0" tIns="0" rIns="0" bIns="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dirty="0">
                <a:solidFill>
                  <a:schemeClr val="bg1"/>
                </a:solidFill>
                <a:latin typeface="+mn-lt"/>
              </a:rPr>
              <a:t>03</a:t>
            </a:r>
            <a:endParaRPr lang="zh-CN" altLang="en-US" sz="1800" dirty="0">
              <a:solidFill>
                <a:schemeClr val="bg1"/>
              </a:solidFill>
              <a:latin typeface="+mn-lt"/>
            </a:endParaRPr>
          </a:p>
        </p:txBody>
      </p:sp>
      <p:pic>
        <p:nvPicPr>
          <p:cNvPr id="31" name="Picture 3"/>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a:fillRect/>
          </a:stretch>
        </p:blipFill>
        <p:spPr bwMode="auto">
          <a:xfrm>
            <a:off x="1296041" y="1747624"/>
            <a:ext cx="2593788" cy="2593788"/>
          </a:xfrm>
          <a:prstGeom prst="ellipse">
            <a:avLst/>
          </a:prstGeom>
          <a:noFill/>
          <a:extLst>
            <a:ext uri="{909E8E84-426E-40DD-AFC4-6F175D3DCCD1}">
              <a14:hiddenFill xmlns:a14="http://schemas.microsoft.com/office/drawing/2010/main">
                <a:solidFill>
                  <a:srgbClr val="FFFFFF"/>
                </a:solidFill>
              </a14:hiddenFill>
            </a:ext>
          </a:extLst>
        </p:spPr>
      </p:pic>
      <p:sp>
        <p:nvSpPr>
          <p:cNvPr id="32" name="Oval 9"/>
          <p:cNvSpPr>
            <a:spLocks noChangeArrowheads="1"/>
          </p:cNvSpPr>
          <p:nvPr/>
        </p:nvSpPr>
        <p:spPr bwMode="auto">
          <a:xfrm>
            <a:off x="797580" y="3180468"/>
            <a:ext cx="1193460" cy="1193967"/>
          </a:xfrm>
          <a:prstGeom prst="ellipse">
            <a:avLst/>
          </a:prstGeom>
          <a:solidFill>
            <a:srgbClr val="4BAF31"/>
          </a:solidFill>
          <a:ln>
            <a:noFill/>
          </a:ln>
        </p:spPr>
        <p:txBody>
          <a:bodyPr lIns="68562" tIns="34281" rIns="68562" bIns="34281"/>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00" b="1">
              <a:solidFill>
                <a:schemeClr val="tx1"/>
              </a:solidFill>
              <a:ea typeface="宋体" panose="02010600030101010101" pitchFamily="2" charset="-122"/>
            </a:endParaRPr>
          </a:p>
        </p:txBody>
      </p:sp>
      <p:sp>
        <p:nvSpPr>
          <p:cNvPr id="33" name="TextBox 18"/>
          <p:cNvSpPr txBox="1">
            <a:spLocks noChangeArrowheads="1"/>
          </p:cNvSpPr>
          <p:nvPr/>
        </p:nvSpPr>
        <p:spPr bwMode="auto">
          <a:xfrm>
            <a:off x="1045579" y="3435059"/>
            <a:ext cx="697463" cy="6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2" tIns="34281" rIns="68562" bIns="34281">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latin typeface="微软雅黑" panose="020B0503020204020204" pitchFamily="34" charset="-122"/>
              </a:rPr>
              <a:t>劣势缺点</a:t>
            </a:r>
            <a:endParaRPr lang="en-US" altLang="zh-CN" b="1" dirty="0">
              <a:solidFill>
                <a:schemeClr val="bg1"/>
              </a:solidFill>
              <a:latin typeface="微软雅黑" panose="020B0503020204020204" pitchFamily="34" charset="-122"/>
            </a:endParaRPr>
          </a:p>
        </p:txBody>
      </p:sp>
      <p:sp>
        <p:nvSpPr>
          <p:cNvPr id="34" name="矩形 1"/>
          <p:cNvSpPr>
            <a:spLocks noChangeArrowheads="1"/>
          </p:cNvSpPr>
          <p:nvPr/>
        </p:nvSpPr>
        <p:spPr bwMode="auto">
          <a:xfrm>
            <a:off x="4078287" y="1185489"/>
            <a:ext cx="3105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5" name="矩形 1"/>
          <p:cNvSpPr>
            <a:spLocks noChangeArrowheads="1"/>
          </p:cNvSpPr>
          <p:nvPr/>
        </p:nvSpPr>
        <p:spPr bwMode="auto">
          <a:xfrm>
            <a:off x="4712963" y="1881681"/>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6" name="矩形 1"/>
          <p:cNvSpPr>
            <a:spLocks noChangeArrowheads="1"/>
          </p:cNvSpPr>
          <p:nvPr/>
        </p:nvSpPr>
        <p:spPr bwMode="auto">
          <a:xfrm>
            <a:off x="4827767" y="2732581"/>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7" name="矩形 1"/>
          <p:cNvSpPr>
            <a:spLocks noChangeArrowheads="1"/>
          </p:cNvSpPr>
          <p:nvPr/>
        </p:nvSpPr>
        <p:spPr bwMode="auto">
          <a:xfrm>
            <a:off x="4712963" y="3527027"/>
            <a:ext cx="286866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38" name="矩形 1"/>
          <p:cNvSpPr>
            <a:spLocks noChangeArrowheads="1"/>
          </p:cNvSpPr>
          <p:nvPr/>
        </p:nvSpPr>
        <p:spPr bwMode="auto">
          <a:xfrm>
            <a:off x="4165371" y="4166363"/>
            <a:ext cx="310567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0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0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0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par>
                                <p:cTn id="21" presetID="21" presetClass="entr" presetSubtype="1"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heel(1)">
                                      <p:cBhvr>
                                        <p:cTn id="23" dur="1000"/>
                                        <p:tgtEl>
                                          <p:spTgt spid="31"/>
                                        </p:tgtEl>
                                      </p:cBhvr>
                                    </p:animEffect>
                                  </p:childTnLst>
                                </p:cTn>
                              </p:par>
                            </p:childTnLst>
                          </p:cTn>
                        </p:par>
                        <p:par>
                          <p:cTn id="24" fill="hold">
                            <p:stCondLst>
                              <p:cond delay="2150"/>
                            </p:stCondLst>
                            <p:childTnLst>
                              <p:par>
                                <p:cTn id="25" presetID="21"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heel(2)">
                                      <p:cBhvr>
                                        <p:cTn id="27" dur="750"/>
                                        <p:tgtEl>
                                          <p:spTgt spid="25"/>
                                        </p:tgtEl>
                                      </p:cBhvr>
                                    </p:animEffect>
                                  </p:childTnLst>
                                </p:cTn>
                              </p:par>
                            </p:childTnLst>
                          </p:cTn>
                        </p:par>
                        <p:par>
                          <p:cTn id="28" fill="hold">
                            <p:stCondLst>
                              <p:cond delay="3150"/>
                            </p:stCondLst>
                            <p:childTnLst>
                              <p:par>
                                <p:cTn id="29" presetID="52"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Scale>
                                      <p:cBhvr>
                                        <p:cTn id="31"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32"/>
                                        </p:tgtEl>
                                        <p:attrNameLst>
                                          <p:attrName>ppt_x</p:attrName>
                                          <p:attrName>ppt_y</p:attrName>
                                        </p:attrNameLst>
                                      </p:cBhvr>
                                      <p:rCtr x="0" y="0"/>
                                    </p:animMotion>
                                    <p:animEffect transition="in" filter="fade">
                                      <p:cBhvr>
                                        <p:cTn id="33" dur="1000"/>
                                        <p:tgtEl>
                                          <p:spTgt spid="32"/>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Scale>
                                      <p:cBhvr>
                                        <p:cTn id="36"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33"/>
                                        </p:tgtEl>
                                        <p:attrNameLst>
                                          <p:attrName>ppt_x</p:attrName>
                                          <p:attrName>ppt_y</p:attrName>
                                        </p:attrNameLst>
                                      </p:cBhvr>
                                      <p:rCtr x="0" y="0"/>
                                    </p:animMotion>
                                    <p:animEffect transition="in" filter="fade">
                                      <p:cBhvr>
                                        <p:cTn id="38" dur="1000"/>
                                        <p:tgtEl>
                                          <p:spTgt spid="33"/>
                                        </p:tgtEl>
                                      </p:cBhvr>
                                    </p:animEffect>
                                  </p:childTnLst>
                                </p:cTn>
                              </p:par>
                            </p:childTnLst>
                          </p:cTn>
                        </p:par>
                        <p:par>
                          <p:cTn id="39" fill="hold">
                            <p:stCondLst>
                              <p:cond delay="4150"/>
                            </p:stCondLst>
                            <p:childTnLst>
                              <p:par>
                                <p:cTn id="40" presetID="1"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35" presetClass="path" presetSubtype="0" accel="50000" decel="50000" fill="hold" grpId="1" nodeType="withEffect">
                                  <p:stCondLst>
                                    <p:cond delay="0"/>
                                  </p:stCondLst>
                                  <p:childTnLst>
                                    <p:animMotion origin="layout" path="M 5.55556E-7 4.07407E-6 L -0.17361 0.29043 " pathEditMode="relative" rAng="0" ptsTypes="AA">
                                      <p:cBhvr>
                                        <p:cTn id="51" dur="500" spd="-99900" fill="hold"/>
                                        <p:tgtEl>
                                          <p:spTgt spid="26"/>
                                        </p:tgtEl>
                                        <p:attrNameLst>
                                          <p:attrName>ppt_x</p:attrName>
                                          <p:attrName>ppt_y</p:attrName>
                                        </p:attrNameLst>
                                      </p:cBhvr>
                                      <p:rCtr x="-8681" y="14506"/>
                                    </p:animMotion>
                                  </p:childTnLst>
                                </p:cTn>
                              </p:par>
                              <p:par>
                                <p:cTn id="52" presetID="35" presetClass="path" presetSubtype="0" accel="50000" decel="50000" fill="hold" grpId="1" nodeType="withEffect">
                                  <p:stCondLst>
                                    <p:cond delay="0"/>
                                  </p:stCondLst>
                                  <p:childTnLst>
                                    <p:animMotion origin="layout" path="M -5.55556E-7 -4.93827E-6 L -0.23142 0.15556 " pathEditMode="relative" rAng="0" ptsTypes="AA">
                                      <p:cBhvr>
                                        <p:cTn id="53" dur="500" spd="-99900" fill="hold"/>
                                        <p:tgtEl>
                                          <p:spTgt spid="29"/>
                                        </p:tgtEl>
                                        <p:attrNameLst>
                                          <p:attrName>ppt_x</p:attrName>
                                          <p:attrName>ppt_y</p:attrName>
                                        </p:attrNameLst>
                                      </p:cBhvr>
                                      <p:rCtr x="-11580" y="7778"/>
                                    </p:animMotion>
                                  </p:childTnLst>
                                </p:cTn>
                              </p:par>
                              <p:par>
                                <p:cTn id="54" presetID="35" presetClass="path" presetSubtype="0" accel="50000" decel="50000" fill="hold" grpId="1" nodeType="withEffect">
                                  <p:stCondLst>
                                    <p:cond delay="0"/>
                                  </p:stCondLst>
                                  <p:childTnLst>
                                    <p:animMotion origin="layout" path="M 3.05556E-6 -4.93827E-7 L -0.25 -4.93827E-7 " pathEditMode="relative" rAng="0" ptsTypes="AA">
                                      <p:cBhvr>
                                        <p:cTn id="55" dur="500" spd="-99900" fill="hold"/>
                                        <p:tgtEl>
                                          <p:spTgt spid="30"/>
                                        </p:tgtEl>
                                        <p:attrNameLst>
                                          <p:attrName>ppt_x</p:attrName>
                                          <p:attrName>ppt_y</p:attrName>
                                        </p:attrNameLst>
                                      </p:cBhvr>
                                      <p:rCtr x="-12500" y="0"/>
                                    </p:animMotion>
                                  </p:childTnLst>
                                </p:cTn>
                              </p:par>
                              <p:par>
                                <p:cTn id="56" presetID="35" presetClass="path" presetSubtype="0" accel="50000" decel="50000" fill="hold" grpId="1" nodeType="withEffect">
                                  <p:stCondLst>
                                    <p:cond delay="0"/>
                                  </p:stCondLst>
                                  <p:childTnLst>
                                    <p:animMotion origin="layout" path="M -5.55556E-7 -4.69136E-6 L -0.23142 -0.15555 " pathEditMode="relative" rAng="0" ptsTypes="AA">
                                      <p:cBhvr>
                                        <p:cTn id="57" dur="500" spd="-99900" fill="hold"/>
                                        <p:tgtEl>
                                          <p:spTgt spid="28"/>
                                        </p:tgtEl>
                                        <p:attrNameLst>
                                          <p:attrName>ppt_x</p:attrName>
                                          <p:attrName>ppt_y</p:attrName>
                                        </p:attrNameLst>
                                      </p:cBhvr>
                                      <p:rCtr x="-11580" y="-7778"/>
                                    </p:animMotion>
                                  </p:childTnLst>
                                </p:cTn>
                              </p:par>
                              <p:par>
                                <p:cTn id="58" presetID="35" presetClass="path" presetSubtype="0" accel="50000" decel="50000" fill="hold" grpId="1" nodeType="withEffect">
                                  <p:stCondLst>
                                    <p:cond delay="0"/>
                                  </p:stCondLst>
                                  <p:childTnLst>
                                    <p:animMotion origin="layout" path="M 1.94444E-6 -1.48148E-6 L -0.17361 -0.29043 " pathEditMode="relative" rAng="0" ptsTypes="AA">
                                      <p:cBhvr>
                                        <p:cTn id="59" dur="500" spd="-99900" fill="hold"/>
                                        <p:tgtEl>
                                          <p:spTgt spid="27"/>
                                        </p:tgtEl>
                                        <p:attrNameLst>
                                          <p:attrName>ppt_x</p:attrName>
                                          <p:attrName>ppt_y</p:attrName>
                                        </p:attrNameLst>
                                      </p:cBhvr>
                                      <p:rCtr x="-8681" y="-14537"/>
                                    </p:animMotion>
                                  </p:childTnLst>
                                </p:cTn>
                              </p:par>
                            </p:childTnLst>
                          </p:cTn>
                        </p:par>
                        <p:par>
                          <p:cTn id="60" fill="hold">
                            <p:stCondLst>
                              <p:cond delay="4150"/>
                            </p:stCondLst>
                            <p:childTnLst>
                              <p:par>
                                <p:cTn id="61" presetID="2" presetClass="entr" presetSubtype="2" decel="5330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750" fill="hold"/>
                                        <p:tgtEl>
                                          <p:spTgt spid="34"/>
                                        </p:tgtEl>
                                        <p:attrNameLst>
                                          <p:attrName>ppt_x</p:attrName>
                                        </p:attrNameLst>
                                      </p:cBhvr>
                                      <p:tavLst>
                                        <p:tav tm="0">
                                          <p:val>
                                            <p:strVal val="1+#ppt_w/2"/>
                                          </p:val>
                                        </p:tav>
                                        <p:tav tm="100000">
                                          <p:val>
                                            <p:strVal val="#ppt_x"/>
                                          </p:val>
                                        </p:tav>
                                      </p:tavLst>
                                    </p:anim>
                                    <p:anim calcmode="lin" valueType="num">
                                      <p:cBhvr additive="base">
                                        <p:cTn id="64" dur="750" fill="hold"/>
                                        <p:tgtEl>
                                          <p:spTgt spid="34"/>
                                        </p:tgtEl>
                                        <p:attrNameLst>
                                          <p:attrName>ppt_y</p:attrName>
                                        </p:attrNameLst>
                                      </p:cBhvr>
                                      <p:tavLst>
                                        <p:tav tm="0">
                                          <p:val>
                                            <p:strVal val="#ppt_y"/>
                                          </p:val>
                                        </p:tav>
                                        <p:tav tm="100000">
                                          <p:val>
                                            <p:strVal val="#ppt_y"/>
                                          </p:val>
                                        </p:tav>
                                      </p:tavLst>
                                    </p:anim>
                                  </p:childTnLst>
                                </p:cTn>
                              </p:par>
                              <p:par>
                                <p:cTn id="65" presetID="2" presetClass="entr" presetSubtype="2" decel="53300" fill="hold" grpId="0" nodeType="withEffect">
                                  <p:stCondLst>
                                    <p:cond delay="25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750" fill="hold"/>
                                        <p:tgtEl>
                                          <p:spTgt spid="35"/>
                                        </p:tgtEl>
                                        <p:attrNameLst>
                                          <p:attrName>ppt_x</p:attrName>
                                        </p:attrNameLst>
                                      </p:cBhvr>
                                      <p:tavLst>
                                        <p:tav tm="0">
                                          <p:val>
                                            <p:strVal val="1+#ppt_w/2"/>
                                          </p:val>
                                        </p:tav>
                                        <p:tav tm="100000">
                                          <p:val>
                                            <p:strVal val="#ppt_x"/>
                                          </p:val>
                                        </p:tav>
                                      </p:tavLst>
                                    </p:anim>
                                    <p:anim calcmode="lin" valueType="num">
                                      <p:cBhvr additive="base">
                                        <p:cTn id="68" dur="750" fill="hold"/>
                                        <p:tgtEl>
                                          <p:spTgt spid="35"/>
                                        </p:tgtEl>
                                        <p:attrNameLst>
                                          <p:attrName>ppt_y</p:attrName>
                                        </p:attrNameLst>
                                      </p:cBhvr>
                                      <p:tavLst>
                                        <p:tav tm="0">
                                          <p:val>
                                            <p:strVal val="#ppt_y"/>
                                          </p:val>
                                        </p:tav>
                                        <p:tav tm="100000">
                                          <p:val>
                                            <p:strVal val="#ppt_y"/>
                                          </p:val>
                                        </p:tav>
                                      </p:tavLst>
                                    </p:anim>
                                  </p:childTnLst>
                                </p:cTn>
                              </p:par>
                              <p:par>
                                <p:cTn id="69" presetID="2" presetClass="entr" presetSubtype="2" decel="53300" fill="hold" grpId="0" nodeType="withEffect">
                                  <p:stCondLst>
                                    <p:cond delay="50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750" fill="hold"/>
                                        <p:tgtEl>
                                          <p:spTgt spid="36"/>
                                        </p:tgtEl>
                                        <p:attrNameLst>
                                          <p:attrName>ppt_x</p:attrName>
                                        </p:attrNameLst>
                                      </p:cBhvr>
                                      <p:tavLst>
                                        <p:tav tm="0">
                                          <p:val>
                                            <p:strVal val="1+#ppt_w/2"/>
                                          </p:val>
                                        </p:tav>
                                        <p:tav tm="100000">
                                          <p:val>
                                            <p:strVal val="#ppt_x"/>
                                          </p:val>
                                        </p:tav>
                                      </p:tavLst>
                                    </p:anim>
                                    <p:anim calcmode="lin" valueType="num">
                                      <p:cBhvr additive="base">
                                        <p:cTn id="72" dur="750" fill="hold"/>
                                        <p:tgtEl>
                                          <p:spTgt spid="36"/>
                                        </p:tgtEl>
                                        <p:attrNameLst>
                                          <p:attrName>ppt_y</p:attrName>
                                        </p:attrNameLst>
                                      </p:cBhvr>
                                      <p:tavLst>
                                        <p:tav tm="0">
                                          <p:val>
                                            <p:strVal val="#ppt_y"/>
                                          </p:val>
                                        </p:tav>
                                        <p:tav tm="100000">
                                          <p:val>
                                            <p:strVal val="#ppt_y"/>
                                          </p:val>
                                        </p:tav>
                                      </p:tavLst>
                                    </p:anim>
                                  </p:childTnLst>
                                </p:cTn>
                              </p:par>
                              <p:par>
                                <p:cTn id="73" presetID="2" presetClass="entr" presetSubtype="2" decel="53300" fill="hold" grpId="0" nodeType="withEffect">
                                  <p:stCondLst>
                                    <p:cond delay="75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750" fill="hold"/>
                                        <p:tgtEl>
                                          <p:spTgt spid="37"/>
                                        </p:tgtEl>
                                        <p:attrNameLst>
                                          <p:attrName>ppt_x</p:attrName>
                                        </p:attrNameLst>
                                      </p:cBhvr>
                                      <p:tavLst>
                                        <p:tav tm="0">
                                          <p:val>
                                            <p:strVal val="1+#ppt_w/2"/>
                                          </p:val>
                                        </p:tav>
                                        <p:tav tm="100000">
                                          <p:val>
                                            <p:strVal val="#ppt_x"/>
                                          </p:val>
                                        </p:tav>
                                      </p:tavLst>
                                    </p:anim>
                                    <p:anim calcmode="lin" valueType="num">
                                      <p:cBhvr additive="base">
                                        <p:cTn id="76" dur="750" fill="hold"/>
                                        <p:tgtEl>
                                          <p:spTgt spid="37"/>
                                        </p:tgtEl>
                                        <p:attrNameLst>
                                          <p:attrName>ppt_y</p:attrName>
                                        </p:attrNameLst>
                                      </p:cBhvr>
                                      <p:tavLst>
                                        <p:tav tm="0">
                                          <p:val>
                                            <p:strVal val="#ppt_y"/>
                                          </p:val>
                                        </p:tav>
                                        <p:tav tm="100000">
                                          <p:val>
                                            <p:strVal val="#ppt_y"/>
                                          </p:val>
                                        </p:tav>
                                      </p:tavLst>
                                    </p:anim>
                                  </p:childTnLst>
                                </p:cTn>
                              </p:par>
                              <p:par>
                                <p:cTn id="77" presetID="2" presetClass="entr" presetSubtype="2" decel="53300" fill="hold" grpId="0" nodeType="withEffect">
                                  <p:stCondLst>
                                    <p:cond delay="100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750" fill="hold"/>
                                        <p:tgtEl>
                                          <p:spTgt spid="38"/>
                                        </p:tgtEl>
                                        <p:attrNameLst>
                                          <p:attrName>ppt_x</p:attrName>
                                        </p:attrNameLst>
                                      </p:cBhvr>
                                      <p:tavLst>
                                        <p:tav tm="0">
                                          <p:val>
                                            <p:strVal val="1+#ppt_w/2"/>
                                          </p:val>
                                        </p:tav>
                                        <p:tav tm="100000">
                                          <p:val>
                                            <p:strVal val="#ppt_x"/>
                                          </p:val>
                                        </p:tav>
                                      </p:tavLst>
                                    </p:anim>
                                    <p:anim calcmode="lin" valueType="num">
                                      <p:cBhvr additive="base">
                                        <p:cTn id="80" dur="75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5" grpId="0" animBg="1"/>
      <p:bldP spid="26" grpId="0" animBg="1" autoUpdateAnimBg="0"/>
      <p:bldP spid="26" grpId="1" animBg="1" autoUpdateAnimBg="0"/>
      <p:bldP spid="27" grpId="0" animBg="1" autoUpdateAnimBg="0"/>
      <p:bldP spid="27" grpId="1" animBg="1" autoUpdateAnimBg="0"/>
      <p:bldP spid="28" grpId="0" animBg="1" autoUpdateAnimBg="0"/>
      <p:bldP spid="28" grpId="1" animBg="1" autoUpdateAnimBg="0"/>
      <p:bldP spid="29" grpId="0" animBg="1" autoUpdateAnimBg="0"/>
      <p:bldP spid="29" grpId="1" animBg="1" autoUpdateAnimBg="0"/>
      <p:bldP spid="30" grpId="0" animBg="1" autoUpdateAnimBg="0"/>
      <p:bldP spid="30" grpId="1" animBg="1" autoUpdateAnimBg="0"/>
      <p:bldP spid="32" grpId="0" animBg="1" autoUpdateAnimBg="0"/>
      <p:bldP spid="33" grpId="0" autoUpdateAnimBg="0"/>
      <p:bldP spid="34" grpId="0"/>
      <p:bldP spid="35" grpId="0"/>
      <p:bldP spid="36"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工作准则</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15</a:t>
            </a:fld>
            <a:endParaRPr lang="zh-CN" altLang="en-US" sz="1800" dirty="0">
              <a:solidFill>
                <a:schemeClr val="bg1"/>
              </a:solidFill>
            </a:endParaRPr>
          </a:p>
        </p:txBody>
      </p:sp>
      <p:sp>
        <p:nvSpPr>
          <p:cNvPr id="18" name="Oval 14"/>
          <p:cNvSpPr/>
          <p:nvPr/>
        </p:nvSpPr>
        <p:spPr>
          <a:xfrm>
            <a:off x="1198917" y="1419622"/>
            <a:ext cx="1505649" cy="1505649"/>
          </a:xfrm>
          <a:prstGeom prst="ellipse">
            <a:avLst/>
          </a:prstGeom>
          <a:gradFill>
            <a:gsLst>
              <a:gs pos="0">
                <a:srgbClr val="004B7D"/>
              </a:gs>
              <a:gs pos="100000">
                <a:srgbClr val="4BAF3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endParaRPr lang="en-US" dirty="0">
              <a:latin typeface="微软雅黑" panose="020B0503020204020204" pitchFamily="34" charset="-122"/>
              <a:ea typeface="微软雅黑" panose="020B0503020204020204" pitchFamily="34" charset="-122"/>
            </a:endParaRPr>
          </a:p>
        </p:txBody>
      </p:sp>
      <p:sp>
        <p:nvSpPr>
          <p:cNvPr id="19" name="Content Placeholder 2"/>
          <p:cNvSpPr txBox="1"/>
          <p:nvPr/>
        </p:nvSpPr>
        <p:spPr>
          <a:xfrm>
            <a:off x="693571" y="3003798"/>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1087755">
              <a:lnSpc>
                <a:spcPct val="200000"/>
              </a:lnSpc>
              <a:spcBef>
                <a:spcPts val="0"/>
              </a:spcBef>
              <a:buNone/>
            </a:pPr>
            <a:r>
              <a:rPr lang="zh-CN" altLang="en-US"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rPr>
              <a:t>添加文本标题</a:t>
            </a:r>
            <a:endParaRPr lang="en-US" altLang="zh-CN"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endParaRPr>
          </a:p>
          <a:p>
            <a:pPr marL="0" lvl="0" indent="0" defTabSz="1087755">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0" name="Content Placeholder 2"/>
          <p:cNvSpPr txBox="1"/>
          <p:nvPr/>
        </p:nvSpPr>
        <p:spPr>
          <a:xfrm>
            <a:off x="3384211" y="3003798"/>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1087755">
              <a:lnSpc>
                <a:spcPct val="200000"/>
              </a:lnSpc>
              <a:spcBef>
                <a:spcPts val="0"/>
              </a:spcBef>
              <a:buNone/>
            </a:pPr>
            <a:r>
              <a:rPr lang="zh-CN" altLang="en-US"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rPr>
              <a:t>添加文本标题</a:t>
            </a:r>
            <a:endParaRPr lang="en-US" altLang="zh-CN"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endParaRPr>
          </a:p>
          <a:p>
            <a:pPr marL="0" lvl="0" indent="0" defTabSz="1087755">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1" name="Content Placeholder 2"/>
          <p:cNvSpPr txBox="1"/>
          <p:nvPr/>
        </p:nvSpPr>
        <p:spPr>
          <a:xfrm>
            <a:off x="6231586" y="3003798"/>
            <a:ext cx="2372862"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defTabSz="1087755">
              <a:lnSpc>
                <a:spcPct val="200000"/>
              </a:lnSpc>
              <a:spcBef>
                <a:spcPts val="0"/>
              </a:spcBef>
              <a:buNone/>
            </a:pPr>
            <a:r>
              <a:rPr lang="zh-CN" altLang="en-US"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rPr>
              <a:t>添加文本标题</a:t>
            </a:r>
            <a:endParaRPr lang="en-US" altLang="zh-CN" sz="1200" b="1" dirty="0">
              <a:solidFill>
                <a:srgbClr val="0067B4"/>
              </a:solidFill>
              <a:latin typeface="微软雅黑" panose="020B0503020204020204" pitchFamily="34" charset="-122"/>
              <a:ea typeface="微软雅黑" panose="020B0503020204020204" pitchFamily="34" charset="-122"/>
              <a:cs typeface="Open Sans" panose="020B0606030504020204" pitchFamily="34" charset="0"/>
            </a:endParaRPr>
          </a:p>
          <a:p>
            <a:pPr marL="0" lvl="0" indent="0" defTabSz="1087755">
              <a:lnSpc>
                <a:spcPct val="150000"/>
              </a:lnSpc>
              <a:spcBef>
                <a:spcPts val="0"/>
              </a:spcBef>
              <a:buNone/>
            </a:pPr>
            <a:r>
              <a:rPr lang="zh-CN" altLang="en-US" sz="90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a:t>
            </a:r>
            <a:r>
              <a:rPr lang="zh-CN" altLang="en-US" sz="1050" kern="0" dirty="0">
                <a:solidFill>
                  <a:prstClr val="black">
                    <a:lumMod val="75000"/>
                    <a:lumOff val="25000"/>
                  </a:prstClr>
                </a:solidFill>
                <a:latin typeface="微软雅黑" panose="020B0503020204020204" pitchFamily="34" charset="-122"/>
                <a:ea typeface="微软雅黑" panose="020B0503020204020204" pitchFamily="34" charset="-122"/>
              </a:rPr>
              <a:t>此处添加或多或少的文字简要分析此处添加或多或少的文字简要分析</a:t>
            </a:r>
            <a:endParaRPr lang="en-US" altLang="zh-CN" sz="1050" dirty="0">
              <a:solidFill>
                <a:prstClr val="black">
                  <a:lumMod val="50000"/>
                  <a:lumOff val="50000"/>
                </a:prst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2" name="Oval 66"/>
          <p:cNvSpPr/>
          <p:nvPr/>
        </p:nvSpPr>
        <p:spPr>
          <a:xfrm>
            <a:off x="6736932" y="1419622"/>
            <a:ext cx="1505649" cy="1505649"/>
          </a:xfrm>
          <a:prstGeom prst="ellipse">
            <a:avLst/>
          </a:prstGeom>
          <a:gradFill>
            <a:gsLst>
              <a:gs pos="0">
                <a:srgbClr val="004B7D"/>
              </a:gs>
              <a:gs pos="100000">
                <a:srgbClr val="4BAF3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endParaRPr lang="en-US" altLang="zh-CN" dirty="0">
              <a:latin typeface="微软雅黑" panose="020B0503020204020204" pitchFamily="34" charset="-122"/>
              <a:ea typeface="微软雅黑" panose="020B0503020204020204" pitchFamily="34" charset="-122"/>
            </a:endParaRPr>
          </a:p>
        </p:txBody>
      </p:sp>
      <p:sp>
        <p:nvSpPr>
          <p:cNvPr id="23" name="Oval 39"/>
          <p:cNvSpPr/>
          <p:nvPr/>
        </p:nvSpPr>
        <p:spPr>
          <a:xfrm>
            <a:off x="3889557" y="1419622"/>
            <a:ext cx="1505649" cy="1505649"/>
          </a:xfrm>
          <a:prstGeom prst="ellipse">
            <a:avLst/>
          </a:prstGeom>
          <a:gradFill>
            <a:gsLst>
              <a:gs pos="0">
                <a:srgbClr val="004B7D"/>
              </a:gs>
              <a:gs pos="100000">
                <a:srgbClr val="4BAF3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添加文本</a:t>
            </a:r>
            <a:endParaRPr lang="en-US" altLang="zh-CN" dirty="0">
              <a:latin typeface="微软雅黑" panose="020B0503020204020204" pitchFamily="34" charset="-122"/>
              <a:ea typeface="微软雅黑" panose="020B0503020204020204" pitchFamily="34" charset="-122"/>
            </a:endParaRPr>
          </a:p>
        </p:txBody>
      </p:sp>
      <p:sp>
        <p:nvSpPr>
          <p:cNvPr id="24" name="Oval 2"/>
          <p:cNvSpPr/>
          <p:nvPr/>
        </p:nvSpPr>
        <p:spPr>
          <a:xfrm>
            <a:off x="729232" y="1853384"/>
            <a:ext cx="638123" cy="638123"/>
          </a:xfrm>
          <a:prstGeom prst="ellipse">
            <a:avLst/>
          </a:prstGeom>
          <a:solidFill>
            <a:srgbClr val="004B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微软雅黑" panose="020B0503020204020204" pitchFamily="34" charset="-122"/>
                <a:ea typeface="微软雅黑" panose="020B0503020204020204" pitchFamily="34" charset="-122"/>
              </a:rPr>
              <a:t>01</a:t>
            </a:r>
            <a:endParaRPr lang="en-US" dirty="0">
              <a:latin typeface="微软雅黑" panose="020B0503020204020204" pitchFamily="34" charset="-122"/>
              <a:ea typeface="微软雅黑" panose="020B0503020204020204" pitchFamily="34" charset="-122"/>
            </a:endParaRPr>
          </a:p>
        </p:txBody>
      </p:sp>
      <p:sp>
        <p:nvSpPr>
          <p:cNvPr id="25" name="Oval 65"/>
          <p:cNvSpPr/>
          <p:nvPr/>
        </p:nvSpPr>
        <p:spPr>
          <a:xfrm>
            <a:off x="6267247" y="1853384"/>
            <a:ext cx="638123" cy="638123"/>
          </a:xfrm>
          <a:prstGeom prst="ellipse">
            <a:avLst/>
          </a:prstGeom>
          <a:solidFill>
            <a:srgbClr val="004B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微软雅黑" panose="020B0503020204020204" pitchFamily="34" charset="-122"/>
                <a:ea typeface="微软雅黑" panose="020B0503020204020204" pitchFamily="34" charset="-122"/>
              </a:rPr>
              <a:t>03</a:t>
            </a:r>
            <a:endParaRPr lang="en-US" dirty="0">
              <a:latin typeface="微软雅黑" panose="020B0503020204020204" pitchFamily="34" charset="-122"/>
              <a:ea typeface="微软雅黑" panose="020B0503020204020204" pitchFamily="34" charset="-122"/>
            </a:endParaRPr>
          </a:p>
        </p:txBody>
      </p:sp>
      <p:sp>
        <p:nvSpPr>
          <p:cNvPr id="26" name="Oval 38"/>
          <p:cNvSpPr/>
          <p:nvPr/>
        </p:nvSpPr>
        <p:spPr>
          <a:xfrm>
            <a:off x="3419872" y="1853384"/>
            <a:ext cx="638123" cy="638123"/>
          </a:xfrm>
          <a:prstGeom prst="ellipse">
            <a:avLst/>
          </a:prstGeom>
          <a:solidFill>
            <a:srgbClr val="004B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微软雅黑" panose="020B0503020204020204" pitchFamily="34" charset="-122"/>
                <a:ea typeface="微软雅黑" panose="020B0503020204020204" pitchFamily="34" charset="-122"/>
              </a:rPr>
              <a:t>02</a:t>
            </a:r>
            <a:endParaRPr lang="en-US"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475"/>
                            </p:stCondLst>
                            <p:childTnLst>
                              <p:par>
                                <p:cTn id="22" presetID="53"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1975"/>
                            </p:stCondLst>
                            <p:childTnLst>
                              <p:par>
                                <p:cTn id="28" presetID="21"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heel(1)">
                                      <p:cBhvr>
                                        <p:cTn id="30" dur="750"/>
                                        <p:tgtEl>
                                          <p:spTgt spid="24"/>
                                        </p:tgtEl>
                                      </p:cBhvr>
                                    </p:animEffect>
                                  </p:childTnLst>
                                </p:cTn>
                              </p:par>
                              <p:par>
                                <p:cTn id="31" presetID="47"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2975"/>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475"/>
                            </p:stCondLst>
                            <p:childTnLst>
                              <p:par>
                                <p:cTn id="43" presetID="21" presetClass="entr" presetSubtype="1"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750"/>
                                        <p:tgtEl>
                                          <p:spTgt spid="26"/>
                                        </p:tgtEl>
                                      </p:cBhvr>
                                    </p:animEffect>
                                  </p:childTnLst>
                                </p:cTn>
                              </p:par>
                              <p:par>
                                <p:cTn id="46" presetID="47"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par>
                          <p:cTn id="51" fill="hold">
                            <p:stCondLst>
                              <p:cond delay="4475"/>
                            </p:stCondLst>
                            <p:childTnLst>
                              <p:par>
                                <p:cTn id="52" presetID="53" presetClass="entr" presetSubtype="16"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500" fill="hold"/>
                                        <p:tgtEl>
                                          <p:spTgt spid="22"/>
                                        </p:tgtEl>
                                        <p:attrNameLst>
                                          <p:attrName>ppt_w</p:attrName>
                                        </p:attrNameLst>
                                      </p:cBhvr>
                                      <p:tavLst>
                                        <p:tav tm="0">
                                          <p:val>
                                            <p:fltVal val="0"/>
                                          </p:val>
                                        </p:tav>
                                        <p:tav tm="100000">
                                          <p:val>
                                            <p:strVal val="#ppt_w"/>
                                          </p:val>
                                        </p:tav>
                                      </p:tavLst>
                                    </p:anim>
                                    <p:anim calcmode="lin" valueType="num">
                                      <p:cBhvr>
                                        <p:cTn id="55" dur="500" fill="hold"/>
                                        <p:tgtEl>
                                          <p:spTgt spid="22"/>
                                        </p:tgtEl>
                                        <p:attrNameLst>
                                          <p:attrName>ppt_h</p:attrName>
                                        </p:attrNameLst>
                                      </p:cBhvr>
                                      <p:tavLst>
                                        <p:tav tm="0">
                                          <p:val>
                                            <p:fltVal val="0"/>
                                          </p:val>
                                        </p:tav>
                                        <p:tav tm="100000">
                                          <p:val>
                                            <p:strVal val="#ppt_h"/>
                                          </p:val>
                                        </p:tav>
                                      </p:tavLst>
                                    </p:anim>
                                    <p:animEffect transition="in" filter="fade">
                                      <p:cBhvr>
                                        <p:cTn id="56" dur="500"/>
                                        <p:tgtEl>
                                          <p:spTgt spid="22"/>
                                        </p:tgtEl>
                                      </p:cBhvr>
                                    </p:animEffect>
                                  </p:childTnLst>
                                </p:cTn>
                              </p:par>
                            </p:childTnLst>
                          </p:cTn>
                        </p:par>
                        <p:par>
                          <p:cTn id="57" fill="hold">
                            <p:stCondLst>
                              <p:cond delay="4975"/>
                            </p:stCondLst>
                            <p:childTnLst>
                              <p:par>
                                <p:cTn id="58" presetID="21" presetClass="entr" presetSubtype="1"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heel(1)">
                                      <p:cBhvr>
                                        <p:cTn id="60" dur="750"/>
                                        <p:tgtEl>
                                          <p:spTgt spid="25"/>
                                        </p:tgtEl>
                                      </p:cBhvr>
                                    </p:animEffect>
                                  </p:childTnLst>
                                </p:cTn>
                              </p:par>
                              <p:par>
                                <p:cTn id="61" presetID="47" presetClass="entr" presetSubtype="0" fill="hold" grpId="0" nodeType="withEffect">
                                  <p:stCondLst>
                                    <p:cond delay="25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8" grpId="0" animBg="1"/>
      <p:bldP spid="19" grpId="0"/>
      <p:bldP spid="20" grpId="0"/>
      <p:bldP spid="21" grpId="0"/>
      <p:bldP spid="22" grpId="0" animBg="1"/>
      <p:bldP spid="23"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16</a:t>
            </a:fld>
            <a:endParaRPr lang="zh-CN" altLang="en-US" sz="1800" dirty="0">
              <a:solidFill>
                <a:schemeClr val="bg1"/>
              </a:solidFill>
            </a:endParaRPr>
          </a:p>
        </p:txBody>
      </p:sp>
      <p:sp>
        <p:nvSpPr>
          <p:cNvPr id="46" name="Freeform 5"/>
          <p:cNvSpPr/>
          <p:nvPr/>
        </p:nvSpPr>
        <p:spPr bwMode="auto">
          <a:xfrm>
            <a:off x="5492390" y="2128375"/>
            <a:ext cx="1485850" cy="3000611"/>
          </a:xfrm>
          <a:custGeom>
            <a:avLst/>
            <a:gdLst>
              <a:gd name="T0" fmla="*/ 616 w 725"/>
              <a:gd name="T1" fmla="*/ 590 h 1468"/>
              <a:gd name="T2" fmla="*/ 459 w 725"/>
              <a:gd name="T3" fmla="*/ 759 h 1468"/>
              <a:gd name="T4" fmla="*/ 478 w 725"/>
              <a:gd name="T5" fmla="*/ 488 h 1468"/>
              <a:gd name="T6" fmla="*/ 725 w 725"/>
              <a:gd name="T7" fmla="*/ 191 h 1468"/>
              <a:gd name="T8" fmla="*/ 675 w 725"/>
              <a:gd name="T9" fmla="*/ 124 h 1468"/>
              <a:gd name="T10" fmla="*/ 440 w 725"/>
              <a:gd name="T11" fmla="*/ 376 h 1468"/>
              <a:gd name="T12" fmla="*/ 412 w 725"/>
              <a:gd name="T13" fmla="*/ 0 h 1468"/>
              <a:gd name="T14" fmla="*/ 344 w 725"/>
              <a:gd name="T15" fmla="*/ 0 h 1468"/>
              <a:gd name="T16" fmla="*/ 314 w 725"/>
              <a:gd name="T17" fmla="*/ 577 h 1468"/>
              <a:gd name="T18" fmla="*/ 46 w 725"/>
              <a:gd name="T19" fmla="*/ 271 h 1468"/>
              <a:gd name="T20" fmla="*/ 0 w 725"/>
              <a:gd name="T21" fmla="*/ 313 h 1468"/>
              <a:gd name="T22" fmla="*/ 285 w 725"/>
              <a:gd name="T23" fmla="*/ 698 h 1468"/>
              <a:gd name="T24" fmla="*/ 216 w 725"/>
              <a:gd name="T25" fmla="*/ 1468 h 1468"/>
              <a:gd name="T26" fmla="*/ 548 w 725"/>
              <a:gd name="T27" fmla="*/ 1468 h 1468"/>
              <a:gd name="T28" fmla="*/ 471 w 725"/>
              <a:gd name="T29" fmla="*/ 892 h 1468"/>
              <a:gd name="T30" fmla="*/ 667 w 725"/>
              <a:gd name="T31" fmla="*/ 657 h 1468"/>
              <a:gd name="T32" fmla="*/ 616 w 725"/>
              <a:gd name="T33" fmla="*/ 59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5" h="1468">
                <a:moveTo>
                  <a:pt x="616" y="590"/>
                </a:moveTo>
                <a:cubicBezTo>
                  <a:pt x="459" y="759"/>
                  <a:pt x="459" y="759"/>
                  <a:pt x="459" y="759"/>
                </a:cubicBezTo>
                <a:cubicBezTo>
                  <a:pt x="439" y="488"/>
                  <a:pt x="478" y="488"/>
                  <a:pt x="478" y="488"/>
                </a:cubicBezTo>
                <a:cubicBezTo>
                  <a:pt x="725" y="191"/>
                  <a:pt x="725" y="191"/>
                  <a:pt x="725" y="191"/>
                </a:cubicBezTo>
                <a:cubicBezTo>
                  <a:pt x="675" y="124"/>
                  <a:pt x="675" y="124"/>
                  <a:pt x="675" y="124"/>
                </a:cubicBezTo>
                <a:cubicBezTo>
                  <a:pt x="440" y="376"/>
                  <a:pt x="440" y="376"/>
                  <a:pt x="440" y="376"/>
                </a:cubicBezTo>
                <a:cubicBezTo>
                  <a:pt x="412" y="0"/>
                  <a:pt x="412" y="0"/>
                  <a:pt x="412" y="0"/>
                </a:cubicBezTo>
                <a:cubicBezTo>
                  <a:pt x="344" y="0"/>
                  <a:pt x="344" y="0"/>
                  <a:pt x="344" y="0"/>
                </a:cubicBezTo>
                <a:cubicBezTo>
                  <a:pt x="314" y="577"/>
                  <a:pt x="314" y="577"/>
                  <a:pt x="314" y="577"/>
                </a:cubicBezTo>
                <a:cubicBezTo>
                  <a:pt x="46" y="271"/>
                  <a:pt x="46" y="271"/>
                  <a:pt x="46" y="271"/>
                </a:cubicBezTo>
                <a:cubicBezTo>
                  <a:pt x="0" y="313"/>
                  <a:pt x="0" y="313"/>
                  <a:pt x="0" y="313"/>
                </a:cubicBezTo>
                <a:cubicBezTo>
                  <a:pt x="285" y="698"/>
                  <a:pt x="285" y="698"/>
                  <a:pt x="285" y="698"/>
                </a:cubicBezTo>
                <a:cubicBezTo>
                  <a:pt x="323" y="824"/>
                  <a:pt x="216" y="1468"/>
                  <a:pt x="216" y="1468"/>
                </a:cubicBezTo>
                <a:cubicBezTo>
                  <a:pt x="548" y="1468"/>
                  <a:pt x="548" y="1468"/>
                  <a:pt x="548" y="1468"/>
                </a:cubicBezTo>
                <a:cubicBezTo>
                  <a:pt x="548" y="1468"/>
                  <a:pt x="500" y="1168"/>
                  <a:pt x="471" y="892"/>
                </a:cubicBezTo>
                <a:cubicBezTo>
                  <a:pt x="667" y="657"/>
                  <a:pt x="667" y="657"/>
                  <a:pt x="667" y="657"/>
                </a:cubicBezTo>
                <a:lnTo>
                  <a:pt x="616" y="590"/>
                </a:lnTo>
                <a:close/>
              </a:path>
            </a:pathLst>
          </a:custGeom>
          <a:solidFill>
            <a:srgbClr val="878787"/>
          </a:solidFill>
          <a:ln>
            <a:noFill/>
          </a:ln>
        </p:spPr>
        <p:txBody>
          <a:bodyPr vert="horz" wrap="square" lIns="68576" tIns="34288" rIns="68576" bIns="34288" numCol="1" anchor="t" anchorCtr="0" compatLnSpc="1"/>
          <a:lstStyle/>
          <a:p>
            <a:pPr defTabSz="725170">
              <a:defRPr/>
            </a:pPr>
            <a:endParaRPr lang="id-ID" sz="1430" kern="0" dirty="0">
              <a:solidFill>
                <a:sysClr val="windowText" lastClr="000000"/>
              </a:solidFill>
              <a:latin typeface="微软雅黑" panose="020B0503020204020204" pitchFamily="34" charset="-122"/>
            </a:endParaRPr>
          </a:p>
        </p:txBody>
      </p:sp>
      <p:sp>
        <p:nvSpPr>
          <p:cNvPr id="47" name="Oval 15"/>
          <p:cNvSpPr/>
          <p:nvPr/>
        </p:nvSpPr>
        <p:spPr>
          <a:xfrm>
            <a:off x="4374217" y="2921247"/>
            <a:ext cx="508931" cy="508854"/>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48" name="Oval 16"/>
          <p:cNvSpPr/>
          <p:nvPr/>
        </p:nvSpPr>
        <p:spPr>
          <a:xfrm>
            <a:off x="4883147" y="3288533"/>
            <a:ext cx="419958" cy="419894"/>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49" name="Oval 17"/>
          <p:cNvSpPr/>
          <p:nvPr/>
        </p:nvSpPr>
        <p:spPr>
          <a:xfrm>
            <a:off x="7779269" y="3229265"/>
            <a:ext cx="378535" cy="378478"/>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0" name="Oval 18"/>
          <p:cNvSpPr/>
          <p:nvPr/>
        </p:nvSpPr>
        <p:spPr>
          <a:xfrm>
            <a:off x="7919344" y="2921248"/>
            <a:ext cx="291676" cy="291631"/>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1" name="Oval 19"/>
          <p:cNvSpPr/>
          <p:nvPr/>
        </p:nvSpPr>
        <p:spPr>
          <a:xfrm>
            <a:off x="8120237" y="2520859"/>
            <a:ext cx="484482" cy="484408"/>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2" name="Oval 20"/>
          <p:cNvSpPr/>
          <p:nvPr/>
        </p:nvSpPr>
        <p:spPr>
          <a:xfrm>
            <a:off x="5955586" y="2905394"/>
            <a:ext cx="154730" cy="154706"/>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3" name="Oval 21"/>
          <p:cNvSpPr/>
          <p:nvPr/>
        </p:nvSpPr>
        <p:spPr>
          <a:xfrm>
            <a:off x="5497570" y="3276826"/>
            <a:ext cx="272182" cy="272140"/>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4" name="Oval 22"/>
          <p:cNvSpPr/>
          <p:nvPr/>
        </p:nvSpPr>
        <p:spPr>
          <a:xfrm>
            <a:off x="5006431" y="3169347"/>
            <a:ext cx="174783" cy="174756"/>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5" name="Oval 23"/>
          <p:cNvSpPr/>
          <p:nvPr/>
        </p:nvSpPr>
        <p:spPr>
          <a:xfrm>
            <a:off x="7647883" y="2508884"/>
            <a:ext cx="421333" cy="421268"/>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6" name="Oval 24"/>
          <p:cNvSpPr/>
          <p:nvPr/>
        </p:nvSpPr>
        <p:spPr>
          <a:xfrm>
            <a:off x="4396552" y="2562044"/>
            <a:ext cx="327086" cy="327036"/>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7" name="Oval 25"/>
          <p:cNvSpPr/>
          <p:nvPr/>
        </p:nvSpPr>
        <p:spPr>
          <a:xfrm>
            <a:off x="5259460" y="3526521"/>
            <a:ext cx="287327" cy="287283"/>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8" name="Oval 26"/>
          <p:cNvSpPr/>
          <p:nvPr/>
        </p:nvSpPr>
        <p:spPr>
          <a:xfrm>
            <a:off x="4625085" y="2140409"/>
            <a:ext cx="129809" cy="129789"/>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59" name="Oval 27"/>
          <p:cNvSpPr/>
          <p:nvPr/>
        </p:nvSpPr>
        <p:spPr>
          <a:xfrm>
            <a:off x="5862169" y="2633455"/>
            <a:ext cx="213803" cy="213771"/>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0" name="Oval 28"/>
          <p:cNvSpPr/>
          <p:nvPr/>
        </p:nvSpPr>
        <p:spPr>
          <a:xfrm>
            <a:off x="7882329" y="2120337"/>
            <a:ext cx="387732" cy="387672"/>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1" name="Oval 29"/>
          <p:cNvSpPr/>
          <p:nvPr/>
        </p:nvSpPr>
        <p:spPr>
          <a:xfrm>
            <a:off x="5247609" y="3124185"/>
            <a:ext cx="387732" cy="387672"/>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2" name="Oval 30"/>
          <p:cNvSpPr/>
          <p:nvPr/>
        </p:nvSpPr>
        <p:spPr>
          <a:xfrm>
            <a:off x="5052142" y="1645383"/>
            <a:ext cx="342696" cy="342644"/>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3" name="Oval 31"/>
          <p:cNvSpPr/>
          <p:nvPr/>
        </p:nvSpPr>
        <p:spPr>
          <a:xfrm>
            <a:off x="4688425" y="1840336"/>
            <a:ext cx="339516" cy="339464"/>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4" name="Oval 32"/>
          <p:cNvSpPr/>
          <p:nvPr/>
        </p:nvSpPr>
        <p:spPr>
          <a:xfrm>
            <a:off x="7825938" y="1711365"/>
            <a:ext cx="402609" cy="402548"/>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5" name="Oval 33"/>
          <p:cNvSpPr/>
          <p:nvPr/>
        </p:nvSpPr>
        <p:spPr>
          <a:xfrm>
            <a:off x="5067140" y="1258772"/>
            <a:ext cx="339516" cy="339464"/>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6" name="Oval 34"/>
          <p:cNvSpPr/>
          <p:nvPr/>
        </p:nvSpPr>
        <p:spPr>
          <a:xfrm>
            <a:off x="5628210" y="3484900"/>
            <a:ext cx="380733" cy="380675"/>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7" name="Oval 35"/>
          <p:cNvSpPr/>
          <p:nvPr/>
        </p:nvSpPr>
        <p:spPr>
          <a:xfrm>
            <a:off x="6995756" y="1170206"/>
            <a:ext cx="335061" cy="335009"/>
          </a:xfrm>
          <a:prstGeom prst="ellipse">
            <a:avLst/>
          </a:prstGeom>
          <a:solidFill>
            <a:srgbClr val="004B7D">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8" name="Oval 36"/>
          <p:cNvSpPr/>
          <p:nvPr/>
        </p:nvSpPr>
        <p:spPr>
          <a:xfrm>
            <a:off x="7313005" y="1435312"/>
            <a:ext cx="232167" cy="232132"/>
          </a:xfrm>
          <a:prstGeom prst="ellipse">
            <a:avLst/>
          </a:prstGeom>
          <a:solidFill>
            <a:srgbClr val="CCECFF"/>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69" name="Oval 37"/>
          <p:cNvSpPr/>
          <p:nvPr/>
        </p:nvSpPr>
        <p:spPr>
          <a:xfrm>
            <a:off x="7595897" y="1528874"/>
            <a:ext cx="281060" cy="281017"/>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70" name="Oval 54"/>
          <p:cNvSpPr/>
          <p:nvPr/>
        </p:nvSpPr>
        <p:spPr>
          <a:xfrm>
            <a:off x="4479288" y="2306770"/>
            <a:ext cx="213803" cy="213771"/>
          </a:xfrm>
          <a:prstGeom prst="ellipse">
            <a:avLst/>
          </a:prstGeom>
          <a:solidFill>
            <a:srgbClr val="4BAF31">
              <a:alpha val="66000"/>
            </a:srgbClr>
          </a:solidFill>
          <a:ln w="12700" cap="flat" cmpd="sng" algn="ctr">
            <a:noFill/>
            <a:prstDash val="solid"/>
            <a:miter lim="800000"/>
          </a:ln>
          <a:effectLst/>
        </p:spPr>
        <p:txBody>
          <a:bodyPr lIns="68576" tIns="34288" rIns="68576" bIns="34288" rtlCol="0" anchor="ctr"/>
          <a:lstStyle/>
          <a:p>
            <a:pPr algn="ctr" defTabSz="725170">
              <a:defRPr/>
            </a:pPr>
            <a:endParaRPr lang="id-ID" sz="1430" kern="0" dirty="0">
              <a:solidFill>
                <a:srgbClr val="FFFFFF"/>
              </a:solidFill>
              <a:latin typeface="微软雅黑" panose="020B0503020204020204" pitchFamily="34" charset="-122"/>
              <a:ea typeface="微软雅黑" panose="020B0503020204020204" pitchFamily="34" charset="-122"/>
            </a:endParaRPr>
          </a:p>
        </p:txBody>
      </p:sp>
      <p:sp>
        <p:nvSpPr>
          <p:cNvPr id="71" name="Oval 44"/>
          <p:cNvSpPr/>
          <p:nvPr/>
        </p:nvSpPr>
        <p:spPr>
          <a:xfrm>
            <a:off x="4798163" y="2018481"/>
            <a:ext cx="1056733" cy="1056571"/>
          </a:xfrm>
          <a:prstGeom prst="ellipse">
            <a:avLst/>
          </a:prstGeom>
          <a:gradFill>
            <a:gsLst>
              <a:gs pos="0">
                <a:srgbClr val="004B7D"/>
              </a:gs>
              <a:gs pos="100000">
                <a:srgbClr val="4BAF31"/>
              </a:gs>
            </a:gsLst>
            <a:lin ang="16200000" scaled="1"/>
          </a:gradFill>
          <a:ln w="12700" cap="flat" cmpd="sng" algn="ctr">
            <a:solidFill>
              <a:schemeClr val="bg1"/>
            </a:solidFill>
            <a:prstDash val="solid"/>
            <a:miter lim="800000"/>
          </a:ln>
          <a:effectLst/>
        </p:spPr>
        <p:txBody>
          <a:bodyPr lIns="68576" tIns="0" rIns="68576" bIns="0" rtlCol="0" anchor="ctr"/>
          <a:lstStyle/>
          <a:p>
            <a:pPr algn="ctr" defTabSz="725170">
              <a:defRPr/>
            </a:pPr>
            <a:r>
              <a:rPr lang="zh-CN" altLang="en-US" sz="1510" b="1" kern="0" dirty="0">
                <a:solidFill>
                  <a:schemeClr val="bg1"/>
                </a:solidFill>
                <a:latin typeface="微软雅黑" panose="020B0503020204020204" pitchFamily="34" charset="-122"/>
                <a:ea typeface="微软雅黑" panose="020B0503020204020204" pitchFamily="34" charset="-122"/>
              </a:rPr>
              <a:t>添加文本</a:t>
            </a:r>
            <a:endParaRPr lang="id-ID" altLang="zh-CN" sz="1510" b="1" kern="0" dirty="0">
              <a:solidFill>
                <a:schemeClr val="bg1"/>
              </a:solidFill>
              <a:latin typeface="微软雅黑" panose="020B0503020204020204" pitchFamily="34" charset="-122"/>
              <a:ea typeface="微软雅黑" panose="020B0503020204020204" pitchFamily="34" charset="-122"/>
            </a:endParaRPr>
          </a:p>
        </p:txBody>
      </p:sp>
      <p:sp>
        <p:nvSpPr>
          <p:cNvPr id="72" name="Oval 49"/>
          <p:cNvSpPr/>
          <p:nvPr/>
        </p:nvSpPr>
        <p:spPr>
          <a:xfrm>
            <a:off x="6459895" y="2609465"/>
            <a:ext cx="1300896" cy="1300697"/>
          </a:xfrm>
          <a:prstGeom prst="ellipse">
            <a:avLst/>
          </a:prstGeom>
          <a:gradFill>
            <a:gsLst>
              <a:gs pos="0">
                <a:srgbClr val="004B7D"/>
              </a:gs>
              <a:gs pos="100000">
                <a:srgbClr val="4BAF31"/>
              </a:gs>
            </a:gsLst>
            <a:lin ang="16200000" scaled="1"/>
          </a:gradFill>
          <a:ln w="12700" cap="flat" cmpd="sng" algn="ctr">
            <a:solidFill>
              <a:schemeClr val="bg1"/>
            </a:solidFill>
            <a:prstDash val="solid"/>
            <a:miter lim="800000"/>
          </a:ln>
          <a:effectLst/>
        </p:spPr>
        <p:txBody>
          <a:bodyPr lIns="68576" tIns="0" rIns="68576" bIns="0" rtlCol="0" anchor="ctr"/>
          <a:lstStyle/>
          <a:p>
            <a:pPr algn="ctr" defTabSz="725170">
              <a:defRPr/>
            </a:pPr>
            <a:r>
              <a:rPr lang="zh-CN" altLang="en-US" sz="1400" b="1" kern="0" dirty="0">
                <a:solidFill>
                  <a:schemeClr val="bg1"/>
                </a:solidFill>
                <a:latin typeface="微软雅黑" panose="020B0503020204020204" pitchFamily="34" charset="-122"/>
                <a:ea typeface="微软雅黑" panose="020B0503020204020204" pitchFamily="34" charset="-122"/>
              </a:rPr>
              <a:t>添加文本</a:t>
            </a:r>
            <a:endParaRPr lang="id-ID" altLang="zh-CN" sz="1400" b="1" kern="0" dirty="0">
              <a:solidFill>
                <a:schemeClr val="bg1"/>
              </a:solidFill>
              <a:latin typeface="微软雅黑" panose="020B0503020204020204" pitchFamily="34" charset="-122"/>
              <a:ea typeface="微软雅黑" panose="020B0503020204020204" pitchFamily="34" charset="-122"/>
            </a:endParaRPr>
          </a:p>
        </p:txBody>
      </p:sp>
      <p:sp>
        <p:nvSpPr>
          <p:cNvPr id="73" name="Oval 52"/>
          <p:cNvSpPr/>
          <p:nvPr/>
        </p:nvSpPr>
        <p:spPr>
          <a:xfrm>
            <a:off x="5434061" y="971135"/>
            <a:ext cx="1646605" cy="1646354"/>
          </a:xfrm>
          <a:prstGeom prst="ellipse">
            <a:avLst/>
          </a:prstGeom>
          <a:gradFill>
            <a:gsLst>
              <a:gs pos="0">
                <a:srgbClr val="004B7D"/>
              </a:gs>
              <a:gs pos="100000">
                <a:srgbClr val="4BAF31"/>
              </a:gs>
            </a:gsLst>
            <a:lin ang="16200000" scaled="1"/>
          </a:gradFill>
          <a:ln w="12700" cap="flat" cmpd="sng" algn="ctr">
            <a:solidFill>
              <a:schemeClr val="bg1"/>
            </a:solidFill>
            <a:prstDash val="solid"/>
            <a:miter lim="800000"/>
          </a:ln>
          <a:effectLst/>
        </p:spPr>
        <p:txBody>
          <a:bodyPr lIns="68576" tIns="0" rIns="68576" bIns="0" rtlCol="0" anchor="ctr"/>
          <a:lstStyle/>
          <a:p>
            <a:pPr algn="ctr" defTabSz="725170">
              <a:defRPr/>
            </a:pPr>
            <a:r>
              <a:rPr lang="zh-CN" altLang="en-US" sz="1510" b="1" kern="0" dirty="0">
                <a:solidFill>
                  <a:schemeClr val="bg1"/>
                </a:solidFill>
                <a:latin typeface="微软雅黑" panose="020B0503020204020204" pitchFamily="34" charset="-122"/>
                <a:ea typeface="微软雅黑" panose="020B0503020204020204" pitchFamily="34" charset="-122"/>
              </a:rPr>
              <a:t>添加文本</a:t>
            </a:r>
            <a:endParaRPr lang="id-ID" sz="1510" b="1" kern="0" dirty="0">
              <a:solidFill>
                <a:schemeClr val="bg1"/>
              </a:solidFill>
              <a:latin typeface="微软雅黑" panose="020B0503020204020204" pitchFamily="34" charset="-122"/>
              <a:ea typeface="微软雅黑" panose="020B0503020204020204" pitchFamily="34" charset="-122"/>
            </a:endParaRPr>
          </a:p>
        </p:txBody>
      </p:sp>
      <p:sp>
        <p:nvSpPr>
          <p:cNvPr id="74" name="Oval 39"/>
          <p:cNvSpPr/>
          <p:nvPr/>
        </p:nvSpPr>
        <p:spPr>
          <a:xfrm>
            <a:off x="6723784" y="1703575"/>
            <a:ext cx="1056733" cy="1056571"/>
          </a:xfrm>
          <a:prstGeom prst="ellipse">
            <a:avLst/>
          </a:prstGeom>
          <a:gradFill>
            <a:gsLst>
              <a:gs pos="0">
                <a:srgbClr val="004B7D"/>
              </a:gs>
              <a:gs pos="100000">
                <a:srgbClr val="4BAF31"/>
              </a:gs>
            </a:gsLst>
            <a:lin ang="16200000" scaled="1"/>
          </a:gradFill>
          <a:ln w="12700" cap="flat" cmpd="sng" algn="ctr">
            <a:solidFill>
              <a:schemeClr val="bg1"/>
            </a:solidFill>
            <a:prstDash val="solid"/>
            <a:miter lim="800000"/>
          </a:ln>
          <a:effectLst/>
        </p:spPr>
        <p:txBody>
          <a:bodyPr lIns="68576" tIns="0" rIns="68576" bIns="0" rtlCol="0" anchor="ctr"/>
          <a:lstStyle/>
          <a:p>
            <a:pPr algn="ctr" defTabSz="725170">
              <a:defRPr/>
            </a:pPr>
            <a:r>
              <a:rPr lang="zh-CN" altLang="en-US" sz="1510" b="1" kern="0" dirty="0">
                <a:solidFill>
                  <a:schemeClr val="bg1"/>
                </a:solidFill>
                <a:latin typeface="微软雅黑" panose="020B0503020204020204" pitchFamily="34" charset="-122"/>
                <a:ea typeface="微软雅黑" panose="020B0503020204020204" pitchFamily="34" charset="-122"/>
              </a:rPr>
              <a:t>添加文本</a:t>
            </a:r>
            <a:endParaRPr lang="id-ID" altLang="zh-CN" sz="1510" b="1" kern="0" dirty="0">
              <a:solidFill>
                <a:schemeClr val="bg1"/>
              </a:solidFill>
              <a:latin typeface="微软雅黑" panose="020B0503020204020204" pitchFamily="34" charset="-122"/>
              <a:ea typeface="微软雅黑" panose="020B0503020204020204" pitchFamily="34" charset="-122"/>
            </a:endParaRPr>
          </a:p>
        </p:txBody>
      </p:sp>
      <p:sp>
        <p:nvSpPr>
          <p:cNvPr id="75" name="文本框 34"/>
          <p:cNvSpPr>
            <a:spLocks noChangeArrowheads="1"/>
          </p:cNvSpPr>
          <p:nvPr/>
        </p:nvSpPr>
        <p:spPr bwMode="auto">
          <a:xfrm>
            <a:off x="731197" y="1503445"/>
            <a:ext cx="27741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
        <p:nvSpPr>
          <p:cNvPr id="76" name="文本框 34"/>
          <p:cNvSpPr>
            <a:spLocks noChangeArrowheads="1"/>
          </p:cNvSpPr>
          <p:nvPr/>
        </p:nvSpPr>
        <p:spPr bwMode="auto">
          <a:xfrm>
            <a:off x="731197" y="2471284"/>
            <a:ext cx="27741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
        <p:nvSpPr>
          <p:cNvPr id="77" name="文本框 34"/>
          <p:cNvSpPr>
            <a:spLocks noChangeArrowheads="1"/>
          </p:cNvSpPr>
          <p:nvPr/>
        </p:nvSpPr>
        <p:spPr bwMode="auto">
          <a:xfrm>
            <a:off x="731197" y="3542756"/>
            <a:ext cx="2774132" cy="80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5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dirty="0">
              <a:solidFill>
                <a:srgbClr val="2F2637"/>
              </a:solidFill>
              <a:latin typeface="华文宋体" pitchFamily="2" charset="-122"/>
              <a:ea typeface="华文宋体" pitchFamily="2" charset="-122"/>
              <a:sym typeface="华文宋体" pitchFamily="2"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22" presetClass="entr" presetSubtype="4"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down)">
                                      <p:cBhvr>
                                        <p:cTn id="24" dur="500"/>
                                        <p:tgtEl>
                                          <p:spTgt spid="46"/>
                                        </p:tgtEl>
                                      </p:cBhvr>
                                    </p:animEffect>
                                  </p:childTnLst>
                                </p:cTn>
                              </p:par>
                            </p:childTnLst>
                          </p:cTn>
                        </p:par>
                        <p:par>
                          <p:cTn id="25" fill="hold">
                            <p:stCondLst>
                              <p:cond delay="2274"/>
                            </p:stCondLst>
                            <p:childTnLst>
                              <p:par>
                                <p:cTn id="26" presetID="53" presetClass="entr" presetSubtype="16"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anim calcmode="lin" valueType="num">
                                      <p:cBhvr>
                                        <p:cTn id="28" dur="500" fill="hold"/>
                                        <p:tgtEl>
                                          <p:spTgt spid="71"/>
                                        </p:tgtEl>
                                        <p:attrNameLst>
                                          <p:attrName>ppt_w</p:attrName>
                                        </p:attrNameLst>
                                      </p:cBhvr>
                                      <p:tavLst>
                                        <p:tav tm="0">
                                          <p:val>
                                            <p:fltVal val="0"/>
                                          </p:val>
                                        </p:tav>
                                        <p:tav tm="100000">
                                          <p:val>
                                            <p:strVal val="#ppt_w"/>
                                          </p:val>
                                        </p:tav>
                                      </p:tavLst>
                                    </p:anim>
                                    <p:anim calcmode="lin" valueType="num">
                                      <p:cBhvr>
                                        <p:cTn id="29" dur="500" fill="hold"/>
                                        <p:tgtEl>
                                          <p:spTgt spid="71"/>
                                        </p:tgtEl>
                                        <p:attrNameLst>
                                          <p:attrName>ppt_h</p:attrName>
                                        </p:attrNameLst>
                                      </p:cBhvr>
                                      <p:tavLst>
                                        <p:tav tm="0">
                                          <p:val>
                                            <p:fltVal val="0"/>
                                          </p:val>
                                        </p:tav>
                                        <p:tav tm="100000">
                                          <p:val>
                                            <p:strVal val="#ppt_h"/>
                                          </p:val>
                                        </p:tav>
                                      </p:tavLst>
                                    </p:anim>
                                    <p:animEffect transition="in" filter="fade">
                                      <p:cBhvr>
                                        <p:cTn id="30" dur="500"/>
                                        <p:tgtEl>
                                          <p:spTgt spid="71"/>
                                        </p:tgtEl>
                                      </p:cBhvr>
                                    </p:animEffect>
                                  </p:childTnLst>
                                </p:cTn>
                              </p:par>
                              <p:par>
                                <p:cTn id="31" presetID="53" presetClass="entr" presetSubtype="16" fill="hold" grpId="0" nodeType="withEffect">
                                  <p:stCondLst>
                                    <p:cond delay="250"/>
                                  </p:stCondLst>
                                  <p:childTnLst>
                                    <p:set>
                                      <p:cBhvr>
                                        <p:cTn id="32" dur="1" fill="hold">
                                          <p:stCondLst>
                                            <p:cond delay="0"/>
                                          </p:stCondLst>
                                        </p:cTn>
                                        <p:tgtEl>
                                          <p:spTgt spid="73"/>
                                        </p:tgtEl>
                                        <p:attrNameLst>
                                          <p:attrName>style.visibility</p:attrName>
                                        </p:attrNameLst>
                                      </p:cBhvr>
                                      <p:to>
                                        <p:strVal val="visible"/>
                                      </p:to>
                                    </p:set>
                                    <p:anim calcmode="lin" valueType="num">
                                      <p:cBhvr>
                                        <p:cTn id="33" dur="500" fill="hold"/>
                                        <p:tgtEl>
                                          <p:spTgt spid="73"/>
                                        </p:tgtEl>
                                        <p:attrNameLst>
                                          <p:attrName>ppt_w</p:attrName>
                                        </p:attrNameLst>
                                      </p:cBhvr>
                                      <p:tavLst>
                                        <p:tav tm="0">
                                          <p:val>
                                            <p:fltVal val="0"/>
                                          </p:val>
                                        </p:tav>
                                        <p:tav tm="100000">
                                          <p:val>
                                            <p:strVal val="#ppt_w"/>
                                          </p:val>
                                        </p:tav>
                                      </p:tavLst>
                                    </p:anim>
                                    <p:anim calcmode="lin" valueType="num">
                                      <p:cBhvr>
                                        <p:cTn id="34" dur="500" fill="hold"/>
                                        <p:tgtEl>
                                          <p:spTgt spid="73"/>
                                        </p:tgtEl>
                                        <p:attrNameLst>
                                          <p:attrName>ppt_h</p:attrName>
                                        </p:attrNameLst>
                                      </p:cBhvr>
                                      <p:tavLst>
                                        <p:tav tm="0">
                                          <p:val>
                                            <p:fltVal val="0"/>
                                          </p:val>
                                        </p:tav>
                                        <p:tav tm="100000">
                                          <p:val>
                                            <p:strVal val="#ppt_h"/>
                                          </p:val>
                                        </p:tav>
                                      </p:tavLst>
                                    </p:anim>
                                    <p:animEffect transition="in" filter="fade">
                                      <p:cBhvr>
                                        <p:cTn id="35" dur="500"/>
                                        <p:tgtEl>
                                          <p:spTgt spid="73"/>
                                        </p:tgtEl>
                                      </p:cBhvr>
                                    </p:animEffect>
                                  </p:childTnLst>
                                </p:cTn>
                              </p:par>
                              <p:par>
                                <p:cTn id="36" presetID="53" presetClass="entr" presetSubtype="16" fill="hold" grpId="0" nodeType="withEffect">
                                  <p:stCondLst>
                                    <p:cond delay="500"/>
                                  </p:stCondLst>
                                  <p:childTnLst>
                                    <p:set>
                                      <p:cBhvr>
                                        <p:cTn id="37" dur="1" fill="hold">
                                          <p:stCondLst>
                                            <p:cond delay="0"/>
                                          </p:stCondLst>
                                        </p:cTn>
                                        <p:tgtEl>
                                          <p:spTgt spid="74"/>
                                        </p:tgtEl>
                                        <p:attrNameLst>
                                          <p:attrName>style.visibility</p:attrName>
                                        </p:attrNameLst>
                                      </p:cBhvr>
                                      <p:to>
                                        <p:strVal val="visible"/>
                                      </p:to>
                                    </p:set>
                                    <p:anim calcmode="lin" valueType="num">
                                      <p:cBhvr>
                                        <p:cTn id="38" dur="500" fill="hold"/>
                                        <p:tgtEl>
                                          <p:spTgt spid="74"/>
                                        </p:tgtEl>
                                        <p:attrNameLst>
                                          <p:attrName>ppt_w</p:attrName>
                                        </p:attrNameLst>
                                      </p:cBhvr>
                                      <p:tavLst>
                                        <p:tav tm="0">
                                          <p:val>
                                            <p:fltVal val="0"/>
                                          </p:val>
                                        </p:tav>
                                        <p:tav tm="100000">
                                          <p:val>
                                            <p:strVal val="#ppt_w"/>
                                          </p:val>
                                        </p:tav>
                                      </p:tavLst>
                                    </p:anim>
                                    <p:anim calcmode="lin" valueType="num">
                                      <p:cBhvr>
                                        <p:cTn id="39" dur="500" fill="hold"/>
                                        <p:tgtEl>
                                          <p:spTgt spid="74"/>
                                        </p:tgtEl>
                                        <p:attrNameLst>
                                          <p:attrName>ppt_h</p:attrName>
                                        </p:attrNameLst>
                                      </p:cBhvr>
                                      <p:tavLst>
                                        <p:tav tm="0">
                                          <p:val>
                                            <p:fltVal val="0"/>
                                          </p:val>
                                        </p:tav>
                                        <p:tav tm="100000">
                                          <p:val>
                                            <p:strVal val="#ppt_h"/>
                                          </p:val>
                                        </p:tav>
                                      </p:tavLst>
                                    </p:anim>
                                    <p:animEffect transition="in" filter="fade">
                                      <p:cBhvr>
                                        <p:cTn id="40" dur="500"/>
                                        <p:tgtEl>
                                          <p:spTgt spid="74"/>
                                        </p:tgtEl>
                                      </p:cBhvr>
                                    </p:animEffect>
                                  </p:childTnLst>
                                </p:cTn>
                              </p:par>
                              <p:par>
                                <p:cTn id="41" presetID="53" presetClass="entr" presetSubtype="16" fill="hold" grpId="0" nodeType="withEffect">
                                  <p:stCondLst>
                                    <p:cond delay="750"/>
                                  </p:stCondLst>
                                  <p:childTnLst>
                                    <p:set>
                                      <p:cBhvr>
                                        <p:cTn id="42" dur="1" fill="hold">
                                          <p:stCondLst>
                                            <p:cond delay="0"/>
                                          </p:stCondLst>
                                        </p:cTn>
                                        <p:tgtEl>
                                          <p:spTgt spid="72"/>
                                        </p:tgtEl>
                                        <p:attrNameLst>
                                          <p:attrName>style.visibility</p:attrName>
                                        </p:attrNameLst>
                                      </p:cBhvr>
                                      <p:to>
                                        <p:strVal val="visible"/>
                                      </p:to>
                                    </p:set>
                                    <p:anim calcmode="lin" valueType="num">
                                      <p:cBhvr>
                                        <p:cTn id="43" dur="500" fill="hold"/>
                                        <p:tgtEl>
                                          <p:spTgt spid="72"/>
                                        </p:tgtEl>
                                        <p:attrNameLst>
                                          <p:attrName>ppt_w</p:attrName>
                                        </p:attrNameLst>
                                      </p:cBhvr>
                                      <p:tavLst>
                                        <p:tav tm="0">
                                          <p:val>
                                            <p:fltVal val="0"/>
                                          </p:val>
                                        </p:tav>
                                        <p:tav tm="100000">
                                          <p:val>
                                            <p:strVal val="#ppt_w"/>
                                          </p:val>
                                        </p:tav>
                                      </p:tavLst>
                                    </p:anim>
                                    <p:anim calcmode="lin" valueType="num">
                                      <p:cBhvr>
                                        <p:cTn id="44" dur="500" fill="hold"/>
                                        <p:tgtEl>
                                          <p:spTgt spid="72"/>
                                        </p:tgtEl>
                                        <p:attrNameLst>
                                          <p:attrName>ppt_h</p:attrName>
                                        </p:attrNameLst>
                                      </p:cBhvr>
                                      <p:tavLst>
                                        <p:tav tm="0">
                                          <p:val>
                                            <p:fltVal val="0"/>
                                          </p:val>
                                        </p:tav>
                                        <p:tav tm="100000">
                                          <p:val>
                                            <p:strVal val="#ppt_h"/>
                                          </p:val>
                                        </p:tav>
                                      </p:tavLst>
                                    </p:anim>
                                    <p:animEffect transition="in" filter="fade">
                                      <p:cBhvr>
                                        <p:cTn id="45" dur="500"/>
                                        <p:tgtEl>
                                          <p:spTgt spid="72"/>
                                        </p:tgtEl>
                                      </p:cBhvr>
                                    </p:animEffect>
                                  </p:childTnLst>
                                </p:cTn>
                              </p:par>
                            </p:childTnLst>
                          </p:cTn>
                        </p:par>
                        <p:par>
                          <p:cTn id="46" fill="hold">
                            <p:stCondLst>
                              <p:cond delay="2774"/>
                            </p:stCondLst>
                            <p:childTnLst>
                              <p:par>
                                <p:cTn id="47" presetID="47"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anim calcmode="lin" valueType="num">
                                      <p:cBhvr>
                                        <p:cTn id="50" dur="750" fill="hold"/>
                                        <p:tgtEl>
                                          <p:spTgt spid="47"/>
                                        </p:tgtEl>
                                        <p:attrNameLst>
                                          <p:attrName>ppt_x</p:attrName>
                                        </p:attrNameLst>
                                      </p:cBhvr>
                                      <p:tavLst>
                                        <p:tav tm="0">
                                          <p:val>
                                            <p:strVal val="#ppt_x"/>
                                          </p:val>
                                        </p:tav>
                                        <p:tav tm="100000">
                                          <p:val>
                                            <p:strVal val="#ppt_x"/>
                                          </p:val>
                                        </p:tav>
                                      </p:tavLst>
                                    </p:anim>
                                    <p:anim calcmode="lin" valueType="num">
                                      <p:cBhvr>
                                        <p:cTn id="51" dur="750" fill="hold"/>
                                        <p:tgtEl>
                                          <p:spTgt spid="4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750"/>
                                        <p:tgtEl>
                                          <p:spTgt spid="48"/>
                                        </p:tgtEl>
                                      </p:cBhvr>
                                    </p:animEffect>
                                    <p:anim calcmode="lin" valueType="num">
                                      <p:cBhvr>
                                        <p:cTn id="55" dur="750" fill="hold"/>
                                        <p:tgtEl>
                                          <p:spTgt spid="48"/>
                                        </p:tgtEl>
                                        <p:attrNameLst>
                                          <p:attrName>ppt_x</p:attrName>
                                        </p:attrNameLst>
                                      </p:cBhvr>
                                      <p:tavLst>
                                        <p:tav tm="0">
                                          <p:val>
                                            <p:strVal val="#ppt_x"/>
                                          </p:val>
                                        </p:tav>
                                        <p:tav tm="100000">
                                          <p:val>
                                            <p:strVal val="#ppt_x"/>
                                          </p:val>
                                        </p:tav>
                                      </p:tavLst>
                                    </p:anim>
                                    <p:anim calcmode="lin" valueType="num">
                                      <p:cBhvr>
                                        <p:cTn id="56" dur="750" fill="hold"/>
                                        <p:tgtEl>
                                          <p:spTgt spid="4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750"/>
                                        <p:tgtEl>
                                          <p:spTgt spid="49"/>
                                        </p:tgtEl>
                                      </p:cBhvr>
                                    </p:animEffect>
                                    <p:anim calcmode="lin" valueType="num">
                                      <p:cBhvr>
                                        <p:cTn id="60" dur="750" fill="hold"/>
                                        <p:tgtEl>
                                          <p:spTgt spid="49"/>
                                        </p:tgtEl>
                                        <p:attrNameLst>
                                          <p:attrName>ppt_x</p:attrName>
                                        </p:attrNameLst>
                                      </p:cBhvr>
                                      <p:tavLst>
                                        <p:tav tm="0">
                                          <p:val>
                                            <p:strVal val="#ppt_x"/>
                                          </p:val>
                                        </p:tav>
                                        <p:tav tm="100000">
                                          <p:val>
                                            <p:strVal val="#ppt_x"/>
                                          </p:val>
                                        </p:tav>
                                      </p:tavLst>
                                    </p:anim>
                                    <p:anim calcmode="lin" valueType="num">
                                      <p:cBhvr>
                                        <p:cTn id="61" dur="750" fill="hold"/>
                                        <p:tgtEl>
                                          <p:spTgt spid="49"/>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750"/>
                                        <p:tgtEl>
                                          <p:spTgt spid="50"/>
                                        </p:tgtEl>
                                      </p:cBhvr>
                                    </p:animEffect>
                                    <p:anim calcmode="lin" valueType="num">
                                      <p:cBhvr>
                                        <p:cTn id="65" dur="750" fill="hold"/>
                                        <p:tgtEl>
                                          <p:spTgt spid="50"/>
                                        </p:tgtEl>
                                        <p:attrNameLst>
                                          <p:attrName>ppt_x</p:attrName>
                                        </p:attrNameLst>
                                      </p:cBhvr>
                                      <p:tavLst>
                                        <p:tav tm="0">
                                          <p:val>
                                            <p:strVal val="#ppt_x"/>
                                          </p:val>
                                        </p:tav>
                                        <p:tav tm="100000">
                                          <p:val>
                                            <p:strVal val="#ppt_x"/>
                                          </p:val>
                                        </p:tav>
                                      </p:tavLst>
                                    </p:anim>
                                    <p:anim calcmode="lin" valueType="num">
                                      <p:cBhvr>
                                        <p:cTn id="66" dur="750" fill="hold"/>
                                        <p:tgtEl>
                                          <p:spTgt spid="50"/>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750"/>
                                        <p:tgtEl>
                                          <p:spTgt spid="51"/>
                                        </p:tgtEl>
                                      </p:cBhvr>
                                    </p:animEffect>
                                    <p:anim calcmode="lin" valueType="num">
                                      <p:cBhvr>
                                        <p:cTn id="70" dur="750" fill="hold"/>
                                        <p:tgtEl>
                                          <p:spTgt spid="51"/>
                                        </p:tgtEl>
                                        <p:attrNameLst>
                                          <p:attrName>ppt_x</p:attrName>
                                        </p:attrNameLst>
                                      </p:cBhvr>
                                      <p:tavLst>
                                        <p:tav tm="0">
                                          <p:val>
                                            <p:strVal val="#ppt_x"/>
                                          </p:val>
                                        </p:tav>
                                        <p:tav tm="100000">
                                          <p:val>
                                            <p:strVal val="#ppt_x"/>
                                          </p:val>
                                        </p:tav>
                                      </p:tavLst>
                                    </p:anim>
                                    <p:anim calcmode="lin" valueType="num">
                                      <p:cBhvr>
                                        <p:cTn id="71" dur="750" fill="hold"/>
                                        <p:tgtEl>
                                          <p:spTgt spid="51"/>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750"/>
                                        <p:tgtEl>
                                          <p:spTgt spid="52"/>
                                        </p:tgtEl>
                                      </p:cBhvr>
                                    </p:animEffect>
                                    <p:anim calcmode="lin" valueType="num">
                                      <p:cBhvr>
                                        <p:cTn id="75" dur="750" fill="hold"/>
                                        <p:tgtEl>
                                          <p:spTgt spid="52"/>
                                        </p:tgtEl>
                                        <p:attrNameLst>
                                          <p:attrName>ppt_x</p:attrName>
                                        </p:attrNameLst>
                                      </p:cBhvr>
                                      <p:tavLst>
                                        <p:tav tm="0">
                                          <p:val>
                                            <p:strVal val="#ppt_x"/>
                                          </p:val>
                                        </p:tav>
                                        <p:tav tm="100000">
                                          <p:val>
                                            <p:strVal val="#ppt_x"/>
                                          </p:val>
                                        </p:tav>
                                      </p:tavLst>
                                    </p:anim>
                                    <p:anim calcmode="lin" valueType="num">
                                      <p:cBhvr>
                                        <p:cTn id="76" dur="750" fill="hold"/>
                                        <p:tgtEl>
                                          <p:spTgt spid="52"/>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750"/>
                                        <p:tgtEl>
                                          <p:spTgt spid="53"/>
                                        </p:tgtEl>
                                      </p:cBhvr>
                                    </p:animEffect>
                                    <p:anim calcmode="lin" valueType="num">
                                      <p:cBhvr>
                                        <p:cTn id="80" dur="750" fill="hold"/>
                                        <p:tgtEl>
                                          <p:spTgt spid="53"/>
                                        </p:tgtEl>
                                        <p:attrNameLst>
                                          <p:attrName>ppt_x</p:attrName>
                                        </p:attrNameLst>
                                      </p:cBhvr>
                                      <p:tavLst>
                                        <p:tav tm="0">
                                          <p:val>
                                            <p:strVal val="#ppt_x"/>
                                          </p:val>
                                        </p:tav>
                                        <p:tav tm="100000">
                                          <p:val>
                                            <p:strVal val="#ppt_x"/>
                                          </p:val>
                                        </p:tav>
                                      </p:tavLst>
                                    </p:anim>
                                    <p:anim calcmode="lin" valueType="num">
                                      <p:cBhvr>
                                        <p:cTn id="81" dur="750" fill="hold"/>
                                        <p:tgtEl>
                                          <p:spTgt spid="53"/>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750"/>
                                        <p:tgtEl>
                                          <p:spTgt spid="54"/>
                                        </p:tgtEl>
                                      </p:cBhvr>
                                    </p:animEffect>
                                    <p:anim calcmode="lin" valueType="num">
                                      <p:cBhvr>
                                        <p:cTn id="85" dur="750" fill="hold"/>
                                        <p:tgtEl>
                                          <p:spTgt spid="54"/>
                                        </p:tgtEl>
                                        <p:attrNameLst>
                                          <p:attrName>ppt_x</p:attrName>
                                        </p:attrNameLst>
                                      </p:cBhvr>
                                      <p:tavLst>
                                        <p:tav tm="0">
                                          <p:val>
                                            <p:strVal val="#ppt_x"/>
                                          </p:val>
                                        </p:tav>
                                        <p:tav tm="100000">
                                          <p:val>
                                            <p:strVal val="#ppt_x"/>
                                          </p:val>
                                        </p:tav>
                                      </p:tavLst>
                                    </p:anim>
                                    <p:anim calcmode="lin" valueType="num">
                                      <p:cBhvr>
                                        <p:cTn id="86" dur="750" fill="hold"/>
                                        <p:tgtEl>
                                          <p:spTgt spid="54"/>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750"/>
                                        <p:tgtEl>
                                          <p:spTgt spid="55"/>
                                        </p:tgtEl>
                                      </p:cBhvr>
                                    </p:animEffect>
                                    <p:anim calcmode="lin" valueType="num">
                                      <p:cBhvr>
                                        <p:cTn id="90" dur="750" fill="hold"/>
                                        <p:tgtEl>
                                          <p:spTgt spid="55"/>
                                        </p:tgtEl>
                                        <p:attrNameLst>
                                          <p:attrName>ppt_x</p:attrName>
                                        </p:attrNameLst>
                                      </p:cBhvr>
                                      <p:tavLst>
                                        <p:tav tm="0">
                                          <p:val>
                                            <p:strVal val="#ppt_x"/>
                                          </p:val>
                                        </p:tav>
                                        <p:tav tm="100000">
                                          <p:val>
                                            <p:strVal val="#ppt_x"/>
                                          </p:val>
                                        </p:tav>
                                      </p:tavLst>
                                    </p:anim>
                                    <p:anim calcmode="lin" valueType="num">
                                      <p:cBhvr>
                                        <p:cTn id="91" dur="750" fill="hold"/>
                                        <p:tgtEl>
                                          <p:spTgt spid="55"/>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750"/>
                                        <p:tgtEl>
                                          <p:spTgt spid="56"/>
                                        </p:tgtEl>
                                      </p:cBhvr>
                                    </p:animEffect>
                                    <p:anim calcmode="lin" valueType="num">
                                      <p:cBhvr>
                                        <p:cTn id="95" dur="750" fill="hold"/>
                                        <p:tgtEl>
                                          <p:spTgt spid="56"/>
                                        </p:tgtEl>
                                        <p:attrNameLst>
                                          <p:attrName>ppt_x</p:attrName>
                                        </p:attrNameLst>
                                      </p:cBhvr>
                                      <p:tavLst>
                                        <p:tav tm="0">
                                          <p:val>
                                            <p:strVal val="#ppt_x"/>
                                          </p:val>
                                        </p:tav>
                                        <p:tav tm="100000">
                                          <p:val>
                                            <p:strVal val="#ppt_x"/>
                                          </p:val>
                                        </p:tav>
                                      </p:tavLst>
                                    </p:anim>
                                    <p:anim calcmode="lin" valueType="num">
                                      <p:cBhvr>
                                        <p:cTn id="96" dur="750" fill="hold"/>
                                        <p:tgtEl>
                                          <p:spTgt spid="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750"/>
                                        <p:tgtEl>
                                          <p:spTgt spid="57"/>
                                        </p:tgtEl>
                                      </p:cBhvr>
                                    </p:animEffect>
                                    <p:anim calcmode="lin" valueType="num">
                                      <p:cBhvr>
                                        <p:cTn id="100" dur="750" fill="hold"/>
                                        <p:tgtEl>
                                          <p:spTgt spid="57"/>
                                        </p:tgtEl>
                                        <p:attrNameLst>
                                          <p:attrName>ppt_x</p:attrName>
                                        </p:attrNameLst>
                                      </p:cBhvr>
                                      <p:tavLst>
                                        <p:tav tm="0">
                                          <p:val>
                                            <p:strVal val="#ppt_x"/>
                                          </p:val>
                                        </p:tav>
                                        <p:tav tm="100000">
                                          <p:val>
                                            <p:strVal val="#ppt_x"/>
                                          </p:val>
                                        </p:tav>
                                      </p:tavLst>
                                    </p:anim>
                                    <p:anim calcmode="lin" valueType="num">
                                      <p:cBhvr>
                                        <p:cTn id="101" dur="750" fill="hold"/>
                                        <p:tgtEl>
                                          <p:spTgt spid="57"/>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750"/>
                                        <p:tgtEl>
                                          <p:spTgt spid="58"/>
                                        </p:tgtEl>
                                      </p:cBhvr>
                                    </p:animEffect>
                                    <p:anim calcmode="lin" valueType="num">
                                      <p:cBhvr>
                                        <p:cTn id="105" dur="750" fill="hold"/>
                                        <p:tgtEl>
                                          <p:spTgt spid="58"/>
                                        </p:tgtEl>
                                        <p:attrNameLst>
                                          <p:attrName>ppt_x</p:attrName>
                                        </p:attrNameLst>
                                      </p:cBhvr>
                                      <p:tavLst>
                                        <p:tav tm="0">
                                          <p:val>
                                            <p:strVal val="#ppt_x"/>
                                          </p:val>
                                        </p:tav>
                                        <p:tav tm="100000">
                                          <p:val>
                                            <p:strVal val="#ppt_x"/>
                                          </p:val>
                                        </p:tav>
                                      </p:tavLst>
                                    </p:anim>
                                    <p:anim calcmode="lin" valueType="num">
                                      <p:cBhvr>
                                        <p:cTn id="106" dur="750" fill="hold"/>
                                        <p:tgtEl>
                                          <p:spTgt spid="58"/>
                                        </p:tgtEl>
                                        <p:attrNameLst>
                                          <p:attrName>ppt_y</p:attrName>
                                        </p:attrNameLst>
                                      </p:cBhvr>
                                      <p:tavLst>
                                        <p:tav tm="0">
                                          <p:val>
                                            <p:strVal val="#ppt_y-.1"/>
                                          </p:val>
                                        </p:tav>
                                        <p:tav tm="100000">
                                          <p:val>
                                            <p:strVal val="#ppt_y"/>
                                          </p:val>
                                        </p:tav>
                                      </p:tavLst>
                                    </p:anim>
                                  </p:childTnLst>
                                </p:cTn>
                              </p:par>
                              <p:par>
                                <p:cTn id="107" presetID="47"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750"/>
                                        <p:tgtEl>
                                          <p:spTgt spid="59"/>
                                        </p:tgtEl>
                                      </p:cBhvr>
                                    </p:animEffect>
                                    <p:anim calcmode="lin" valueType="num">
                                      <p:cBhvr>
                                        <p:cTn id="110" dur="750" fill="hold"/>
                                        <p:tgtEl>
                                          <p:spTgt spid="59"/>
                                        </p:tgtEl>
                                        <p:attrNameLst>
                                          <p:attrName>ppt_x</p:attrName>
                                        </p:attrNameLst>
                                      </p:cBhvr>
                                      <p:tavLst>
                                        <p:tav tm="0">
                                          <p:val>
                                            <p:strVal val="#ppt_x"/>
                                          </p:val>
                                        </p:tav>
                                        <p:tav tm="100000">
                                          <p:val>
                                            <p:strVal val="#ppt_x"/>
                                          </p:val>
                                        </p:tav>
                                      </p:tavLst>
                                    </p:anim>
                                    <p:anim calcmode="lin" valueType="num">
                                      <p:cBhvr>
                                        <p:cTn id="111" dur="750" fill="hold"/>
                                        <p:tgtEl>
                                          <p:spTgt spid="59"/>
                                        </p:tgtEl>
                                        <p:attrNameLst>
                                          <p:attrName>ppt_y</p:attrName>
                                        </p:attrNameLst>
                                      </p:cBhvr>
                                      <p:tavLst>
                                        <p:tav tm="0">
                                          <p:val>
                                            <p:strVal val="#ppt_y-.1"/>
                                          </p:val>
                                        </p:tav>
                                        <p:tav tm="100000">
                                          <p:val>
                                            <p:strVal val="#ppt_y"/>
                                          </p:val>
                                        </p:tav>
                                      </p:tavLst>
                                    </p:anim>
                                  </p:childTnLst>
                                </p:cTn>
                              </p:par>
                              <p:par>
                                <p:cTn id="112" presetID="47"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fade">
                                      <p:cBhvr>
                                        <p:cTn id="114" dur="750"/>
                                        <p:tgtEl>
                                          <p:spTgt spid="60"/>
                                        </p:tgtEl>
                                      </p:cBhvr>
                                    </p:animEffect>
                                    <p:anim calcmode="lin" valueType="num">
                                      <p:cBhvr>
                                        <p:cTn id="115" dur="750" fill="hold"/>
                                        <p:tgtEl>
                                          <p:spTgt spid="60"/>
                                        </p:tgtEl>
                                        <p:attrNameLst>
                                          <p:attrName>ppt_x</p:attrName>
                                        </p:attrNameLst>
                                      </p:cBhvr>
                                      <p:tavLst>
                                        <p:tav tm="0">
                                          <p:val>
                                            <p:strVal val="#ppt_x"/>
                                          </p:val>
                                        </p:tav>
                                        <p:tav tm="100000">
                                          <p:val>
                                            <p:strVal val="#ppt_x"/>
                                          </p:val>
                                        </p:tav>
                                      </p:tavLst>
                                    </p:anim>
                                    <p:anim calcmode="lin" valueType="num">
                                      <p:cBhvr>
                                        <p:cTn id="116" dur="750" fill="hold"/>
                                        <p:tgtEl>
                                          <p:spTgt spid="60"/>
                                        </p:tgtEl>
                                        <p:attrNameLst>
                                          <p:attrName>ppt_y</p:attrName>
                                        </p:attrNameLst>
                                      </p:cBhvr>
                                      <p:tavLst>
                                        <p:tav tm="0">
                                          <p:val>
                                            <p:strVal val="#ppt_y-.1"/>
                                          </p:val>
                                        </p:tav>
                                        <p:tav tm="100000">
                                          <p:val>
                                            <p:strVal val="#ppt_y"/>
                                          </p:val>
                                        </p:tav>
                                      </p:tavLst>
                                    </p:anim>
                                  </p:childTnLst>
                                </p:cTn>
                              </p:par>
                              <p:par>
                                <p:cTn id="117" presetID="47"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750"/>
                                        <p:tgtEl>
                                          <p:spTgt spid="61"/>
                                        </p:tgtEl>
                                      </p:cBhvr>
                                    </p:animEffect>
                                    <p:anim calcmode="lin" valueType="num">
                                      <p:cBhvr>
                                        <p:cTn id="120" dur="750" fill="hold"/>
                                        <p:tgtEl>
                                          <p:spTgt spid="61"/>
                                        </p:tgtEl>
                                        <p:attrNameLst>
                                          <p:attrName>ppt_x</p:attrName>
                                        </p:attrNameLst>
                                      </p:cBhvr>
                                      <p:tavLst>
                                        <p:tav tm="0">
                                          <p:val>
                                            <p:strVal val="#ppt_x"/>
                                          </p:val>
                                        </p:tav>
                                        <p:tav tm="100000">
                                          <p:val>
                                            <p:strVal val="#ppt_x"/>
                                          </p:val>
                                        </p:tav>
                                      </p:tavLst>
                                    </p:anim>
                                    <p:anim calcmode="lin" valueType="num">
                                      <p:cBhvr>
                                        <p:cTn id="121" dur="750" fill="hold"/>
                                        <p:tgtEl>
                                          <p:spTgt spid="61"/>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750"/>
                                        <p:tgtEl>
                                          <p:spTgt spid="63"/>
                                        </p:tgtEl>
                                      </p:cBhvr>
                                    </p:animEffect>
                                    <p:anim calcmode="lin" valueType="num">
                                      <p:cBhvr>
                                        <p:cTn id="125" dur="750" fill="hold"/>
                                        <p:tgtEl>
                                          <p:spTgt spid="63"/>
                                        </p:tgtEl>
                                        <p:attrNameLst>
                                          <p:attrName>ppt_x</p:attrName>
                                        </p:attrNameLst>
                                      </p:cBhvr>
                                      <p:tavLst>
                                        <p:tav tm="0">
                                          <p:val>
                                            <p:strVal val="#ppt_x"/>
                                          </p:val>
                                        </p:tav>
                                        <p:tav tm="100000">
                                          <p:val>
                                            <p:strVal val="#ppt_x"/>
                                          </p:val>
                                        </p:tav>
                                      </p:tavLst>
                                    </p:anim>
                                    <p:anim calcmode="lin" valueType="num">
                                      <p:cBhvr>
                                        <p:cTn id="126" dur="750" fill="hold"/>
                                        <p:tgtEl>
                                          <p:spTgt spid="63"/>
                                        </p:tgtEl>
                                        <p:attrNameLst>
                                          <p:attrName>ppt_y</p:attrName>
                                        </p:attrNameLst>
                                      </p:cBhvr>
                                      <p:tavLst>
                                        <p:tav tm="0">
                                          <p:val>
                                            <p:strVal val="#ppt_y-.1"/>
                                          </p:val>
                                        </p:tav>
                                        <p:tav tm="100000">
                                          <p:val>
                                            <p:strVal val="#ppt_y"/>
                                          </p:val>
                                        </p:tav>
                                      </p:tavLst>
                                    </p:anim>
                                  </p:childTnLst>
                                </p:cTn>
                              </p:par>
                              <p:par>
                                <p:cTn id="127" presetID="47" presetClass="entr" presetSubtype="0" fill="hold" grpId="0" nodeType="withEffect">
                                  <p:stCondLst>
                                    <p:cond delay="0"/>
                                  </p:stCondLst>
                                  <p:childTnLst>
                                    <p:set>
                                      <p:cBhvr>
                                        <p:cTn id="128" dur="1" fill="hold">
                                          <p:stCondLst>
                                            <p:cond delay="0"/>
                                          </p:stCondLst>
                                        </p:cTn>
                                        <p:tgtEl>
                                          <p:spTgt spid="64"/>
                                        </p:tgtEl>
                                        <p:attrNameLst>
                                          <p:attrName>style.visibility</p:attrName>
                                        </p:attrNameLst>
                                      </p:cBhvr>
                                      <p:to>
                                        <p:strVal val="visible"/>
                                      </p:to>
                                    </p:set>
                                    <p:animEffect transition="in" filter="fade">
                                      <p:cBhvr>
                                        <p:cTn id="129" dur="750"/>
                                        <p:tgtEl>
                                          <p:spTgt spid="64"/>
                                        </p:tgtEl>
                                      </p:cBhvr>
                                    </p:animEffect>
                                    <p:anim calcmode="lin" valueType="num">
                                      <p:cBhvr>
                                        <p:cTn id="130" dur="750" fill="hold"/>
                                        <p:tgtEl>
                                          <p:spTgt spid="64"/>
                                        </p:tgtEl>
                                        <p:attrNameLst>
                                          <p:attrName>ppt_x</p:attrName>
                                        </p:attrNameLst>
                                      </p:cBhvr>
                                      <p:tavLst>
                                        <p:tav tm="0">
                                          <p:val>
                                            <p:strVal val="#ppt_x"/>
                                          </p:val>
                                        </p:tav>
                                        <p:tav tm="100000">
                                          <p:val>
                                            <p:strVal val="#ppt_x"/>
                                          </p:val>
                                        </p:tav>
                                      </p:tavLst>
                                    </p:anim>
                                    <p:anim calcmode="lin" valueType="num">
                                      <p:cBhvr>
                                        <p:cTn id="131" dur="750" fill="hold"/>
                                        <p:tgtEl>
                                          <p:spTgt spid="64"/>
                                        </p:tgtEl>
                                        <p:attrNameLst>
                                          <p:attrName>ppt_y</p:attrName>
                                        </p:attrNameLst>
                                      </p:cBhvr>
                                      <p:tavLst>
                                        <p:tav tm="0">
                                          <p:val>
                                            <p:strVal val="#ppt_y-.1"/>
                                          </p:val>
                                        </p:tav>
                                        <p:tav tm="100000">
                                          <p:val>
                                            <p:strVal val="#ppt_y"/>
                                          </p:val>
                                        </p:tav>
                                      </p:tavLst>
                                    </p:anim>
                                  </p:childTnLst>
                                </p:cTn>
                              </p:par>
                              <p:par>
                                <p:cTn id="132" presetID="47" presetClass="entr" presetSubtype="0" fill="hold" grpId="0" nodeType="with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750"/>
                                        <p:tgtEl>
                                          <p:spTgt spid="65"/>
                                        </p:tgtEl>
                                      </p:cBhvr>
                                    </p:animEffect>
                                    <p:anim calcmode="lin" valueType="num">
                                      <p:cBhvr>
                                        <p:cTn id="135" dur="750" fill="hold"/>
                                        <p:tgtEl>
                                          <p:spTgt spid="65"/>
                                        </p:tgtEl>
                                        <p:attrNameLst>
                                          <p:attrName>ppt_x</p:attrName>
                                        </p:attrNameLst>
                                      </p:cBhvr>
                                      <p:tavLst>
                                        <p:tav tm="0">
                                          <p:val>
                                            <p:strVal val="#ppt_x"/>
                                          </p:val>
                                        </p:tav>
                                        <p:tav tm="100000">
                                          <p:val>
                                            <p:strVal val="#ppt_x"/>
                                          </p:val>
                                        </p:tav>
                                      </p:tavLst>
                                    </p:anim>
                                    <p:anim calcmode="lin" valueType="num">
                                      <p:cBhvr>
                                        <p:cTn id="136" dur="750" fill="hold"/>
                                        <p:tgtEl>
                                          <p:spTgt spid="65"/>
                                        </p:tgtEl>
                                        <p:attrNameLst>
                                          <p:attrName>ppt_y</p:attrName>
                                        </p:attrNameLst>
                                      </p:cBhvr>
                                      <p:tavLst>
                                        <p:tav tm="0">
                                          <p:val>
                                            <p:strVal val="#ppt_y-.1"/>
                                          </p:val>
                                        </p:tav>
                                        <p:tav tm="100000">
                                          <p:val>
                                            <p:strVal val="#ppt_y"/>
                                          </p:val>
                                        </p:tav>
                                      </p:tavLst>
                                    </p:anim>
                                  </p:childTnLst>
                                </p:cTn>
                              </p:par>
                              <p:par>
                                <p:cTn id="137" presetID="47"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fade">
                                      <p:cBhvr>
                                        <p:cTn id="139" dur="750"/>
                                        <p:tgtEl>
                                          <p:spTgt spid="66"/>
                                        </p:tgtEl>
                                      </p:cBhvr>
                                    </p:animEffect>
                                    <p:anim calcmode="lin" valueType="num">
                                      <p:cBhvr>
                                        <p:cTn id="140" dur="750" fill="hold"/>
                                        <p:tgtEl>
                                          <p:spTgt spid="66"/>
                                        </p:tgtEl>
                                        <p:attrNameLst>
                                          <p:attrName>ppt_x</p:attrName>
                                        </p:attrNameLst>
                                      </p:cBhvr>
                                      <p:tavLst>
                                        <p:tav tm="0">
                                          <p:val>
                                            <p:strVal val="#ppt_x"/>
                                          </p:val>
                                        </p:tav>
                                        <p:tav tm="100000">
                                          <p:val>
                                            <p:strVal val="#ppt_x"/>
                                          </p:val>
                                        </p:tav>
                                      </p:tavLst>
                                    </p:anim>
                                    <p:anim calcmode="lin" valueType="num">
                                      <p:cBhvr>
                                        <p:cTn id="141" dur="750" fill="hold"/>
                                        <p:tgtEl>
                                          <p:spTgt spid="66"/>
                                        </p:tgtEl>
                                        <p:attrNameLst>
                                          <p:attrName>ppt_y</p:attrName>
                                        </p:attrNameLst>
                                      </p:cBhvr>
                                      <p:tavLst>
                                        <p:tav tm="0">
                                          <p:val>
                                            <p:strVal val="#ppt_y-.1"/>
                                          </p:val>
                                        </p:tav>
                                        <p:tav tm="100000">
                                          <p:val>
                                            <p:strVal val="#ppt_y"/>
                                          </p:val>
                                        </p:tav>
                                      </p:tavLst>
                                    </p:anim>
                                  </p:childTnLst>
                                </p:cTn>
                              </p:par>
                              <p:par>
                                <p:cTn id="142" presetID="47" presetClass="entr" presetSubtype="0" fill="hold" grpId="0"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750"/>
                                        <p:tgtEl>
                                          <p:spTgt spid="67"/>
                                        </p:tgtEl>
                                      </p:cBhvr>
                                    </p:animEffect>
                                    <p:anim calcmode="lin" valueType="num">
                                      <p:cBhvr>
                                        <p:cTn id="145" dur="750" fill="hold"/>
                                        <p:tgtEl>
                                          <p:spTgt spid="67"/>
                                        </p:tgtEl>
                                        <p:attrNameLst>
                                          <p:attrName>ppt_x</p:attrName>
                                        </p:attrNameLst>
                                      </p:cBhvr>
                                      <p:tavLst>
                                        <p:tav tm="0">
                                          <p:val>
                                            <p:strVal val="#ppt_x"/>
                                          </p:val>
                                        </p:tav>
                                        <p:tav tm="100000">
                                          <p:val>
                                            <p:strVal val="#ppt_x"/>
                                          </p:val>
                                        </p:tav>
                                      </p:tavLst>
                                    </p:anim>
                                    <p:anim calcmode="lin" valueType="num">
                                      <p:cBhvr>
                                        <p:cTn id="146" dur="750" fill="hold"/>
                                        <p:tgtEl>
                                          <p:spTgt spid="67"/>
                                        </p:tgtEl>
                                        <p:attrNameLst>
                                          <p:attrName>ppt_y</p:attrName>
                                        </p:attrNameLst>
                                      </p:cBhvr>
                                      <p:tavLst>
                                        <p:tav tm="0">
                                          <p:val>
                                            <p:strVal val="#ppt_y-.1"/>
                                          </p:val>
                                        </p:tav>
                                        <p:tav tm="100000">
                                          <p:val>
                                            <p:strVal val="#ppt_y"/>
                                          </p:val>
                                        </p:tav>
                                      </p:tavLst>
                                    </p:anim>
                                  </p:childTnLst>
                                </p:cTn>
                              </p:par>
                              <p:par>
                                <p:cTn id="147" presetID="47" presetClass="entr" presetSubtype="0" fill="hold" grpId="0" nodeType="withEffect">
                                  <p:stCondLst>
                                    <p:cond delay="0"/>
                                  </p:stCondLst>
                                  <p:childTnLst>
                                    <p:set>
                                      <p:cBhvr>
                                        <p:cTn id="148" dur="1" fill="hold">
                                          <p:stCondLst>
                                            <p:cond delay="0"/>
                                          </p:stCondLst>
                                        </p:cTn>
                                        <p:tgtEl>
                                          <p:spTgt spid="68"/>
                                        </p:tgtEl>
                                        <p:attrNameLst>
                                          <p:attrName>style.visibility</p:attrName>
                                        </p:attrNameLst>
                                      </p:cBhvr>
                                      <p:to>
                                        <p:strVal val="visible"/>
                                      </p:to>
                                    </p:set>
                                    <p:animEffect transition="in" filter="fade">
                                      <p:cBhvr>
                                        <p:cTn id="149" dur="750"/>
                                        <p:tgtEl>
                                          <p:spTgt spid="68"/>
                                        </p:tgtEl>
                                      </p:cBhvr>
                                    </p:animEffect>
                                    <p:anim calcmode="lin" valueType="num">
                                      <p:cBhvr>
                                        <p:cTn id="150" dur="750" fill="hold"/>
                                        <p:tgtEl>
                                          <p:spTgt spid="68"/>
                                        </p:tgtEl>
                                        <p:attrNameLst>
                                          <p:attrName>ppt_x</p:attrName>
                                        </p:attrNameLst>
                                      </p:cBhvr>
                                      <p:tavLst>
                                        <p:tav tm="0">
                                          <p:val>
                                            <p:strVal val="#ppt_x"/>
                                          </p:val>
                                        </p:tav>
                                        <p:tav tm="100000">
                                          <p:val>
                                            <p:strVal val="#ppt_x"/>
                                          </p:val>
                                        </p:tav>
                                      </p:tavLst>
                                    </p:anim>
                                    <p:anim calcmode="lin" valueType="num">
                                      <p:cBhvr>
                                        <p:cTn id="151" dur="750" fill="hold"/>
                                        <p:tgtEl>
                                          <p:spTgt spid="68"/>
                                        </p:tgtEl>
                                        <p:attrNameLst>
                                          <p:attrName>ppt_y</p:attrName>
                                        </p:attrNameLst>
                                      </p:cBhvr>
                                      <p:tavLst>
                                        <p:tav tm="0">
                                          <p:val>
                                            <p:strVal val="#ppt_y-.1"/>
                                          </p:val>
                                        </p:tav>
                                        <p:tav tm="100000">
                                          <p:val>
                                            <p:strVal val="#ppt_y"/>
                                          </p:val>
                                        </p:tav>
                                      </p:tavLst>
                                    </p:anim>
                                  </p:childTnLst>
                                </p:cTn>
                              </p:par>
                              <p:par>
                                <p:cTn id="152" presetID="47"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fade">
                                      <p:cBhvr>
                                        <p:cTn id="154" dur="750"/>
                                        <p:tgtEl>
                                          <p:spTgt spid="70"/>
                                        </p:tgtEl>
                                      </p:cBhvr>
                                    </p:animEffect>
                                    <p:anim calcmode="lin" valueType="num">
                                      <p:cBhvr>
                                        <p:cTn id="155" dur="750" fill="hold"/>
                                        <p:tgtEl>
                                          <p:spTgt spid="70"/>
                                        </p:tgtEl>
                                        <p:attrNameLst>
                                          <p:attrName>ppt_x</p:attrName>
                                        </p:attrNameLst>
                                      </p:cBhvr>
                                      <p:tavLst>
                                        <p:tav tm="0">
                                          <p:val>
                                            <p:strVal val="#ppt_x"/>
                                          </p:val>
                                        </p:tav>
                                        <p:tav tm="100000">
                                          <p:val>
                                            <p:strVal val="#ppt_x"/>
                                          </p:val>
                                        </p:tav>
                                      </p:tavLst>
                                    </p:anim>
                                    <p:anim calcmode="lin" valueType="num">
                                      <p:cBhvr>
                                        <p:cTn id="156" dur="750" fill="hold"/>
                                        <p:tgtEl>
                                          <p:spTgt spid="70"/>
                                        </p:tgtEl>
                                        <p:attrNameLst>
                                          <p:attrName>ppt_y</p:attrName>
                                        </p:attrNameLst>
                                      </p:cBhvr>
                                      <p:tavLst>
                                        <p:tav tm="0">
                                          <p:val>
                                            <p:strVal val="#ppt_y-.1"/>
                                          </p:val>
                                        </p:tav>
                                        <p:tav tm="100000">
                                          <p:val>
                                            <p:strVal val="#ppt_y"/>
                                          </p:val>
                                        </p:tav>
                                      </p:tavLst>
                                    </p:anim>
                                  </p:childTnLst>
                                </p:cTn>
                              </p:par>
                              <p:par>
                                <p:cTn id="157" presetID="47"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fade">
                                      <p:cBhvr>
                                        <p:cTn id="159" dur="750"/>
                                        <p:tgtEl>
                                          <p:spTgt spid="69"/>
                                        </p:tgtEl>
                                      </p:cBhvr>
                                    </p:animEffect>
                                    <p:anim calcmode="lin" valueType="num">
                                      <p:cBhvr>
                                        <p:cTn id="160" dur="750" fill="hold"/>
                                        <p:tgtEl>
                                          <p:spTgt spid="69"/>
                                        </p:tgtEl>
                                        <p:attrNameLst>
                                          <p:attrName>ppt_x</p:attrName>
                                        </p:attrNameLst>
                                      </p:cBhvr>
                                      <p:tavLst>
                                        <p:tav tm="0">
                                          <p:val>
                                            <p:strVal val="#ppt_x"/>
                                          </p:val>
                                        </p:tav>
                                        <p:tav tm="100000">
                                          <p:val>
                                            <p:strVal val="#ppt_x"/>
                                          </p:val>
                                        </p:tav>
                                      </p:tavLst>
                                    </p:anim>
                                    <p:anim calcmode="lin" valueType="num">
                                      <p:cBhvr>
                                        <p:cTn id="161" dur="750" fill="hold"/>
                                        <p:tgtEl>
                                          <p:spTgt spid="69"/>
                                        </p:tgtEl>
                                        <p:attrNameLst>
                                          <p:attrName>ppt_y</p:attrName>
                                        </p:attrNameLst>
                                      </p:cBhvr>
                                      <p:tavLst>
                                        <p:tav tm="0">
                                          <p:val>
                                            <p:strVal val="#ppt_y-.1"/>
                                          </p:val>
                                        </p:tav>
                                        <p:tav tm="100000">
                                          <p:val>
                                            <p:strVal val="#ppt_y"/>
                                          </p:val>
                                        </p:tav>
                                      </p:tavLst>
                                    </p:anim>
                                  </p:childTnLst>
                                </p:cTn>
                              </p:par>
                              <p:par>
                                <p:cTn id="162" presetID="47" presetClass="entr" presetSubtype="0" fill="hold" grpId="0" nodeType="with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fade">
                                      <p:cBhvr>
                                        <p:cTn id="164" dur="750"/>
                                        <p:tgtEl>
                                          <p:spTgt spid="62"/>
                                        </p:tgtEl>
                                      </p:cBhvr>
                                    </p:animEffect>
                                    <p:anim calcmode="lin" valueType="num">
                                      <p:cBhvr>
                                        <p:cTn id="165" dur="750" fill="hold"/>
                                        <p:tgtEl>
                                          <p:spTgt spid="62"/>
                                        </p:tgtEl>
                                        <p:attrNameLst>
                                          <p:attrName>ppt_x</p:attrName>
                                        </p:attrNameLst>
                                      </p:cBhvr>
                                      <p:tavLst>
                                        <p:tav tm="0">
                                          <p:val>
                                            <p:strVal val="#ppt_x"/>
                                          </p:val>
                                        </p:tav>
                                        <p:tav tm="100000">
                                          <p:val>
                                            <p:strVal val="#ppt_x"/>
                                          </p:val>
                                        </p:tav>
                                      </p:tavLst>
                                    </p:anim>
                                    <p:anim calcmode="lin" valueType="num">
                                      <p:cBhvr>
                                        <p:cTn id="166" dur="750" fill="hold"/>
                                        <p:tgtEl>
                                          <p:spTgt spid="62"/>
                                        </p:tgtEl>
                                        <p:attrNameLst>
                                          <p:attrName>ppt_y</p:attrName>
                                        </p:attrNameLst>
                                      </p:cBhvr>
                                      <p:tavLst>
                                        <p:tav tm="0">
                                          <p:val>
                                            <p:strVal val="#ppt_y-.1"/>
                                          </p:val>
                                        </p:tav>
                                        <p:tav tm="100000">
                                          <p:val>
                                            <p:strVal val="#ppt_y"/>
                                          </p:val>
                                        </p:tav>
                                      </p:tavLst>
                                    </p:anim>
                                  </p:childTnLst>
                                </p:cTn>
                              </p:par>
                            </p:childTnLst>
                          </p:cTn>
                        </p:par>
                        <p:par>
                          <p:cTn id="167" fill="hold">
                            <p:stCondLst>
                              <p:cond delay="3774"/>
                            </p:stCondLst>
                            <p:childTnLst>
                              <p:par>
                                <p:cTn id="168" presetID="2" presetClass="entr" presetSubtype="8" decel="53300" fill="hold" grpId="0" nodeType="afterEffect">
                                  <p:stCondLst>
                                    <p:cond delay="0"/>
                                  </p:stCondLst>
                                  <p:childTnLst>
                                    <p:set>
                                      <p:cBhvr>
                                        <p:cTn id="169" dur="1" fill="hold">
                                          <p:stCondLst>
                                            <p:cond delay="0"/>
                                          </p:stCondLst>
                                        </p:cTn>
                                        <p:tgtEl>
                                          <p:spTgt spid="75"/>
                                        </p:tgtEl>
                                        <p:attrNameLst>
                                          <p:attrName>style.visibility</p:attrName>
                                        </p:attrNameLst>
                                      </p:cBhvr>
                                      <p:to>
                                        <p:strVal val="visible"/>
                                      </p:to>
                                    </p:set>
                                    <p:anim calcmode="lin" valueType="num">
                                      <p:cBhvr additive="base">
                                        <p:cTn id="170" dur="750" fill="hold"/>
                                        <p:tgtEl>
                                          <p:spTgt spid="75"/>
                                        </p:tgtEl>
                                        <p:attrNameLst>
                                          <p:attrName>ppt_x</p:attrName>
                                        </p:attrNameLst>
                                      </p:cBhvr>
                                      <p:tavLst>
                                        <p:tav tm="0">
                                          <p:val>
                                            <p:strVal val="0-#ppt_w/2"/>
                                          </p:val>
                                        </p:tav>
                                        <p:tav tm="100000">
                                          <p:val>
                                            <p:strVal val="#ppt_x"/>
                                          </p:val>
                                        </p:tav>
                                      </p:tavLst>
                                    </p:anim>
                                    <p:anim calcmode="lin" valueType="num">
                                      <p:cBhvr additive="base">
                                        <p:cTn id="171" dur="750" fill="hold"/>
                                        <p:tgtEl>
                                          <p:spTgt spid="75"/>
                                        </p:tgtEl>
                                        <p:attrNameLst>
                                          <p:attrName>ppt_y</p:attrName>
                                        </p:attrNameLst>
                                      </p:cBhvr>
                                      <p:tavLst>
                                        <p:tav tm="0">
                                          <p:val>
                                            <p:strVal val="#ppt_y"/>
                                          </p:val>
                                        </p:tav>
                                        <p:tav tm="100000">
                                          <p:val>
                                            <p:strVal val="#ppt_y"/>
                                          </p:val>
                                        </p:tav>
                                      </p:tavLst>
                                    </p:anim>
                                  </p:childTnLst>
                                </p:cTn>
                              </p:par>
                              <p:par>
                                <p:cTn id="172" presetID="2" presetClass="entr" presetSubtype="8" decel="53300" fill="hold" grpId="0" nodeType="withEffect">
                                  <p:stCondLst>
                                    <p:cond delay="250"/>
                                  </p:stCondLst>
                                  <p:childTnLst>
                                    <p:set>
                                      <p:cBhvr>
                                        <p:cTn id="173" dur="1" fill="hold">
                                          <p:stCondLst>
                                            <p:cond delay="0"/>
                                          </p:stCondLst>
                                        </p:cTn>
                                        <p:tgtEl>
                                          <p:spTgt spid="76"/>
                                        </p:tgtEl>
                                        <p:attrNameLst>
                                          <p:attrName>style.visibility</p:attrName>
                                        </p:attrNameLst>
                                      </p:cBhvr>
                                      <p:to>
                                        <p:strVal val="visible"/>
                                      </p:to>
                                    </p:set>
                                    <p:anim calcmode="lin" valueType="num">
                                      <p:cBhvr additive="base">
                                        <p:cTn id="174" dur="750" fill="hold"/>
                                        <p:tgtEl>
                                          <p:spTgt spid="76"/>
                                        </p:tgtEl>
                                        <p:attrNameLst>
                                          <p:attrName>ppt_x</p:attrName>
                                        </p:attrNameLst>
                                      </p:cBhvr>
                                      <p:tavLst>
                                        <p:tav tm="0">
                                          <p:val>
                                            <p:strVal val="0-#ppt_w/2"/>
                                          </p:val>
                                        </p:tav>
                                        <p:tav tm="100000">
                                          <p:val>
                                            <p:strVal val="#ppt_x"/>
                                          </p:val>
                                        </p:tav>
                                      </p:tavLst>
                                    </p:anim>
                                    <p:anim calcmode="lin" valueType="num">
                                      <p:cBhvr additive="base">
                                        <p:cTn id="175" dur="750" fill="hold"/>
                                        <p:tgtEl>
                                          <p:spTgt spid="76"/>
                                        </p:tgtEl>
                                        <p:attrNameLst>
                                          <p:attrName>ppt_y</p:attrName>
                                        </p:attrNameLst>
                                      </p:cBhvr>
                                      <p:tavLst>
                                        <p:tav tm="0">
                                          <p:val>
                                            <p:strVal val="#ppt_y"/>
                                          </p:val>
                                        </p:tav>
                                        <p:tav tm="100000">
                                          <p:val>
                                            <p:strVal val="#ppt_y"/>
                                          </p:val>
                                        </p:tav>
                                      </p:tavLst>
                                    </p:anim>
                                  </p:childTnLst>
                                </p:cTn>
                              </p:par>
                              <p:par>
                                <p:cTn id="176" presetID="2" presetClass="entr" presetSubtype="8" decel="53300" fill="hold" grpId="0" nodeType="withEffect">
                                  <p:stCondLst>
                                    <p:cond delay="500"/>
                                  </p:stCondLst>
                                  <p:childTnLst>
                                    <p:set>
                                      <p:cBhvr>
                                        <p:cTn id="177" dur="1" fill="hold">
                                          <p:stCondLst>
                                            <p:cond delay="0"/>
                                          </p:stCondLst>
                                        </p:cTn>
                                        <p:tgtEl>
                                          <p:spTgt spid="77"/>
                                        </p:tgtEl>
                                        <p:attrNameLst>
                                          <p:attrName>style.visibility</p:attrName>
                                        </p:attrNameLst>
                                      </p:cBhvr>
                                      <p:to>
                                        <p:strVal val="visible"/>
                                      </p:to>
                                    </p:set>
                                    <p:anim calcmode="lin" valueType="num">
                                      <p:cBhvr additive="base">
                                        <p:cTn id="178" dur="750" fill="hold"/>
                                        <p:tgtEl>
                                          <p:spTgt spid="77"/>
                                        </p:tgtEl>
                                        <p:attrNameLst>
                                          <p:attrName>ppt_x</p:attrName>
                                        </p:attrNameLst>
                                      </p:cBhvr>
                                      <p:tavLst>
                                        <p:tav tm="0">
                                          <p:val>
                                            <p:strVal val="0-#ppt_w/2"/>
                                          </p:val>
                                        </p:tav>
                                        <p:tav tm="100000">
                                          <p:val>
                                            <p:strVal val="#ppt_x"/>
                                          </p:val>
                                        </p:tav>
                                      </p:tavLst>
                                    </p:anim>
                                    <p:anim calcmode="lin" valueType="num">
                                      <p:cBhvr additive="base">
                                        <p:cTn id="179" dur="75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p:bldP spid="76" grpId="0"/>
      <p:bldP spid="7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17</a:t>
            </a:fld>
            <a:endParaRPr lang="zh-CN" altLang="en-US" sz="1800" dirty="0">
              <a:solidFill>
                <a:schemeClr val="bg1"/>
              </a:solidFill>
            </a:endParaRPr>
          </a:p>
        </p:txBody>
      </p:sp>
      <p:sp>
        <p:nvSpPr>
          <p:cNvPr id="7" name="Oval 65"/>
          <p:cNvSpPr>
            <a:spLocks noChangeArrowheads="1"/>
          </p:cNvSpPr>
          <p:nvPr/>
        </p:nvSpPr>
        <p:spPr bwMode="auto">
          <a:xfrm rot="10403702" flipV="1">
            <a:off x="1055356" y="4417064"/>
            <a:ext cx="1708651" cy="232506"/>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ln>
          <a:effectLst/>
        </p:spPr>
        <p:txBody>
          <a:bodyPr wrap="none" lIns="86404" tIns="43202" rIns="86404" bIns="43202"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11" name="Oval 65"/>
          <p:cNvSpPr>
            <a:spLocks noChangeArrowheads="1"/>
          </p:cNvSpPr>
          <p:nvPr/>
        </p:nvSpPr>
        <p:spPr bwMode="auto">
          <a:xfrm rot="10403702" flipV="1">
            <a:off x="2049944" y="3055027"/>
            <a:ext cx="1708651" cy="232506"/>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ln>
          <a:effectLst/>
        </p:spPr>
        <p:txBody>
          <a:bodyPr wrap="none" lIns="86404" tIns="43202" rIns="86404" bIns="43202"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sp>
        <p:nvSpPr>
          <p:cNvPr id="12" name="Oval 65"/>
          <p:cNvSpPr>
            <a:spLocks noChangeArrowheads="1"/>
          </p:cNvSpPr>
          <p:nvPr/>
        </p:nvSpPr>
        <p:spPr bwMode="auto">
          <a:xfrm rot="10403702" flipV="1">
            <a:off x="1053856" y="1851995"/>
            <a:ext cx="1708651" cy="234006"/>
          </a:xfrm>
          <a:prstGeom prst="ellipse">
            <a:avLst/>
          </a:prstGeom>
          <a:gradFill rotWithShape="1">
            <a:gsLst>
              <a:gs pos="0">
                <a:schemeClr val="tx1">
                  <a:lumMod val="50000"/>
                  <a:lumOff val="50000"/>
                </a:schemeClr>
              </a:gs>
              <a:gs pos="100000">
                <a:srgbClr val="EEECE1">
                  <a:alpha val="0"/>
                </a:srgbClr>
              </a:gs>
            </a:gsLst>
            <a:path path="shape">
              <a:fillToRect l="50000" t="50000" r="50000" b="50000"/>
            </a:path>
          </a:gradFill>
          <a:ln w="9525">
            <a:noFill/>
            <a:round/>
          </a:ln>
          <a:effectLst/>
        </p:spPr>
        <p:txBody>
          <a:bodyPr wrap="none" lIns="86404" tIns="43202" rIns="86404" bIns="43202" anchor="ct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322380" y="1205477"/>
            <a:ext cx="1041092" cy="798021"/>
            <a:chOff x="1033592" y="1118393"/>
            <a:chExt cx="1041092" cy="798021"/>
          </a:xfrm>
        </p:grpSpPr>
        <p:sp>
          <p:nvSpPr>
            <p:cNvPr id="14" name="任意多边形 13"/>
            <p:cNvSpPr/>
            <p:nvPr/>
          </p:nvSpPr>
          <p:spPr>
            <a:xfrm flipH="1">
              <a:off x="1033592" y="1118394"/>
              <a:ext cx="268524" cy="651018"/>
            </a:xfrm>
            <a:custGeom>
              <a:avLst/>
              <a:gdLst>
                <a:gd name="connsiteX0" fmla="*/ 0 w 284480"/>
                <a:gd name="connsiteY0" fmla="*/ 0 h 619760"/>
                <a:gd name="connsiteX1" fmla="*/ 284480 w 284480"/>
                <a:gd name="connsiteY1" fmla="*/ 619760 h 619760"/>
                <a:gd name="connsiteX2" fmla="*/ 81280 w 284480"/>
                <a:gd name="connsiteY2" fmla="*/ 619760 h 619760"/>
                <a:gd name="connsiteX3" fmla="*/ 0 w 284480"/>
                <a:gd name="connsiteY3" fmla="*/ 0 h 619760"/>
              </a:gdLst>
              <a:ahLst/>
              <a:cxnLst>
                <a:cxn ang="0">
                  <a:pos x="connsiteX0" y="connsiteY0"/>
                </a:cxn>
                <a:cxn ang="0">
                  <a:pos x="connsiteX1" y="connsiteY1"/>
                </a:cxn>
                <a:cxn ang="0">
                  <a:pos x="connsiteX2" y="connsiteY2"/>
                </a:cxn>
                <a:cxn ang="0">
                  <a:pos x="connsiteX3" y="connsiteY3"/>
                </a:cxn>
              </a:cxnLst>
              <a:rect l="l" t="t" r="r" b="b"/>
              <a:pathLst>
                <a:path w="284480" h="619760">
                  <a:moveTo>
                    <a:pt x="0" y="0"/>
                  </a:moveTo>
                  <a:lnTo>
                    <a:pt x="284480" y="619760"/>
                  </a:lnTo>
                  <a:lnTo>
                    <a:pt x="81280" y="619760"/>
                  </a:lnTo>
                  <a:lnTo>
                    <a:pt x="0" y="0"/>
                  </a:lnTo>
                  <a:close/>
                </a:path>
              </a:pathLst>
            </a:cu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5" name="任意多边形 14"/>
            <p:cNvSpPr/>
            <p:nvPr/>
          </p:nvSpPr>
          <p:spPr>
            <a:xfrm flipH="1">
              <a:off x="1162603" y="1118393"/>
              <a:ext cx="912081" cy="798021"/>
            </a:xfrm>
            <a:custGeom>
              <a:avLst/>
              <a:gdLst>
                <a:gd name="connsiteX0" fmla="*/ 172720 w 965200"/>
                <a:gd name="connsiteY0" fmla="*/ 20320 h 843280"/>
                <a:gd name="connsiteX1" fmla="*/ 822960 w 965200"/>
                <a:gd name="connsiteY1" fmla="*/ 0 h 843280"/>
                <a:gd name="connsiteX2" fmla="*/ 965200 w 965200"/>
                <a:gd name="connsiteY2" fmla="*/ 843280 h 843280"/>
                <a:gd name="connsiteX3" fmla="*/ 0 w 965200"/>
                <a:gd name="connsiteY3" fmla="*/ 731520 h 843280"/>
                <a:gd name="connsiteX4" fmla="*/ 172720 w 965200"/>
                <a:gd name="connsiteY4" fmla="*/ 20320 h 843280"/>
                <a:gd name="connsiteX0-1" fmla="*/ 187008 w 965200"/>
                <a:gd name="connsiteY0-2" fmla="*/ 6032 h 843280"/>
                <a:gd name="connsiteX1-3" fmla="*/ 822960 w 965200"/>
                <a:gd name="connsiteY1-4" fmla="*/ 0 h 843280"/>
                <a:gd name="connsiteX2-5" fmla="*/ 965200 w 965200"/>
                <a:gd name="connsiteY2-6" fmla="*/ 843280 h 843280"/>
                <a:gd name="connsiteX3-7" fmla="*/ 0 w 965200"/>
                <a:gd name="connsiteY3-8" fmla="*/ 731520 h 843280"/>
                <a:gd name="connsiteX4-9" fmla="*/ 187008 w 965200"/>
                <a:gd name="connsiteY4-10" fmla="*/ 6032 h 843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5200" h="843280">
                  <a:moveTo>
                    <a:pt x="187008" y="6032"/>
                  </a:moveTo>
                  <a:lnTo>
                    <a:pt x="822960" y="0"/>
                  </a:lnTo>
                  <a:lnTo>
                    <a:pt x="965200" y="843280"/>
                  </a:lnTo>
                  <a:lnTo>
                    <a:pt x="0" y="731520"/>
                  </a:lnTo>
                  <a:lnTo>
                    <a:pt x="187008" y="6032"/>
                  </a:lnTo>
                  <a:close/>
                </a:path>
              </a:pathLst>
            </a:custGeom>
            <a:gradFill>
              <a:gsLst>
                <a:gs pos="0">
                  <a:srgbClr val="004B7D"/>
                </a:gs>
                <a:gs pos="100000">
                  <a:srgbClr val="4BAF31"/>
                </a:gs>
              </a:gsLst>
              <a:lin ang="16200000" scaled="1"/>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3000" dirty="0">
                  <a:solidFill>
                    <a:schemeClr val="bg1"/>
                  </a:solidFill>
                  <a:latin typeface="微软雅黑" panose="020B0503020204020204" pitchFamily="34" charset="-122"/>
                  <a:ea typeface="微软雅黑" panose="020B0503020204020204" pitchFamily="34" charset="-122"/>
                </a:rPr>
                <a:t>A</a:t>
              </a:r>
              <a:endParaRPr lang="zh-CN" altLang="en-US" sz="3000" dirty="0">
                <a:solidFill>
                  <a:schemeClr val="bg1"/>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2474482" y="1074658"/>
            <a:ext cx="4969850" cy="847456"/>
          </a:xfrm>
          <a:prstGeom prst="rect">
            <a:avLst/>
          </a:prstGeom>
        </p:spPr>
        <p:txBody>
          <a:bodyPr wrap="square" lIns="86404" tIns="43202" rIns="86404" bIns="43202">
            <a:spAutoFit/>
          </a:bodyPr>
          <a:lstStyle/>
          <a:p>
            <a:pPr lvl="0">
              <a:lnSpc>
                <a:spcPct val="130000"/>
              </a:lnSpc>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在此输入小标题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2318468" y="2410010"/>
            <a:ext cx="1041092" cy="796522"/>
            <a:chOff x="2029680" y="2322926"/>
            <a:chExt cx="1041092" cy="796522"/>
          </a:xfrm>
        </p:grpSpPr>
        <p:sp>
          <p:nvSpPr>
            <p:cNvPr id="18" name="任意多边形 17"/>
            <p:cNvSpPr/>
            <p:nvPr/>
          </p:nvSpPr>
          <p:spPr>
            <a:xfrm flipH="1">
              <a:off x="2029680" y="2322927"/>
              <a:ext cx="268524" cy="649517"/>
            </a:xfrm>
            <a:custGeom>
              <a:avLst/>
              <a:gdLst>
                <a:gd name="connsiteX0" fmla="*/ 0 w 284480"/>
                <a:gd name="connsiteY0" fmla="*/ 0 h 619760"/>
                <a:gd name="connsiteX1" fmla="*/ 284480 w 284480"/>
                <a:gd name="connsiteY1" fmla="*/ 619760 h 619760"/>
                <a:gd name="connsiteX2" fmla="*/ 81280 w 284480"/>
                <a:gd name="connsiteY2" fmla="*/ 619760 h 619760"/>
                <a:gd name="connsiteX3" fmla="*/ 0 w 284480"/>
                <a:gd name="connsiteY3" fmla="*/ 0 h 619760"/>
              </a:gdLst>
              <a:ahLst/>
              <a:cxnLst>
                <a:cxn ang="0">
                  <a:pos x="connsiteX0" y="connsiteY0"/>
                </a:cxn>
                <a:cxn ang="0">
                  <a:pos x="connsiteX1" y="connsiteY1"/>
                </a:cxn>
                <a:cxn ang="0">
                  <a:pos x="connsiteX2" y="connsiteY2"/>
                </a:cxn>
                <a:cxn ang="0">
                  <a:pos x="connsiteX3" y="connsiteY3"/>
                </a:cxn>
              </a:cxnLst>
              <a:rect l="l" t="t" r="r" b="b"/>
              <a:pathLst>
                <a:path w="284480" h="619760">
                  <a:moveTo>
                    <a:pt x="0" y="0"/>
                  </a:moveTo>
                  <a:lnTo>
                    <a:pt x="284480" y="619760"/>
                  </a:lnTo>
                  <a:lnTo>
                    <a:pt x="81280" y="619760"/>
                  </a:lnTo>
                  <a:lnTo>
                    <a:pt x="0" y="0"/>
                  </a:lnTo>
                  <a:close/>
                </a:path>
              </a:pathLst>
            </a:cu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19" name="任意多边形 18"/>
            <p:cNvSpPr/>
            <p:nvPr/>
          </p:nvSpPr>
          <p:spPr>
            <a:xfrm flipH="1">
              <a:off x="2158691" y="2322926"/>
              <a:ext cx="912081" cy="796522"/>
            </a:xfrm>
            <a:custGeom>
              <a:avLst/>
              <a:gdLst>
                <a:gd name="connsiteX0" fmla="*/ 172720 w 965200"/>
                <a:gd name="connsiteY0" fmla="*/ 20320 h 843280"/>
                <a:gd name="connsiteX1" fmla="*/ 822960 w 965200"/>
                <a:gd name="connsiteY1" fmla="*/ 0 h 843280"/>
                <a:gd name="connsiteX2" fmla="*/ 965200 w 965200"/>
                <a:gd name="connsiteY2" fmla="*/ 843280 h 843280"/>
                <a:gd name="connsiteX3" fmla="*/ 0 w 965200"/>
                <a:gd name="connsiteY3" fmla="*/ 731520 h 843280"/>
                <a:gd name="connsiteX4" fmla="*/ 172720 w 965200"/>
                <a:gd name="connsiteY4" fmla="*/ 20320 h 843280"/>
                <a:gd name="connsiteX0-1" fmla="*/ 187008 w 965200"/>
                <a:gd name="connsiteY0-2" fmla="*/ 6032 h 843280"/>
                <a:gd name="connsiteX1-3" fmla="*/ 822960 w 965200"/>
                <a:gd name="connsiteY1-4" fmla="*/ 0 h 843280"/>
                <a:gd name="connsiteX2-5" fmla="*/ 965200 w 965200"/>
                <a:gd name="connsiteY2-6" fmla="*/ 843280 h 843280"/>
                <a:gd name="connsiteX3-7" fmla="*/ 0 w 965200"/>
                <a:gd name="connsiteY3-8" fmla="*/ 731520 h 843280"/>
                <a:gd name="connsiteX4-9" fmla="*/ 187008 w 965200"/>
                <a:gd name="connsiteY4-10" fmla="*/ 6032 h 843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5200" h="843280">
                  <a:moveTo>
                    <a:pt x="187008" y="6032"/>
                  </a:moveTo>
                  <a:lnTo>
                    <a:pt x="822960" y="0"/>
                  </a:lnTo>
                  <a:lnTo>
                    <a:pt x="965200" y="843280"/>
                  </a:lnTo>
                  <a:lnTo>
                    <a:pt x="0" y="731520"/>
                  </a:lnTo>
                  <a:lnTo>
                    <a:pt x="187008" y="6032"/>
                  </a:lnTo>
                  <a:close/>
                </a:path>
              </a:pathLst>
            </a:custGeom>
            <a:gradFill>
              <a:gsLst>
                <a:gs pos="0">
                  <a:srgbClr val="004B7D"/>
                </a:gs>
                <a:gs pos="100000">
                  <a:srgbClr val="4BAF31"/>
                </a:gs>
              </a:gsLst>
              <a:lin ang="16200000" scaled="1"/>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3000" dirty="0">
                  <a:solidFill>
                    <a:schemeClr val="bg1"/>
                  </a:solidFill>
                  <a:latin typeface="微软雅黑" panose="020B0503020204020204" pitchFamily="34" charset="-122"/>
                  <a:ea typeface="微软雅黑" panose="020B0503020204020204" pitchFamily="34" charset="-122"/>
                </a:rPr>
                <a:t>B</a:t>
              </a:r>
              <a:endParaRPr lang="zh-CN" altLang="en-US" sz="3000" dirty="0">
                <a:solidFill>
                  <a:schemeClr val="bg1"/>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3470570" y="2332009"/>
            <a:ext cx="4969850" cy="847456"/>
          </a:xfrm>
          <a:prstGeom prst="rect">
            <a:avLst/>
          </a:prstGeom>
        </p:spPr>
        <p:txBody>
          <a:bodyPr wrap="square" lIns="86404" tIns="43202" rIns="86404" bIns="43202">
            <a:spAutoFit/>
          </a:bodyPr>
          <a:lstStyle/>
          <a:p>
            <a:pPr lvl="0">
              <a:lnSpc>
                <a:spcPct val="130000"/>
              </a:lnSpc>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在此输入小标题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322380" y="3764546"/>
            <a:ext cx="1041092" cy="796522"/>
            <a:chOff x="1033592" y="3677462"/>
            <a:chExt cx="1041092" cy="796522"/>
          </a:xfrm>
        </p:grpSpPr>
        <p:sp>
          <p:nvSpPr>
            <p:cNvPr id="22" name="任意多边形 21"/>
            <p:cNvSpPr/>
            <p:nvPr/>
          </p:nvSpPr>
          <p:spPr>
            <a:xfrm flipH="1">
              <a:off x="1033592" y="3677462"/>
              <a:ext cx="268524" cy="649518"/>
            </a:xfrm>
            <a:custGeom>
              <a:avLst/>
              <a:gdLst>
                <a:gd name="connsiteX0" fmla="*/ 0 w 284480"/>
                <a:gd name="connsiteY0" fmla="*/ 0 h 619760"/>
                <a:gd name="connsiteX1" fmla="*/ 284480 w 284480"/>
                <a:gd name="connsiteY1" fmla="*/ 619760 h 619760"/>
                <a:gd name="connsiteX2" fmla="*/ 81280 w 284480"/>
                <a:gd name="connsiteY2" fmla="*/ 619760 h 619760"/>
                <a:gd name="connsiteX3" fmla="*/ 0 w 284480"/>
                <a:gd name="connsiteY3" fmla="*/ 0 h 619760"/>
              </a:gdLst>
              <a:ahLst/>
              <a:cxnLst>
                <a:cxn ang="0">
                  <a:pos x="connsiteX0" y="connsiteY0"/>
                </a:cxn>
                <a:cxn ang="0">
                  <a:pos x="connsiteX1" y="connsiteY1"/>
                </a:cxn>
                <a:cxn ang="0">
                  <a:pos x="connsiteX2" y="connsiteY2"/>
                </a:cxn>
                <a:cxn ang="0">
                  <a:pos x="connsiteX3" y="connsiteY3"/>
                </a:cxn>
              </a:cxnLst>
              <a:rect l="l" t="t" r="r" b="b"/>
              <a:pathLst>
                <a:path w="284480" h="619760">
                  <a:moveTo>
                    <a:pt x="0" y="0"/>
                  </a:moveTo>
                  <a:lnTo>
                    <a:pt x="284480" y="619760"/>
                  </a:lnTo>
                  <a:lnTo>
                    <a:pt x="81280" y="619760"/>
                  </a:lnTo>
                  <a:lnTo>
                    <a:pt x="0" y="0"/>
                  </a:lnTo>
                  <a:close/>
                </a:path>
              </a:pathLst>
            </a:cu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23" name="任意多边形 22"/>
            <p:cNvSpPr/>
            <p:nvPr/>
          </p:nvSpPr>
          <p:spPr>
            <a:xfrm flipH="1">
              <a:off x="1162603" y="3677462"/>
              <a:ext cx="912081" cy="796522"/>
            </a:xfrm>
            <a:custGeom>
              <a:avLst/>
              <a:gdLst>
                <a:gd name="connsiteX0" fmla="*/ 172720 w 965200"/>
                <a:gd name="connsiteY0" fmla="*/ 20320 h 843280"/>
                <a:gd name="connsiteX1" fmla="*/ 822960 w 965200"/>
                <a:gd name="connsiteY1" fmla="*/ 0 h 843280"/>
                <a:gd name="connsiteX2" fmla="*/ 965200 w 965200"/>
                <a:gd name="connsiteY2" fmla="*/ 843280 h 843280"/>
                <a:gd name="connsiteX3" fmla="*/ 0 w 965200"/>
                <a:gd name="connsiteY3" fmla="*/ 731520 h 843280"/>
                <a:gd name="connsiteX4" fmla="*/ 172720 w 965200"/>
                <a:gd name="connsiteY4" fmla="*/ 20320 h 843280"/>
                <a:gd name="connsiteX0-1" fmla="*/ 187008 w 965200"/>
                <a:gd name="connsiteY0-2" fmla="*/ 6032 h 843280"/>
                <a:gd name="connsiteX1-3" fmla="*/ 822960 w 965200"/>
                <a:gd name="connsiteY1-4" fmla="*/ 0 h 843280"/>
                <a:gd name="connsiteX2-5" fmla="*/ 965200 w 965200"/>
                <a:gd name="connsiteY2-6" fmla="*/ 843280 h 843280"/>
                <a:gd name="connsiteX3-7" fmla="*/ 0 w 965200"/>
                <a:gd name="connsiteY3-8" fmla="*/ 731520 h 843280"/>
                <a:gd name="connsiteX4-9" fmla="*/ 187008 w 965200"/>
                <a:gd name="connsiteY4-10" fmla="*/ 6032 h 84328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5200" h="843280">
                  <a:moveTo>
                    <a:pt x="187008" y="6032"/>
                  </a:moveTo>
                  <a:lnTo>
                    <a:pt x="822960" y="0"/>
                  </a:lnTo>
                  <a:lnTo>
                    <a:pt x="965200" y="843280"/>
                  </a:lnTo>
                  <a:lnTo>
                    <a:pt x="0" y="731520"/>
                  </a:lnTo>
                  <a:lnTo>
                    <a:pt x="187008" y="6032"/>
                  </a:lnTo>
                  <a:close/>
                </a:path>
              </a:pathLst>
            </a:custGeom>
            <a:gradFill>
              <a:gsLst>
                <a:gs pos="0">
                  <a:srgbClr val="004B7D"/>
                </a:gs>
                <a:gs pos="100000">
                  <a:srgbClr val="4BAF31"/>
                </a:gs>
              </a:gsLst>
              <a:lin ang="16200000" scaled="1"/>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defRPr/>
              </a:pPr>
              <a:r>
                <a:rPr lang="en-US" altLang="zh-CN" sz="3000" dirty="0">
                  <a:solidFill>
                    <a:schemeClr val="bg1"/>
                  </a:solidFill>
                  <a:latin typeface="微软雅黑" panose="020B0503020204020204" pitchFamily="34" charset="-122"/>
                  <a:ea typeface="微软雅黑" panose="020B0503020204020204" pitchFamily="34" charset="-122"/>
                </a:rPr>
                <a:t>C</a:t>
              </a:r>
              <a:endParaRPr lang="zh-CN" altLang="en-US" sz="3000" dirty="0">
                <a:solidFill>
                  <a:schemeClr val="bg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2474482" y="3703050"/>
            <a:ext cx="4969850" cy="824053"/>
          </a:xfrm>
          <a:prstGeom prst="rect">
            <a:avLst/>
          </a:prstGeom>
        </p:spPr>
        <p:txBody>
          <a:bodyPr wrap="square" lIns="86404" tIns="43202" rIns="86404" bIns="43202">
            <a:spAutoFit/>
          </a:bodyPr>
          <a:lstStyle/>
          <a:p>
            <a:pPr lvl="0">
              <a:lnSpc>
                <a:spcPct val="130000"/>
              </a:lnSpc>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在此输入小标题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字</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47"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2774"/>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3274"/>
                            </p:stCondLst>
                            <p:childTnLst>
                              <p:par>
                                <p:cTn id="35" presetID="47" presetClass="entr" presetSubtype="0"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4274"/>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4774"/>
                            </p:stCondLst>
                            <p:childTnLst>
                              <p:par>
                                <p:cTn id="48" presetID="47"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anim calcmode="lin" valueType="num">
                                      <p:cBhvr>
                                        <p:cTn id="51" dur="1000" fill="hold"/>
                                        <p:tgtEl>
                                          <p:spTgt spid="21"/>
                                        </p:tgtEl>
                                        <p:attrNameLst>
                                          <p:attrName>ppt_x</p:attrName>
                                        </p:attrNameLst>
                                      </p:cBhvr>
                                      <p:tavLst>
                                        <p:tav tm="0">
                                          <p:val>
                                            <p:strVal val="#ppt_x"/>
                                          </p:val>
                                        </p:tav>
                                        <p:tav tm="100000">
                                          <p:val>
                                            <p:strVal val="#ppt_x"/>
                                          </p:val>
                                        </p:tav>
                                      </p:tavLst>
                                    </p:anim>
                                    <p:anim calcmode="lin" valueType="num">
                                      <p:cBhvr>
                                        <p:cTn id="52" dur="1000" fill="hold"/>
                                        <p:tgtEl>
                                          <p:spTgt spid="21"/>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50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par>
                          <p:cTn id="56" fill="hold">
                            <p:stCondLst>
                              <p:cond delay="5774"/>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6" grpId="0"/>
      <p:bldP spid="20"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043172" y="1981200"/>
            <a:ext cx="5057656" cy="2032000"/>
          </a:xfrm>
          <a:prstGeom prst="roundRect">
            <a:avLst>
              <a:gd name="adj" fmla="val 4167"/>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5"/>
          <p:cNvSpPr/>
          <p:nvPr/>
        </p:nvSpPr>
        <p:spPr bwMode="auto">
          <a:xfrm rot="10800000">
            <a:off x="3543301" y="999624"/>
            <a:ext cx="2057398" cy="18234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6F6F6"/>
          </a:solidFill>
          <a:ln w="19050">
            <a:noFill/>
          </a:ln>
          <a:effectLst/>
        </p:spPr>
        <p:txBody>
          <a:bodyPr vert="horz" wrap="square" lIns="91440" tIns="45720" rIns="91440" bIns="45720" numCol="1" anchor="t" anchorCtr="0" compatLnSpc="1"/>
          <a:lstStyle/>
          <a:p>
            <a:endParaRPr lang="zh-CN" altLang="en-US"/>
          </a:p>
        </p:txBody>
      </p:sp>
      <p:grpSp>
        <p:nvGrpSpPr>
          <p:cNvPr id="19" name="组合 18"/>
          <p:cNvGrpSpPr/>
          <p:nvPr/>
        </p:nvGrpSpPr>
        <p:grpSpPr>
          <a:xfrm>
            <a:off x="3716867" y="1153454"/>
            <a:ext cx="1710267" cy="1515795"/>
            <a:chOff x="3716867" y="1153454"/>
            <a:chExt cx="1710267" cy="1515795"/>
          </a:xfrm>
        </p:grpSpPr>
        <p:sp>
          <p:nvSpPr>
            <p:cNvPr id="6" name="Freeform 5"/>
            <p:cNvSpPr/>
            <p:nvPr/>
          </p:nvSpPr>
          <p:spPr bwMode="auto">
            <a:xfrm rot="10800000">
              <a:off x="3716867" y="1153454"/>
              <a:ext cx="1710267" cy="151579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 name="Freeform 5"/>
            <p:cNvSpPr/>
            <p:nvPr/>
          </p:nvSpPr>
          <p:spPr bwMode="auto">
            <a:xfrm rot="10800000">
              <a:off x="3948829" y="1359038"/>
              <a:ext cx="1246344" cy="11046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sp>
        <p:nvSpPr>
          <p:cNvPr id="8" name="文本框 32"/>
          <p:cNvSpPr txBox="1"/>
          <p:nvPr/>
        </p:nvSpPr>
        <p:spPr>
          <a:xfrm>
            <a:off x="2874224" y="3194013"/>
            <a:ext cx="610666" cy="430887"/>
          </a:xfrm>
          <a:prstGeom prst="rect">
            <a:avLst/>
          </a:prstGeom>
          <a:noFill/>
        </p:spPr>
        <p:txBody>
          <a:bodyPr wrap="square" lIns="0" tIns="0" rIns="0" bIns="0" rtlCol="0">
            <a:spAutoFit/>
          </a:bodyPr>
          <a:lstStyle/>
          <a:p>
            <a:pPr algn="ctr"/>
            <a:r>
              <a:rPr lang="en-US" altLang="zh-CN" sz="2800" dirty="0">
                <a:solidFill>
                  <a:schemeClr val="bg1"/>
                </a:solidFill>
              </a:rPr>
              <a:t>03.</a:t>
            </a:r>
            <a:endParaRPr lang="zh-CN" altLang="en-US" sz="2800" dirty="0">
              <a:solidFill>
                <a:schemeClr val="bg1"/>
              </a:solidFill>
            </a:endParaRPr>
          </a:p>
        </p:txBody>
      </p:sp>
      <p:sp>
        <p:nvSpPr>
          <p:cNvPr id="15" name="TextBox 42"/>
          <p:cNvSpPr txBox="1"/>
          <p:nvPr/>
        </p:nvSpPr>
        <p:spPr>
          <a:xfrm>
            <a:off x="3283496" y="3048191"/>
            <a:ext cx="2545804" cy="64633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600" b="1" spc="300" dirty="0">
                <a:solidFill>
                  <a:schemeClr val="bg1"/>
                </a:solidFill>
                <a:latin typeface="微软雅黑" panose="020B0503020204020204" pitchFamily="34" charset="-122"/>
                <a:ea typeface="微软雅黑" panose="020B0503020204020204" pitchFamily="34" charset="-122"/>
              </a:rPr>
              <a:t>工作体会</a:t>
            </a:r>
          </a:p>
        </p:txBody>
      </p:sp>
      <p:sp>
        <p:nvSpPr>
          <p:cNvPr id="11" name="Freeform 10"/>
          <p:cNvSpPr>
            <a:spLocks noEditPoints="1"/>
          </p:cNvSpPr>
          <p:nvPr/>
        </p:nvSpPr>
        <p:spPr bwMode="auto">
          <a:xfrm>
            <a:off x="4269415" y="1603746"/>
            <a:ext cx="573966" cy="615209"/>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chemeClr val="bg1"/>
          </a:solidFill>
          <a:ln>
            <a:noFill/>
          </a:ln>
        </p:spPr>
        <p:txBody>
          <a:bodyPr vert="horz" wrap="square" lIns="68553" tIns="34277" rIns="68553" bIns="34277"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1" decel="533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ppt_x"/>
                                          </p:val>
                                        </p:tav>
                                        <p:tav tm="100000">
                                          <p:val>
                                            <p:strVal val="#ppt_x"/>
                                          </p:val>
                                        </p:tav>
                                      </p:tavLst>
                                    </p:anim>
                                    <p:anim calcmode="lin" valueType="num">
                                      <p:cBhvr additive="base">
                                        <p:cTn id="12" dur="75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750" fill="hold"/>
                                        <p:tgtEl>
                                          <p:spTgt spid="19"/>
                                        </p:tgtEl>
                                        <p:attrNameLst>
                                          <p:attrName>ppt_w</p:attrName>
                                        </p:attrNameLst>
                                      </p:cBhvr>
                                      <p:tavLst>
                                        <p:tav tm="0">
                                          <p:val>
                                            <p:fltVal val="0"/>
                                          </p:val>
                                        </p:tav>
                                        <p:tav tm="100000">
                                          <p:val>
                                            <p:strVal val="#ppt_w"/>
                                          </p:val>
                                        </p:tav>
                                      </p:tavLst>
                                    </p:anim>
                                    <p:anim calcmode="lin" valueType="num">
                                      <p:cBhvr>
                                        <p:cTn id="17" dur="750" fill="hold"/>
                                        <p:tgtEl>
                                          <p:spTgt spid="19"/>
                                        </p:tgtEl>
                                        <p:attrNameLst>
                                          <p:attrName>ppt_h</p:attrName>
                                        </p:attrNameLst>
                                      </p:cBhvr>
                                      <p:tavLst>
                                        <p:tav tm="0">
                                          <p:val>
                                            <p:fltVal val="0"/>
                                          </p:val>
                                        </p:tav>
                                        <p:tav tm="100000">
                                          <p:val>
                                            <p:strVal val="#ppt_h"/>
                                          </p:val>
                                        </p:tav>
                                      </p:tavLst>
                                    </p:anim>
                                    <p:animEffect transition="in" filter="fade">
                                      <p:cBhvr>
                                        <p:cTn id="18" dur="750"/>
                                        <p:tgtEl>
                                          <p:spTgt spid="19"/>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 calcmode="lin" valueType="num">
                                      <p:cBhvr>
                                        <p:cTn id="24" dur="500" fill="hold"/>
                                        <p:tgtEl>
                                          <p:spTgt spid="11"/>
                                        </p:tgtEl>
                                        <p:attrNameLst>
                                          <p:attrName>style.rotation</p:attrName>
                                        </p:attrNameLst>
                                      </p:cBhvr>
                                      <p:tavLst>
                                        <p:tav tm="0">
                                          <p:val>
                                            <p:fltVal val="90"/>
                                          </p:val>
                                        </p:tav>
                                        <p:tav tm="100000">
                                          <p:val>
                                            <p:fltVal val="0"/>
                                          </p:val>
                                        </p:tav>
                                      </p:tavLst>
                                    </p:anim>
                                    <p:animEffect transition="in" filter="fade">
                                      <p:cBhvr>
                                        <p:cTn id="25" dur="500"/>
                                        <p:tgtEl>
                                          <p:spTgt spid="11"/>
                                        </p:tgtEl>
                                      </p:cBhvr>
                                    </p:animEffect>
                                  </p:childTnLst>
                                </p:cTn>
                              </p:par>
                              <p:par>
                                <p:cTn id="26" presetID="8" presetClass="emph" presetSubtype="0" fill="hold" grpId="1" nodeType="withEffect">
                                  <p:stCondLst>
                                    <p:cond delay="0"/>
                                  </p:stCondLst>
                                  <p:childTnLst>
                                    <p:animRot by="21600000">
                                      <p:cBhvr>
                                        <p:cTn id="27" dur="500" fill="hold"/>
                                        <p:tgtEl>
                                          <p:spTgt spid="11"/>
                                        </p:tgtEl>
                                        <p:attrNameLst>
                                          <p:attrName>r</p:attrName>
                                        </p:attrNameLst>
                                      </p:cBhvr>
                                    </p:animRo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0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anim calcmode="lin" valueType="num">
                                      <p:cBhvr>
                                        <p:cTn id="3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8" grpId="0"/>
      <p:bldP spid="15" grpId="0"/>
      <p:bldP spid="11" grpId="0" animBg="1"/>
      <p:bldP spid="1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19</a:t>
            </a:fld>
            <a:endParaRPr lang="zh-CN" altLang="en-US" sz="1800" dirty="0">
              <a:solidFill>
                <a:schemeClr val="bg1"/>
              </a:solidFill>
            </a:endParaRPr>
          </a:p>
        </p:txBody>
      </p:sp>
      <p:sp>
        <p:nvSpPr>
          <p:cNvPr id="7" name="矩形 18"/>
          <p:cNvSpPr/>
          <p:nvPr/>
        </p:nvSpPr>
        <p:spPr>
          <a:xfrm>
            <a:off x="755576" y="1635646"/>
            <a:ext cx="2174379" cy="2808000"/>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solidFill>
            <a:schemeClr val="bg1"/>
          </a:solidFill>
          <a:ln w="127000">
            <a:gradFill>
              <a:gsLst>
                <a:gs pos="0">
                  <a:srgbClr val="4BAF31"/>
                </a:gs>
                <a:gs pos="100000">
                  <a:srgbClr val="004B7D"/>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170086" tIns="510257" rIns="170086" bIns="43202" anchor="ctr"/>
          <a:lstStyle/>
          <a:p>
            <a:pPr lvl="0" algn="just">
              <a:lnSpc>
                <a:spcPct val="130000"/>
              </a:lnSpc>
              <a:spcBef>
                <a:spcPts val="565"/>
              </a:spcBef>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模板中的所有颜色板式均可编辑替换，可以根据自己的需要更换自己喜欢的颜色与修改图表的布局，适当的增加或删除部分内容，以让您的报告内容更加生动形象</a:t>
            </a:r>
            <a:endParaRPr lang="zh-CN" altLang="en-US" sz="1400" dirty="0">
              <a:solidFill>
                <a:prstClr val="white">
                  <a:lumMod val="65000"/>
                </a:prst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133610" y="2346036"/>
            <a:ext cx="1417624" cy="0"/>
          </a:xfrm>
          <a:prstGeom prst="line">
            <a:avLst/>
          </a:prstGeom>
          <a:ln w="19050">
            <a:solidFill>
              <a:srgbClr val="004B7D"/>
            </a:solidFill>
            <a:prstDash val="solid"/>
          </a:ln>
        </p:spPr>
        <p:style>
          <a:lnRef idx="1">
            <a:schemeClr val="accent1"/>
          </a:lnRef>
          <a:fillRef idx="0">
            <a:schemeClr val="accent1"/>
          </a:fillRef>
          <a:effectRef idx="0">
            <a:schemeClr val="accent1"/>
          </a:effectRef>
          <a:fontRef idx="minor">
            <a:schemeClr val="tx1"/>
          </a:fontRef>
        </p:style>
      </p:cxnSp>
      <p:sp>
        <p:nvSpPr>
          <p:cNvPr id="12" name="KSO_GT1"/>
          <p:cNvSpPr txBox="1">
            <a:spLocks noChangeArrowheads="1"/>
          </p:cNvSpPr>
          <p:nvPr/>
        </p:nvSpPr>
        <p:spPr bwMode="auto">
          <a:xfrm>
            <a:off x="1133610" y="1806022"/>
            <a:ext cx="1417624" cy="540014"/>
          </a:xfrm>
          <a:prstGeom prst="rect">
            <a:avLst/>
          </a:prstGeom>
          <a:noFill/>
          <a:ln w="9525">
            <a:noFill/>
            <a:miter lim="800000"/>
          </a:ln>
        </p:spPr>
        <p:txBody>
          <a:bodyPr lIns="0" tIns="43202" rIns="0" bIns="43202" anchor="ctr"/>
          <a:lstStyle/>
          <a:p>
            <a:pPr algn="ctr" eaLnBrk="1" hangingPunct="1"/>
            <a:r>
              <a:rPr lang="zh-CN" altLang="en-US" sz="23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13" name="矩形 18"/>
          <p:cNvSpPr/>
          <p:nvPr/>
        </p:nvSpPr>
        <p:spPr>
          <a:xfrm>
            <a:off x="3381219" y="1635646"/>
            <a:ext cx="2174379" cy="2808000"/>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solidFill>
            <a:schemeClr val="bg1"/>
          </a:solidFill>
          <a:ln w="127000">
            <a:gradFill>
              <a:gsLst>
                <a:gs pos="0">
                  <a:srgbClr val="4BAF31"/>
                </a:gs>
                <a:gs pos="100000">
                  <a:srgbClr val="004B7D"/>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170086" tIns="510257" rIns="170086" bIns="43202" anchor="ctr"/>
          <a:lstStyle/>
          <a:p>
            <a:pPr lvl="0" algn="just">
              <a:lnSpc>
                <a:spcPct val="130000"/>
              </a:lnSpc>
              <a:spcBef>
                <a:spcPts val="565"/>
              </a:spcBef>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a:t>
            </a:r>
            <a:r>
              <a:rPr lang="zh-CN" altLang="en-US" sz="1200" dirty="0" smtClean="0">
                <a:solidFill>
                  <a:prstClr val="black">
                    <a:lumMod val="75000"/>
                    <a:lumOff val="25000"/>
                  </a:prstClr>
                </a:solidFill>
                <a:latin typeface="微软雅黑" panose="020B0503020204020204" pitchFamily="34" charset="-122"/>
                <a:ea typeface="微软雅黑" panose="020B0503020204020204" pitchFamily="34" charset="-122"/>
              </a:rPr>
              <a:t>的第一</a:t>
            </a:r>
            <a:r>
              <a:rPr lang="en-US" altLang="zh-CN" sz="1200" dirty="0" smtClean="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200" dirty="0" smtClean="0">
                <a:solidFill>
                  <a:prstClr val="black">
                    <a:lumMod val="75000"/>
                    <a:lumOff val="25000"/>
                  </a:prstClr>
                </a:solidFill>
                <a:latin typeface="微软雅黑" panose="020B0503020204020204" pitchFamily="34" charset="-122"/>
                <a:ea typeface="微软雅黑" panose="020B0503020204020204" pitchFamily="34" charset="-122"/>
              </a:rPr>
              <a:t>象</a:t>
            </a:r>
            <a:endParaRPr lang="zh-CN" altLang="en-US" sz="1400" dirty="0">
              <a:solidFill>
                <a:prstClr val="white">
                  <a:lumMod val="65000"/>
                </a:prst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3760345" y="2346036"/>
            <a:ext cx="1416126" cy="0"/>
          </a:xfrm>
          <a:prstGeom prst="line">
            <a:avLst/>
          </a:prstGeom>
          <a:ln w="19050">
            <a:solidFill>
              <a:srgbClr val="004B7D"/>
            </a:solidFill>
            <a:prstDash val="solid"/>
          </a:ln>
        </p:spPr>
        <p:style>
          <a:lnRef idx="1">
            <a:schemeClr val="accent1"/>
          </a:lnRef>
          <a:fillRef idx="0">
            <a:schemeClr val="accent1"/>
          </a:fillRef>
          <a:effectRef idx="0">
            <a:schemeClr val="accent1"/>
          </a:effectRef>
          <a:fontRef idx="minor">
            <a:schemeClr val="tx1"/>
          </a:fontRef>
        </p:style>
      </p:cxnSp>
      <p:sp>
        <p:nvSpPr>
          <p:cNvPr id="15" name="KSO_GT1"/>
          <p:cNvSpPr txBox="1">
            <a:spLocks noChangeArrowheads="1"/>
          </p:cNvSpPr>
          <p:nvPr/>
        </p:nvSpPr>
        <p:spPr bwMode="auto">
          <a:xfrm>
            <a:off x="3760345" y="1806022"/>
            <a:ext cx="1416126" cy="540014"/>
          </a:xfrm>
          <a:prstGeom prst="rect">
            <a:avLst/>
          </a:prstGeom>
          <a:noFill/>
          <a:ln w="9525">
            <a:noFill/>
            <a:miter lim="800000"/>
          </a:ln>
        </p:spPr>
        <p:txBody>
          <a:bodyPr lIns="0" tIns="43202" rIns="0" bIns="43202" anchor="ctr"/>
          <a:lstStyle/>
          <a:p>
            <a:pPr algn="ctr"/>
            <a:r>
              <a:rPr lang="zh-CN" altLang="en-US" sz="23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16" name="矩形 18"/>
          <p:cNvSpPr/>
          <p:nvPr/>
        </p:nvSpPr>
        <p:spPr>
          <a:xfrm>
            <a:off x="5998021" y="1635646"/>
            <a:ext cx="2174379" cy="2808000"/>
          </a:xfrm>
          <a:custGeom>
            <a:avLst/>
            <a:gdLst/>
            <a:ahLst/>
            <a:cxnLst/>
            <a:rect l="l" t="t" r="r" b="b"/>
            <a:pathLst>
              <a:path w="2736304" h="3312368">
                <a:moveTo>
                  <a:pt x="571805" y="0"/>
                </a:moveTo>
                <a:lnTo>
                  <a:pt x="1008112" y="0"/>
                </a:lnTo>
                <a:lnTo>
                  <a:pt x="2164499" y="0"/>
                </a:lnTo>
                <a:lnTo>
                  <a:pt x="2736304" y="0"/>
                </a:lnTo>
                <a:lnTo>
                  <a:pt x="2736304" y="571805"/>
                </a:lnTo>
                <a:lnTo>
                  <a:pt x="2736304" y="1296144"/>
                </a:lnTo>
                <a:lnTo>
                  <a:pt x="2736304" y="2740563"/>
                </a:lnTo>
                <a:cubicBezTo>
                  <a:pt x="2736304" y="3056362"/>
                  <a:pt x="2480298" y="3312368"/>
                  <a:pt x="2164499" y="3312368"/>
                </a:cubicBezTo>
                <a:lnTo>
                  <a:pt x="1728192" y="3312368"/>
                </a:lnTo>
                <a:lnTo>
                  <a:pt x="571805" y="3312368"/>
                </a:lnTo>
                <a:lnTo>
                  <a:pt x="0" y="3312368"/>
                </a:lnTo>
                <a:lnTo>
                  <a:pt x="0" y="2740563"/>
                </a:lnTo>
                <a:lnTo>
                  <a:pt x="0" y="2016224"/>
                </a:lnTo>
                <a:lnTo>
                  <a:pt x="0" y="571805"/>
                </a:lnTo>
                <a:cubicBezTo>
                  <a:pt x="0" y="256006"/>
                  <a:pt x="256006" y="0"/>
                  <a:pt x="571805" y="0"/>
                </a:cubicBezTo>
                <a:close/>
              </a:path>
            </a:pathLst>
          </a:custGeom>
          <a:solidFill>
            <a:schemeClr val="bg1"/>
          </a:solidFill>
          <a:ln w="127000">
            <a:gradFill>
              <a:gsLst>
                <a:gs pos="0">
                  <a:srgbClr val="4BAF31"/>
                </a:gs>
                <a:gs pos="100000">
                  <a:srgbClr val="004B7D"/>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170086" tIns="510257" rIns="170086" bIns="43202" anchor="ctr"/>
          <a:lstStyle/>
          <a:p>
            <a:pPr lvl="0" algn="just">
              <a:lnSpc>
                <a:spcPct val="130000"/>
              </a:lnSpc>
              <a:spcBef>
                <a:spcPts val="565"/>
              </a:spcBef>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模板中的所有颜色板式均可编辑替换，可以根据自己的需要更换自己喜欢的颜色与修改图表的布局，适当的增加或删除部分内容，以让您的报告内容更加生动形象</a:t>
            </a:r>
            <a:endParaRPr lang="zh-CN" altLang="en-US" sz="1400" dirty="0">
              <a:solidFill>
                <a:prstClr val="white">
                  <a:lumMod val="65000"/>
                </a:prst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6376740" y="2346036"/>
            <a:ext cx="1417626" cy="0"/>
          </a:xfrm>
          <a:prstGeom prst="line">
            <a:avLst/>
          </a:prstGeom>
          <a:ln w="19050">
            <a:solidFill>
              <a:srgbClr val="004B7D"/>
            </a:solidFill>
            <a:prstDash val="solid"/>
          </a:ln>
        </p:spPr>
        <p:style>
          <a:lnRef idx="1">
            <a:schemeClr val="accent1"/>
          </a:lnRef>
          <a:fillRef idx="0">
            <a:schemeClr val="accent1"/>
          </a:fillRef>
          <a:effectRef idx="0">
            <a:schemeClr val="accent1"/>
          </a:effectRef>
          <a:fontRef idx="minor">
            <a:schemeClr val="tx1"/>
          </a:fontRef>
        </p:style>
      </p:cxnSp>
      <p:sp>
        <p:nvSpPr>
          <p:cNvPr id="18" name="KSO_GT1"/>
          <p:cNvSpPr txBox="1">
            <a:spLocks noChangeArrowheads="1"/>
          </p:cNvSpPr>
          <p:nvPr/>
        </p:nvSpPr>
        <p:spPr bwMode="auto">
          <a:xfrm>
            <a:off x="6376740" y="1806022"/>
            <a:ext cx="1417626" cy="540014"/>
          </a:xfrm>
          <a:prstGeom prst="rect">
            <a:avLst/>
          </a:prstGeom>
          <a:noFill/>
          <a:ln w="9525">
            <a:noFill/>
            <a:miter lim="800000"/>
          </a:ln>
        </p:spPr>
        <p:txBody>
          <a:bodyPr lIns="0" tIns="43202" rIns="0" bIns="43202" anchor="ctr"/>
          <a:lstStyle/>
          <a:p>
            <a:pPr algn="ctr"/>
            <a:r>
              <a:rPr lang="zh-CN" altLang="en-US" sz="23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2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par>
                          <p:cTn id="25" fill="hold">
                            <p:stCondLst>
                              <p:cond delay="2274"/>
                            </p:stCondLst>
                            <p:childTnLst>
                              <p:par>
                                <p:cTn id="26" presetID="53" presetClass="entr" presetSubtype="16"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childTnLst>
                          </p:cTn>
                        </p:par>
                        <p:par>
                          <p:cTn id="36" fill="hold">
                            <p:stCondLst>
                              <p:cond delay="2774"/>
                            </p:stCondLst>
                            <p:childTnLst>
                              <p:par>
                                <p:cTn id="37" presetID="22" presetClass="entr" presetSubtype="4"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par>
                          <p:cTn id="40" fill="hold">
                            <p:stCondLst>
                              <p:cond delay="3274"/>
                            </p:stCondLst>
                            <p:childTnLst>
                              <p:par>
                                <p:cTn id="41" presetID="5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3774"/>
                            </p:stCondLst>
                            <p:childTnLst>
                              <p:par>
                                <p:cTn id="52" presetID="22" presetClass="entr" presetSubtype="4"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par>
                          <p:cTn id="55" fill="hold">
                            <p:stCondLst>
                              <p:cond delay="4274"/>
                            </p:stCondLst>
                            <p:childTnLst>
                              <p:par>
                                <p:cTn id="56" presetID="53" presetClass="entr" presetSubtype="16"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2" grpId="0"/>
      <p:bldP spid="13" grpId="0" animBg="1"/>
      <p:bldP spid="15" grpId="0"/>
      <p:bldP spid="16"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48"/>
          <p:cNvSpPr txBox="1"/>
          <p:nvPr/>
        </p:nvSpPr>
        <p:spPr>
          <a:xfrm>
            <a:off x="934527" y="3172410"/>
            <a:ext cx="1569660" cy="7386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rPr>
              <a:t>工作回顾</a:t>
            </a:r>
            <a:endParaRPr lang="en-US" altLang="zh-CN"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spc="100" dirty="0">
                <a:solidFill>
                  <a:schemeClr val="tx1">
                    <a:lumMod val="75000"/>
                    <a:lumOff val="25000"/>
                  </a:schemeClr>
                </a:solidFill>
                <a:latin typeface="微软雅黑" panose="020B0503020204020204" pitchFamily="34" charset="-122"/>
                <a:ea typeface="微软雅黑" panose="020B0503020204020204" pitchFamily="34" charset="-122"/>
              </a:rPr>
              <a:t>（近年来工作情况）</a:t>
            </a:r>
            <a:endParaRPr lang="zh-CN" altLang="en-US" sz="17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49"/>
          <p:cNvSpPr txBox="1"/>
          <p:nvPr/>
        </p:nvSpPr>
        <p:spPr>
          <a:xfrm>
            <a:off x="2967966" y="3172410"/>
            <a:ext cx="1415773" cy="7386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rPr>
              <a:t>自我评价</a:t>
            </a:r>
            <a:endParaRPr lang="en-US" altLang="zh-CN"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spc="100" dirty="0">
                <a:solidFill>
                  <a:prstClr val="black">
                    <a:lumMod val="75000"/>
                    <a:lumOff val="25000"/>
                  </a:prstClr>
                </a:solidFill>
                <a:latin typeface="微软雅黑" panose="020B0503020204020204" pitchFamily="34" charset="-122"/>
                <a:ea typeface="微软雅黑" panose="020B0503020204020204" pitchFamily="34" charset="-122"/>
              </a:rPr>
              <a:t>（对自己的看法）</a:t>
            </a:r>
            <a:endPar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50"/>
          <p:cNvSpPr txBox="1"/>
          <p:nvPr/>
        </p:nvSpPr>
        <p:spPr>
          <a:xfrm>
            <a:off x="6596100" y="3172410"/>
            <a:ext cx="1415773" cy="7386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rPr>
              <a:t>目标展望</a:t>
            </a:r>
            <a:endParaRPr lang="en-US" altLang="zh-CN"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spc="100" dirty="0">
                <a:solidFill>
                  <a:prstClr val="black">
                    <a:lumMod val="75000"/>
                    <a:lumOff val="25000"/>
                  </a:prstClr>
                </a:solidFill>
                <a:latin typeface="微软雅黑" panose="020B0503020204020204" pitchFamily="34" charset="-122"/>
                <a:ea typeface="微软雅黑" panose="020B0503020204020204" pitchFamily="34" charset="-122"/>
              </a:rPr>
              <a:t>（对未来的规划）</a:t>
            </a:r>
            <a:endPar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Box 52"/>
          <p:cNvSpPr txBox="1"/>
          <p:nvPr/>
        </p:nvSpPr>
        <p:spPr>
          <a:xfrm>
            <a:off x="4789290" y="3172410"/>
            <a:ext cx="1415773" cy="738664"/>
          </a:xfrm>
          <a:prstGeom prst="rect">
            <a:avLst/>
          </a:prstGeom>
          <a:noFill/>
        </p:spPr>
        <p:txBody>
          <a:bodyPr wrap="none" rtlCol="0">
            <a:spAutoFit/>
          </a:bodyPr>
          <a:lstStyle/>
          <a:p>
            <a:pPr algn="ctr">
              <a:lnSpc>
                <a:spcPct val="150000"/>
              </a:lnSpc>
            </a:pPr>
            <a:r>
              <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rPr>
              <a:t>工作体会</a:t>
            </a:r>
            <a:endParaRPr lang="en-US" altLang="zh-CN"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1100" spc="100" dirty="0">
                <a:solidFill>
                  <a:prstClr val="black">
                    <a:lumMod val="75000"/>
                    <a:lumOff val="25000"/>
                  </a:prstClr>
                </a:solidFill>
                <a:latin typeface="微软雅黑" panose="020B0503020204020204" pitchFamily="34" charset="-122"/>
                <a:ea typeface="微软雅黑" panose="020B0503020204020204" pitchFamily="34" charset="-122"/>
              </a:rPr>
              <a:t>（对工作的感悟）</a:t>
            </a:r>
            <a:endParaRPr lang="zh-CN" altLang="en-US" sz="1700" b="1"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395536" y="1131590"/>
            <a:ext cx="8352928" cy="0"/>
          </a:xfrm>
          <a:prstGeom prst="line">
            <a:avLst/>
          </a:prstGeom>
          <a:ln>
            <a:solidFill>
              <a:srgbClr val="4BAF31"/>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18"/>
          <p:cNvSpPr txBox="1"/>
          <p:nvPr/>
        </p:nvSpPr>
        <p:spPr>
          <a:xfrm>
            <a:off x="3203849" y="627534"/>
            <a:ext cx="2736302" cy="461665"/>
          </a:xfrm>
          <a:prstGeom prst="rect">
            <a:avLst/>
          </a:prstGeom>
          <a:noFill/>
        </p:spPr>
        <p:txBody>
          <a:bodyPr wrap="square" rtlCol="0">
            <a:spAutoFit/>
          </a:bodyPr>
          <a:lstStyle/>
          <a:p>
            <a:pPr algn="ctr"/>
            <a:r>
              <a:rPr lang="zh-CN" altLang="en-US" sz="2400" b="1" dirty="0">
                <a:solidFill>
                  <a:srgbClr val="004B7D"/>
                </a:solidFill>
                <a:latin typeface="微软雅黑" panose="020B0503020204020204" pitchFamily="34" charset="-122"/>
                <a:ea typeface="微软雅黑" panose="020B0503020204020204" pitchFamily="34" charset="-122"/>
              </a:rPr>
              <a:t>目  录</a:t>
            </a:r>
            <a:r>
              <a:rPr lang="en-US" altLang="zh-CN" sz="2400" b="1" dirty="0">
                <a:solidFill>
                  <a:srgbClr val="4BAF31"/>
                </a:solidFill>
                <a:latin typeface="微软雅黑" panose="020B0503020204020204" pitchFamily="34" charset="-122"/>
                <a:ea typeface="微软雅黑" panose="020B0503020204020204" pitchFamily="34" charset="-122"/>
              </a:rPr>
              <a:t>/</a:t>
            </a:r>
            <a:r>
              <a:rPr lang="en-US" altLang="zh-CN" sz="1600" b="1" dirty="0">
                <a:solidFill>
                  <a:srgbClr val="4BAF31"/>
                </a:solidFill>
                <a:latin typeface="微软雅黑" panose="020B0503020204020204" pitchFamily="34" charset="-122"/>
                <a:ea typeface="微软雅黑" panose="020B0503020204020204" pitchFamily="34" charset="-122"/>
              </a:rPr>
              <a:t>CONTENTS</a:t>
            </a:r>
            <a:endParaRPr lang="en-US" altLang="zh-CN" sz="2400" b="1" dirty="0">
              <a:solidFill>
                <a:srgbClr val="4BAF3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rot="5400000">
            <a:off x="1281760" y="1816690"/>
            <a:ext cx="1116508" cy="1259752"/>
            <a:chOff x="4468733" y="2771468"/>
            <a:chExt cx="1487127" cy="1677919"/>
          </a:xfrm>
        </p:grpSpPr>
        <p:sp>
          <p:nvSpPr>
            <p:cNvPr id="25"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6" name="Freeform 5"/>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grpSp>
        <p:nvGrpSpPr>
          <p:cNvPr id="27" name="组合 26"/>
          <p:cNvGrpSpPr/>
          <p:nvPr/>
        </p:nvGrpSpPr>
        <p:grpSpPr>
          <a:xfrm rot="5400000">
            <a:off x="3117598" y="1816690"/>
            <a:ext cx="1116508" cy="1259752"/>
            <a:chOff x="4468733" y="2771468"/>
            <a:chExt cx="1487127" cy="1677919"/>
          </a:xfrm>
        </p:grpSpPr>
        <p:sp>
          <p:nvSpPr>
            <p:cNvPr id="28"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Freeform 5"/>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4BAF3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grpSp>
        <p:nvGrpSpPr>
          <p:cNvPr id="30" name="组合 29"/>
          <p:cNvGrpSpPr/>
          <p:nvPr/>
        </p:nvGrpSpPr>
        <p:grpSpPr>
          <a:xfrm rot="5400000">
            <a:off x="4938922" y="1816690"/>
            <a:ext cx="1116508" cy="1259752"/>
            <a:chOff x="4468733" y="2771468"/>
            <a:chExt cx="1487127" cy="1677919"/>
          </a:xfrm>
        </p:grpSpPr>
        <p:sp>
          <p:nvSpPr>
            <p:cNvPr id="31"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2" name="Freeform 5"/>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grpSp>
        <p:nvGrpSpPr>
          <p:cNvPr id="33" name="组合 32"/>
          <p:cNvGrpSpPr/>
          <p:nvPr/>
        </p:nvGrpSpPr>
        <p:grpSpPr>
          <a:xfrm rot="5400000">
            <a:off x="6745733" y="1816690"/>
            <a:ext cx="1116508" cy="1259752"/>
            <a:chOff x="4468733" y="2771468"/>
            <a:chExt cx="1487127" cy="1677919"/>
          </a:xfrm>
        </p:grpSpPr>
        <p:sp>
          <p:nvSpPr>
            <p:cNvPr id="34" name="Freeform 5"/>
            <p:cNvSpPr/>
            <p:nvPr/>
          </p:nvSpPr>
          <p:spPr bwMode="auto">
            <a:xfrm rot="5400000">
              <a:off x="4373337" y="2866864"/>
              <a:ext cx="1677919" cy="148712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35" name="Freeform 5"/>
            <p:cNvSpPr/>
            <p:nvPr/>
          </p:nvSpPr>
          <p:spPr bwMode="auto">
            <a:xfrm rot="5400000">
              <a:off x="4600910" y="3068560"/>
              <a:ext cx="1222771" cy="10837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4BAF31"/>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sp>
        <p:nvSpPr>
          <p:cNvPr id="49" name="Freeform 16"/>
          <p:cNvSpPr>
            <a:spLocks noEditPoints="1"/>
          </p:cNvSpPr>
          <p:nvPr/>
        </p:nvSpPr>
        <p:spPr bwMode="auto">
          <a:xfrm>
            <a:off x="1629976" y="2324555"/>
            <a:ext cx="420074" cy="244020"/>
          </a:xfrm>
          <a:custGeom>
            <a:avLst/>
            <a:gdLst>
              <a:gd name="T0" fmla="*/ 712 w 739"/>
              <a:gd name="T1" fmla="*/ 36 h 492"/>
              <a:gd name="T2" fmla="*/ 712 w 739"/>
              <a:gd name="T3" fmla="*/ 404 h 492"/>
              <a:gd name="T4" fmla="*/ 702 w 739"/>
              <a:gd name="T5" fmla="*/ 404 h 492"/>
              <a:gd name="T6" fmla="*/ 678 w 739"/>
              <a:gd name="T7" fmla="*/ 403 h 492"/>
              <a:gd name="T8" fmla="*/ 373 w 739"/>
              <a:gd name="T9" fmla="*/ 480 h 492"/>
              <a:gd name="T10" fmla="*/ 369 w 739"/>
              <a:gd name="T11" fmla="*/ 482 h 492"/>
              <a:gd name="T12" fmla="*/ 365 w 739"/>
              <a:gd name="T13" fmla="*/ 480 h 492"/>
              <a:gd name="T14" fmla="*/ 60 w 739"/>
              <a:gd name="T15" fmla="*/ 403 h 492"/>
              <a:gd name="T16" fmla="*/ 37 w 739"/>
              <a:gd name="T17" fmla="*/ 404 h 492"/>
              <a:gd name="T18" fmla="*/ 26 w 739"/>
              <a:gd name="T19" fmla="*/ 404 h 492"/>
              <a:gd name="T20" fmla="*/ 26 w 739"/>
              <a:gd name="T21" fmla="*/ 36 h 492"/>
              <a:gd name="T22" fmla="*/ 0 w 739"/>
              <a:gd name="T23" fmla="*/ 36 h 492"/>
              <a:gd name="T24" fmla="*/ 0 w 739"/>
              <a:gd name="T25" fmla="*/ 418 h 492"/>
              <a:gd name="T26" fmla="*/ 369 w 739"/>
              <a:gd name="T27" fmla="*/ 492 h 492"/>
              <a:gd name="T28" fmla="*/ 739 w 739"/>
              <a:gd name="T29" fmla="*/ 418 h 492"/>
              <a:gd name="T30" fmla="*/ 739 w 739"/>
              <a:gd name="T31" fmla="*/ 36 h 492"/>
              <a:gd name="T32" fmla="*/ 712 w 739"/>
              <a:gd name="T33" fmla="*/ 36 h 492"/>
              <a:gd name="T34" fmla="*/ 357 w 739"/>
              <a:gd name="T35" fmla="*/ 418 h 492"/>
              <a:gd name="T36" fmla="*/ 357 w 739"/>
              <a:gd name="T37" fmla="*/ 82 h 492"/>
              <a:gd name="T38" fmla="*/ 101 w 739"/>
              <a:gd name="T39" fmla="*/ 2 h 492"/>
              <a:gd name="T40" fmla="*/ 101 w 739"/>
              <a:gd name="T41" fmla="*/ 352 h 492"/>
              <a:gd name="T42" fmla="*/ 111 w 739"/>
              <a:gd name="T43" fmla="*/ 352 h 492"/>
              <a:gd name="T44" fmla="*/ 357 w 739"/>
              <a:gd name="T45" fmla="*/ 418 h 492"/>
              <a:gd name="T46" fmla="*/ 638 w 739"/>
              <a:gd name="T47" fmla="*/ 352 h 492"/>
              <a:gd name="T48" fmla="*/ 638 w 739"/>
              <a:gd name="T49" fmla="*/ 2 h 492"/>
              <a:gd name="T50" fmla="*/ 382 w 739"/>
              <a:gd name="T51" fmla="*/ 82 h 492"/>
              <a:gd name="T52" fmla="*/ 382 w 739"/>
              <a:gd name="T53" fmla="*/ 418 h 492"/>
              <a:gd name="T54" fmla="*/ 628 w 739"/>
              <a:gd name="T55" fmla="*/ 352 h 492"/>
              <a:gd name="T56" fmla="*/ 638 w 739"/>
              <a:gd name="T57" fmla="*/ 352 h 492"/>
              <a:gd name="T58" fmla="*/ 369 w 739"/>
              <a:gd name="T59" fmla="*/ 473 h 492"/>
              <a:gd name="T60" fmla="*/ 695 w 739"/>
              <a:gd name="T61" fmla="*/ 395 h 492"/>
              <a:gd name="T62" fmla="*/ 695 w 739"/>
              <a:gd name="T63" fmla="*/ 7 h 492"/>
              <a:gd name="T64" fmla="*/ 655 w 739"/>
              <a:gd name="T65" fmla="*/ 7 h 492"/>
              <a:gd name="T66" fmla="*/ 655 w 739"/>
              <a:gd name="T67" fmla="*/ 370 h 492"/>
              <a:gd name="T68" fmla="*/ 645 w 739"/>
              <a:gd name="T69" fmla="*/ 370 h 492"/>
              <a:gd name="T70" fmla="*/ 626 w 739"/>
              <a:gd name="T71" fmla="*/ 369 h 492"/>
              <a:gd name="T72" fmla="*/ 376 w 739"/>
              <a:gd name="T73" fmla="*/ 441 h 492"/>
              <a:gd name="T74" fmla="*/ 369 w 739"/>
              <a:gd name="T75" fmla="*/ 445 h 492"/>
              <a:gd name="T76" fmla="*/ 363 w 739"/>
              <a:gd name="T77" fmla="*/ 441 h 492"/>
              <a:gd name="T78" fmla="*/ 113 w 739"/>
              <a:gd name="T79" fmla="*/ 369 h 492"/>
              <a:gd name="T80" fmla="*/ 93 w 739"/>
              <a:gd name="T81" fmla="*/ 370 h 492"/>
              <a:gd name="T82" fmla="*/ 83 w 739"/>
              <a:gd name="T83" fmla="*/ 370 h 492"/>
              <a:gd name="T84" fmla="*/ 83 w 739"/>
              <a:gd name="T85" fmla="*/ 7 h 492"/>
              <a:gd name="T86" fmla="*/ 44 w 739"/>
              <a:gd name="T87" fmla="*/ 7 h 492"/>
              <a:gd name="T88" fmla="*/ 44 w 739"/>
              <a:gd name="T89" fmla="*/ 395 h 492"/>
              <a:gd name="T90" fmla="*/ 369 w 739"/>
              <a:gd name="T91" fmla="*/ 473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9" h="492">
                <a:moveTo>
                  <a:pt x="712" y="36"/>
                </a:moveTo>
                <a:lnTo>
                  <a:pt x="712" y="404"/>
                </a:lnTo>
                <a:lnTo>
                  <a:pt x="702" y="404"/>
                </a:lnTo>
                <a:cubicBezTo>
                  <a:pt x="694" y="404"/>
                  <a:pt x="686" y="403"/>
                  <a:pt x="678" y="403"/>
                </a:cubicBezTo>
                <a:cubicBezTo>
                  <a:pt x="576" y="403"/>
                  <a:pt x="467" y="430"/>
                  <a:pt x="373" y="480"/>
                </a:cubicBezTo>
                <a:lnTo>
                  <a:pt x="369" y="482"/>
                </a:lnTo>
                <a:lnTo>
                  <a:pt x="365" y="480"/>
                </a:lnTo>
                <a:cubicBezTo>
                  <a:pt x="271" y="430"/>
                  <a:pt x="163" y="403"/>
                  <a:pt x="60" y="403"/>
                </a:cubicBezTo>
                <a:cubicBezTo>
                  <a:pt x="52" y="403"/>
                  <a:pt x="45" y="404"/>
                  <a:pt x="37" y="404"/>
                </a:cubicBezTo>
                <a:lnTo>
                  <a:pt x="26" y="404"/>
                </a:lnTo>
                <a:lnTo>
                  <a:pt x="26" y="36"/>
                </a:lnTo>
                <a:cubicBezTo>
                  <a:pt x="17" y="36"/>
                  <a:pt x="9" y="36"/>
                  <a:pt x="0" y="36"/>
                </a:cubicBezTo>
                <a:lnTo>
                  <a:pt x="0" y="418"/>
                </a:lnTo>
                <a:cubicBezTo>
                  <a:pt x="123" y="415"/>
                  <a:pt x="254" y="442"/>
                  <a:pt x="369" y="492"/>
                </a:cubicBezTo>
                <a:cubicBezTo>
                  <a:pt x="484" y="442"/>
                  <a:pt x="616" y="415"/>
                  <a:pt x="739" y="418"/>
                </a:cubicBezTo>
                <a:lnTo>
                  <a:pt x="739" y="36"/>
                </a:lnTo>
                <a:cubicBezTo>
                  <a:pt x="730" y="36"/>
                  <a:pt x="721" y="36"/>
                  <a:pt x="712" y="36"/>
                </a:cubicBezTo>
                <a:close/>
                <a:moveTo>
                  <a:pt x="357" y="418"/>
                </a:moveTo>
                <a:lnTo>
                  <a:pt x="357" y="82"/>
                </a:lnTo>
                <a:cubicBezTo>
                  <a:pt x="277" y="28"/>
                  <a:pt x="186" y="0"/>
                  <a:pt x="101" y="2"/>
                </a:cubicBezTo>
                <a:lnTo>
                  <a:pt x="101" y="352"/>
                </a:lnTo>
                <a:cubicBezTo>
                  <a:pt x="104" y="352"/>
                  <a:pt x="107" y="352"/>
                  <a:pt x="111" y="352"/>
                </a:cubicBezTo>
                <a:cubicBezTo>
                  <a:pt x="193" y="352"/>
                  <a:pt x="280" y="375"/>
                  <a:pt x="357" y="418"/>
                </a:cubicBezTo>
                <a:close/>
                <a:moveTo>
                  <a:pt x="638" y="352"/>
                </a:moveTo>
                <a:lnTo>
                  <a:pt x="638" y="2"/>
                </a:lnTo>
                <a:cubicBezTo>
                  <a:pt x="552" y="0"/>
                  <a:pt x="461" y="28"/>
                  <a:pt x="382" y="82"/>
                </a:cubicBezTo>
                <a:lnTo>
                  <a:pt x="382" y="418"/>
                </a:lnTo>
                <a:cubicBezTo>
                  <a:pt x="459" y="375"/>
                  <a:pt x="545" y="352"/>
                  <a:pt x="628" y="352"/>
                </a:cubicBezTo>
                <a:cubicBezTo>
                  <a:pt x="631" y="352"/>
                  <a:pt x="635" y="352"/>
                  <a:pt x="638" y="352"/>
                </a:cubicBezTo>
                <a:close/>
                <a:moveTo>
                  <a:pt x="369" y="473"/>
                </a:moveTo>
                <a:cubicBezTo>
                  <a:pt x="473" y="417"/>
                  <a:pt x="590" y="391"/>
                  <a:pt x="695" y="395"/>
                </a:cubicBezTo>
                <a:lnTo>
                  <a:pt x="695" y="7"/>
                </a:lnTo>
                <a:cubicBezTo>
                  <a:pt x="682" y="6"/>
                  <a:pt x="669" y="6"/>
                  <a:pt x="655" y="7"/>
                </a:cubicBezTo>
                <a:lnTo>
                  <a:pt x="655" y="370"/>
                </a:lnTo>
                <a:lnTo>
                  <a:pt x="645" y="370"/>
                </a:lnTo>
                <a:cubicBezTo>
                  <a:pt x="639" y="369"/>
                  <a:pt x="632" y="369"/>
                  <a:pt x="626" y="369"/>
                </a:cubicBezTo>
                <a:cubicBezTo>
                  <a:pt x="542" y="369"/>
                  <a:pt x="453" y="395"/>
                  <a:pt x="376" y="441"/>
                </a:cubicBezTo>
                <a:lnTo>
                  <a:pt x="369" y="445"/>
                </a:lnTo>
                <a:lnTo>
                  <a:pt x="363" y="441"/>
                </a:lnTo>
                <a:cubicBezTo>
                  <a:pt x="286" y="395"/>
                  <a:pt x="197" y="369"/>
                  <a:pt x="113" y="369"/>
                </a:cubicBezTo>
                <a:cubicBezTo>
                  <a:pt x="106" y="369"/>
                  <a:pt x="100" y="369"/>
                  <a:pt x="93" y="370"/>
                </a:cubicBezTo>
                <a:lnTo>
                  <a:pt x="83" y="370"/>
                </a:lnTo>
                <a:lnTo>
                  <a:pt x="83" y="7"/>
                </a:lnTo>
                <a:cubicBezTo>
                  <a:pt x="70" y="6"/>
                  <a:pt x="57" y="6"/>
                  <a:pt x="44" y="7"/>
                </a:cubicBezTo>
                <a:lnTo>
                  <a:pt x="44" y="395"/>
                </a:lnTo>
                <a:cubicBezTo>
                  <a:pt x="148" y="391"/>
                  <a:pt x="265" y="417"/>
                  <a:pt x="369" y="4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50" name="Freeform 9"/>
          <p:cNvSpPr>
            <a:spLocks noEditPoints="1"/>
          </p:cNvSpPr>
          <p:nvPr/>
        </p:nvSpPr>
        <p:spPr bwMode="auto">
          <a:xfrm>
            <a:off x="3515672" y="2257880"/>
            <a:ext cx="332598" cy="377370"/>
          </a:xfrm>
          <a:custGeom>
            <a:avLst/>
            <a:gdLst>
              <a:gd name="T0" fmla="*/ 402 w 630"/>
              <a:gd name="T1" fmla="*/ 89 h 711"/>
              <a:gd name="T2" fmla="*/ 313 w 630"/>
              <a:gd name="T3" fmla="*/ 178 h 711"/>
              <a:gd name="T4" fmla="*/ 223 w 630"/>
              <a:gd name="T5" fmla="*/ 178 h 711"/>
              <a:gd name="T6" fmla="*/ 134 w 630"/>
              <a:gd name="T7" fmla="*/ 89 h 711"/>
              <a:gd name="T8" fmla="*/ 223 w 630"/>
              <a:gd name="T9" fmla="*/ 0 h 711"/>
              <a:gd name="T10" fmla="*/ 313 w 630"/>
              <a:gd name="T11" fmla="*/ 0 h 711"/>
              <a:gd name="T12" fmla="*/ 402 w 630"/>
              <a:gd name="T13" fmla="*/ 89 h 711"/>
              <a:gd name="T14" fmla="*/ 445 w 630"/>
              <a:gd name="T15" fmla="*/ 89 h 711"/>
              <a:gd name="T16" fmla="*/ 446 w 630"/>
              <a:gd name="T17" fmla="*/ 109 h 711"/>
              <a:gd name="T18" fmla="*/ 335 w 630"/>
              <a:gd name="T19" fmla="*/ 221 h 711"/>
              <a:gd name="T20" fmla="*/ 201 w 630"/>
              <a:gd name="T21" fmla="*/ 221 h 711"/>
              <a:gd name="T22" fmla="*/ 90 w 630"/>
              <a:gd name="T23" fmla="*/ 109 h 711"/>
              <a:gd name="T24" fmla="*/ 92 w 630"/>
              <a:gd name="T25" fmla="*/ 89 h 711"/>
              <a:gd name="T26" fmla="*/ 0 w 630"/>
              <a:gd name="T27" fmla="*/ 198 h 711"/>
              <a:gd name="T28" fmla="*/ 0 w 630"/>
              <a:gd name="T29" fmla="*/ 600 h 711"/>
              <a:gd name="T30" fmla="*/ 112 w 630"/>
              <a:gd name="T31" fmla="*/ 711 h 711"/>
              <a:gd name="T32" fmla="*/ 409 w 630"/>
              <a:gd name="T33" fmla="*/ 711 h 711"/>
              <a:gd name="T34" fmla="*/ 288 w 630"/>
              <a:gd name="T35" fmla="*/ 528 h 711"/>
              <a:gd name="T36" fmla="*/ 487 w 630"/>
              <a:gd name="T37" fmla="*/ 328 h 711"/>
              <a:gd name="T38" fmla="*/ 536 w 630"/>
              <a:gd name="T39" fmla="*/ 335 h 711"/>
              <a:gd name="T40" fmla="*/ 536 w 630"/>
              <a:gd name="T41" fmla="*/ 198 h 711"/>
              <a:gd name="T42" fmla="*/ 445 w 630"/>
              <a:gd name="T43" fmla="*/ 89 h 711"/>
              <a:gd name="T44" fmla="*/ 251 w 630"/>
              <a:gd name="T45" fmla="*/ 446 h 711"/>
              <a:gd name="T46" fmla="*/ 251 w 630"/>
              <a:gd name="T47" fmla="*/ 446 h 711"/>
              <a:gd name="T48" fmla="*/ 112 w 630"/>
              <a:gd name="T49" fmla="*/ 446 h 711"/>
              <a:gd name="T50" fmla="*/ 90 w 630"/>
              <a:gd name="T51" fmla="*/ 423 h 711"/>
              <a:gd name="T52" fmla="*/ 112 w 630"/>
              <a:gd name="T53" fmla="*/ 401 h 711"/>
              <a:gd name="T54" fmla="*/ 251 w 630"/>
              <a:gd name="T55" fmla="*/ 401 h 711"/>
              <a:gd name="T56" fmla="*/ 274 w 630"/>
              <a:gd name="T57" fmla="*/ 423 h 711"/>
              <a:gd name="T58" fmla="*/ 251 w 630"/>
              <a:gd name="T59" fmla="*/ 446 h 711"/>
              <a:gd name="T60" fmla="*/ 296 w 630"/>
              <a:gd name="T61" fmla="*/ 356 h 711"/>
              <a:gd name="T62" fmla="*/ 296 w 630"/>
              <a:gd name="T63" fmla="*/ 356 h 711"/>
              <a:gd name="T64" fmla="*/ 112 w 630"/>
              <a:gd name="T65" fmla="*/ 356 h 711"/>
              <a:gd name="T66" fmla="*/ 90 w 630"/>
              <a:gd name="T67" fmla="*/ 334 h 711"/>
              <a:gd name="T68" fmla="*/ 112 w 630"/>
              <a:gd name="T69" fmla="*/ 312 h 711"/>
              <a:gd name="T70" fmla="*/ 296 w 630"/>
              <a:gd name="T71" fmla="*/ 312 h 711"/>
              <a:gd name="T72" fmla="*/ 318 w 630"/>
              <a:gd name="T73" fmla="*/ 334 h 711"/>
              <a:gd name="T74" fmla="*/ 296 w 630"/>
              <a:gd name="T75" fmla="*/ 356 h 711"/>
              <a:gd name="T76" fmla="*/ 524 w 630"/>
              <a:gd name="T77" fmla="*/ 390 h 711"/>
              <a:gd name="T78" fmla="*/ 488 w 630"/>
              <a:gd name="T79" fmla="*/ 385 h 711"/>
              <a:gd name="T80" fmla="*/ 346 w 630"/>
              <a:gd name="T81" fmla="*/ 527 h 711"/>
              <a:gd name="T82" fmla="*/ 458 w 630"/>
              <a:gd name="T83" fmla="*/ 666 h 711"/>
              <a:gd name="T84" fmla="*/ 488 w 630"/>
              <a:gd name="T85" fmla="*/ 669 h 711"/>
              <a:gd name="T86" fmla="*/ 630 w 630"/>
              <a:gd name="T87" fmla="*/ 527 h 711"/>
              <a:gd name="T88" fmla="*/ 524 w 630"/>
              <a:gd name="T89" fmla="*/ 390 h 711"/>
              <a:gd name="T90" fmla="*/ 569 w 630"/>
              <a:gd name="T91" fmla="*/ 507 h 711"/>
              <a:gd name="T92" fmla="*/ 569 w 630"/>
              <a:gd name="T93" fmla="*/ 507 h 711"/>
              <a:gd name="T94" fmla="*/ 524 w 630"/>
              <a:gd name="T95" fmla="*/ 552 h 711"/>
              <a:gd name="T96" fmla="*/ 488 w 630"/>
              <a:gd name="T97" fmla="*/ 588 h 711"/>
              <a:gd name="T98" fmla="*/ 448 w 630"/>
              <a:gd name="T99" fmla="*/ 588 h 711"/>
              <a:gd name="T100" fmla="*/ 408 w 630"/>
              <a:gd name="T101" fmla="*/ 547 h 711"/>
              <a:gd name="T102" fmla="*/ 408 w 630"/>
              <a:gd name="T103" fmla="*/ 507 h 711"/>
              <a:gd name="T104" fmla="*/ 448 w 630"/>
              <a:gd name="T105" fmla="*/ 507 h 711"/>
              <a:gd name="T106" fmla="*/ 468 w 630"/>
              <a:gd name="T107" fmla="*/ 527 h 711"/>
              <a:gd name="T108" fmla="*/ 524 w 630"/>
              <a:gd name="T109" fmla="*/ 472 h 711"/>
              <a:gd name="T110" fmla="*/ 528 w 630"/>
              <a:gd name="T111" fmla="*/ 467 h 711"/>
              <a:gd name="T112" fmla="*/ 569 w 630"/>
              <a:gd name="T113" fmla="*/ 467 h 711"/>
              <a:gd name="T114" fmla="*/ 569 w 630"/>
              <a:gd name="T115" fmla="*/ 50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0" h="711">
                <a:moveTo>
                  <a:pt x="402" y="89"/>
                </a:moveTo>
                <a:cubicBezTo>
                  <a:pt x="402" y="138"/>
                  <a:pt x="362" y="178"/>
                  <a:pt x="313" y="178"/>
                </a:cubicBezTo>
                <a:lnTo>
                  <a:pt x="223" y="178"/>
                </a:lnTo>
                <a:cubicBezTo>
                  <a:pt x="174" y="178"/>
                  <a:pt x="134" y="138"/>
                  <a:pt x="134" y="89"/>
                </a:cubicBezTo>
                <a:cubicBezTo>
                  <a:pt x="134" y="39"/>
                  <a:pt x="174" y="0"/>
                  <a:pt x="223" y="0"/>
                </a:cubicBezTo>
                <a:lnTo>
                  <a:pt x="313" y="0"/>
                </a:lnTo>
                <a:cubicBezTo>
                  <a:pt x="362" y="0"/>
                  <a:pt x="402" y="39"/>
                  <a:pt x="402" y="89"/>
                </a:cubicBezTo>
                <a:close/>
                <a:moveTo>
                  <a:pt x="445" y="89"/>
                </a:moveTo>
                <a:cubicBezTo>
                  <a:pt x="446" y="95"/>
                  <a:pt x="446" y="102"/>
                  <a:pt x="446" y="109"/>
                </a:cubicBezTo>
                <a:cubicBezTo>
                  <a:pt x="446" y="171"/>
                  <a:pt x="397" y="221"/>
                  <a:pt x="335" y="221"/>
                </a:cubicBezTo>
                <a:lnTo>
                  <a:pt x="201" y="221"/>
                </a:lnTo>
                <a:cubicBezTo>
                  <a:pt x="140" y="221"/>
                  <a:pt x="90" y="171"/>
                  <a:pt x="90" y="109"/>
                </a:cubicBezTo>
                <a:cubicBezTo>
                  <a:pt x="90" y="102"/>
                  <a:pt x="90" y="95"/>
                  <a:pt x="92" y="89"/>
                </a:cubicBezTo>
                <a:cubicBezTo>
                  <a:pt x="40" y="98"/>
                  <a:pt x="0" y="144"/>
                  <a:pt x="0" y="198"/>
                </a:cubicBezTo>
                <a:lnTo>
                  <a:pt x="0" y="600"/>
                </a:lnTo>
                <a:cubicBezTo>
                  <a:pt x="0" y="661"/>
                  <a:pt x="50" y="711"/>
                  <a:pt x="112" y="711"/>
                </a:cubicBezTo>
                <a:lnTo>
                  <a:pt x="409" y="711"/>
                </a:lnTo>
                <a:cubicBezTo>
                  <a:pt x="338" y="681"/>
                  <a:pt x="288" y="610"/>
                  <a:pt x="288" y="528"/>
                </a:cubicBezTo>
                <a:cubicBezTo>
                  <a:pt x="288" y="418"/>
                  <a:pt x="377" y="328"/>
                  <a:pt x="487" y="328"/>
                </a:cubicBezTo>
                <a:cubicBezTo>
                  <a:pt x="504" y="328"/>
                  <a:pt x="520" y="331"/>
                  <a:pt x="536" y="335"/>
                </a:cubicBezTo>
                <a:lnTo>
                  <a:pt x="536" y="198"/>
                </a:lnTo>
                <a:cubicBezTo>
                  <a:pt x="536" y="144"/>
                  <a:pt x="496" y="98"/>
                  <a:pt x="445" y="89"/>
                </a:cubicBezTo>
                <a:close/>
                <a:moveTo>
                  <a:pt x="251" y="446"/>
                </a:moveTo>
                <a:lnTo>
                  <a:pt x="251" y="446"/>
                </a:lnTo>
                <a:lnTo>
                  <a:pt x="112" y="446"/>
                </a:lnTo>
                <a:cubicBezTo>
                  <a:pt x="100" y="446"/>
                  <a:pt x="90" y="436"/>
                  <a:pt x="90" y="423"/>
                </a:cubicBezTo>
                <a:cubicBezTo>
                  <a:pt x="90" y="411"/>
                  <a:pt x="100" y="401"/>
                  <a:pt x="112" y="401"/>
                </a:cubicBezTo>
                <a:lnTo>
                  <a:pt x="251" y="401"/>
                </a:lnTo>
                <a:cubicBezTo>
                  <a:pt x="264" y="401"/>
                  <a:pt x="274" y="411"/>
                  <a:pt x="274" y="423"/>
                </a:cubicBezTo>
                <a:cubicBezTo>
                  <a:pt x="274" y="436"/>
                  <a:pt x="264" y="446"/>
                  <a:pt x="251" y="446"/>
                </a:cubicBezTo>
                <a:close/>
                <a:moveTo>
                  <a:pt x="296" y="356"/>
                </a:moveTo>
                <a:lnTo>
                  <a:pt x="296" y="356"/>
                </a:lnTo>
                <a:lnTo>
                  <a:pt x="112" y="356"/>
                </a:lnTo>
                <a:cubicBezTo>
                  <a:pt x="100" y="356"/>
                  <a:pt x="90" y="346"/>
                  <a:pt x="90" y="334"/>
                </a:cubicBezTo>
                <a:cubicBezTo>
                  <a:pt x="90" y="322"/>
                  <a:pt x="100" y="312"/>
                  <a:pt x="112" y="312"/>
                </a:cubicBezTo>
                <a:lnTo>
                  <a:pt x="296" y="312"/>
                </a:lnTo>
                <a:cubicBezTo>
                  <a:pt x="308" y="312"/>
                  <a:pt x="318" y="322"/>
                  <a:pt x="318" y="334"/>
                </a:cubicBezTo>
                <a:cubicBezTo>
                  <a:pt x="318" y="346"/>
                  <a:pt x="308" y="356"/>
                  <a:pt x="296" y="356"/>
                </a:cubicBezTo>
                <a:close/>
                <a:moveTo>
                  <a:pt x="524" y="390"/>
                </a:moveTo>
                <a:cubicBezTo>
                  <a:pt x="512" y="387"/>
                  <a:pt x="501" y="385"/>
                  <a:pt x="488" y="385"/>
                </a:cubicBezTo>
                <a:cubicBezTo>
                  <a:pt x="410" y="385"/>
                  <a:pt x="346" y="449"/>
                  <a:pt x="346" y="527"/>
                </a:cubicBezTo>
                <a:cubicBezTo>
                  <a:pt x="346" y="596"/>
                  <a:pt x="394" y="652"/>
                  <a:pt x="458" y="666"/>
                </a:cubicBezTo>
                <a:cubicBezTo>
                  <a:pt x="468" y="668"/>
                  <a:pt x="478" y="669"/>
                  <a:pt x="488" y="669"/>
                </a:cubicBezTo>
                <a:cubicBezTo>
                  <a:pt x="567" y="669"/>
                  <a:pt x="630" y="606"/>
                  <a:pt x="630" y="527"/>
                </a:cubicBezTo>
                <a:cubicBezTo>
                  <a:pt x="630" y="461"/>
                  <a:pt x="585" y="405"/>
                  <a:pt x="524" y="390"/>
                </a:cubicBezTo>
                <a:close/>
                <a:moveTo>
                  <a:pt x="569" y="507"/>
                </a:moveTo>
                <a:lnTo>
                  <a:pt x="569" y="507"/>
                </a:lnTo>
                <a:lnTo>
                  <a:pt x="524" y="552"/>
                </a:lnTo>
                <a:lnTo>
                  <a:pt x="488" y="588"/>
                </a:lnTo>
                <a:cubicBezTo>
                  <a:pt x="477" y="599"/>
                  <a:pt x="459" y="599"/>
                  <a:pt x="448" y="588"/>
                </a:cubicBezTo>
                <a:lnTo>
                  <a:pt x="408" y="547"/>
                </a:lnTo>
                <a:cubicBezTo>
                  <a:pt x="397" y="536"/>
                  <a:pt x="397" y="518"/>
                  <a:pt x="408" y="507"/>
                </a:cubicBezTo>
                <a:cubicBezTo>
                  <a:pt x="419" y="496"/>
                  <a:pt x="437" y="496"/>
                  <a:pt x="448" y="507"/>
                </a:cubicBezTo>
                <a:lnTo>
                  <a:pt x="468" y="527"/>
                </a:lnTo>
                <a:lnTo>
                  <a:pt x="524" y="472"/>
                </a:lnTo>
                <a:lnTo>
                  <a:pt x="528" y="467"/>
                </a:lnTo>
                <a:cubicBezTo>
                  <a:pt x="540" y="456"/>
                  <a:pt x="558" y="456"/>
                  <a:pt x="569" y="467"/>
                </a:cubicBezTo>
                <a:cubicBezTo>
                  <a:pt x="580" y="478"/>
                  <a:pt x="580" y="496"/>
                  <a:pt x="569" y="5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51" name="Freeform 10"/>
          <p:cNvSpPr>
            <a:spLocks noEditPoints="1"/>
          </p:cNvSpPr>
          <p:nvPr/>
        </p:nvSpPr>
        <p:spPr bwMode="auto">
          <a:xfrm>
            <a:off x="5331739" y="2251273"/>
            <a:ext cx="330874" cy="354650"/>
          </a:xfrm>
          <a:custGeom>
            <a:avLst/>
            <a:gdLst>
              <a:gd name="T0" fmla="*/ 255 w 674"/>
              <a:gd name="T1" fmla="*/ 448 h 720"/>
              <a:gd name="T2" fmla="*/ 243 w 674"/>
              <a:gd name="T3" fmla="*/ 407 h 720"/>
              <a:gd name="T4" fmla="*/ 295 w 674"/>
              <a:gd name="T5" fmla="*/ 196 h 720"/>
              <a:gd name="T6" fmla="*/ 350 w 674"/>
              <a:gd name="T7" fmla="*/ 367 h 720"/>
              <a:gd name="T8" fmla="*/ 418 w 674"/>
              <a:gd name="T9" fmla="*/ 169 h 720"/>
              <a:gd name="T10" fmla="*/ 267 w 674"/>
              <a:gd name="T11" fmla="*/ 336 h 720"/>
              <a:gd name="T12" fmla="*/ 254 w 674"/>
              <a:gd name="T13" fmla="*/ 358 h 720"/>
              <a:gd name="T14" fmla="*/ 346 w 674"/>
              <a:gd name="T15" fmla="*/ 412 h 720"/>
              <a:gd name="T16" fmla="*/ 445 w 674"/>
              <a:gd name="T17" fmla="*/ 144 h 720"/>
              <a:gd name="T18" fmla="*/ 449 w 674"/>
              <a:gd name="T19" fmla="*/ 91 h 720"/>
              <a:gd name="T20" fmla="*/ 445 w 674"/>
              <a:gd name="T21" fmla="*/ 144 h 720"/>
              <a:gd name="T22" fmla="*/ 526 w 674"/>
              <a:gd name="T23" fmla="*/ 170 h 720"/>
              <a:gd name="T24" fmla="*/ 474 w 674"/>
              <a:gd name="T25" fmla="*/ 174 h 720"/>
              <a:gd name="T26" fmla="*/ 385 w 674"/>
              <a:gd name="T27" fmla="*/ 121 h 720"/>
              <a:gd name="T28" fmla="*/ 363 w 674"/>
              <a:gd name="T29" fmla="*/ 73 h 720"/>
              <a:gd name="T30" fmla="*/ 385 w 674"/>
              <a:gd name="T31" fmla="*/ 121 h 720"/>
              <a:gd name="T32" fmla="*/ 298 w 674"/>
              <a:gd name="T33" fmla="*/ 90 h 720"/>
              <a:gd name="T34" fmla="*/ 302 w 674"/>
              <a:gd name="T35" fmla="*/ 142 h 720"/>
              <a:gd name="T36" fmla="*/ 496 w 674"/>
              <a:gd name="T37" fmla="*/ 257 h 720"/>
              <a:gd name="T38" fmla="*/ 543 w 674"/>
              <a:gd name="T39" fmla="*/ 235 h 720"/>
              <a:gd name="T40" fmla="*/ 496 w 674"/>
              <a:gd name="T41" fmla="*/ 257 h 720"/>
              <a:gd name="T42" fmla="*/ 248 w 674"/>
              <a:gd name="T43" fmla="*/ 368 h 720"/>
              <a:gd name="T44" fmla="*/ 235 w 674"/>
              <a:gd name="T45" fmla="*/ 391 h 720"/>
              <a:gd name="T46" fmla="*/ 328 w 674"/>
              <a:gd name="T47" fmla="*/ 445 h 720"/>
              <a:gd name="T48" fmla="*/ 246 w 674"/>
              <a:gd name="T49" fmla="*/ 720 h 720"/>
              <a:gd name="T50" fmla="*/ 263 w 674"/>
              <a:gd name="T51" fmla="*/ 42 h 720"/>
              <a:gd name="T52" fmla="*/ 642 w 674"/>
              <a:gd name="T53" fmla="*/ 204 h 720"/>
              <a:gd name="T54" fmla="*/ 648 w 674"/>
              <a:gd name="T55" fmla="*/ 313 h 720"/>
              <a:gd name="T56" fmla="*/ 667 w 674"/>
              <a:gd name="T57" fmla="*/ 450 h 720"/>
              <a:gd name="T58" fmla="*/ 643 w 674"/>
              <a:gd name="T59" fmla="*/ 566 h 720"/>
              <a:gd name="T60" fmla="*/ 504 w 674"/>
              <a:gd name="T61" fmla="*/ 598 h 720"/>
              <a:gd name="T62" fmla="*/ 246 w 674"/>
              <a:gd name="T63"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4" h="720">
                <a:moveTo>
                  <a:pt x="243" y="407"/>
                </a:moveTo>
                <a:cubicBezTo>
                  <a:pt x="236" y="421"/>
                  <a:pt x="241" y="439"/>
                  <a:pt x="255" y="448"/>
                </a:cubicBezTo>
                <a:cubicBezTo>
                  <a:pt x="267" y="455"/>
                  <a:pt x="282" y="453"/>
                  <a:pt x="292" y="444"/>
                </a:cubicBezTo>
                <a:lnTo>
                  <a:pt x="243" y="407"/>
                </a:lnTo>
                <a:close/>
                <a:moveTo>
                  <a:pt x="418" y="169"/>
                </a:moveTo>
                <a:cubicBezTo>
                  <a:pt x="373" y="143"/>
                  <a:pt x="318" y="155"/>
                  <a:pt x="295" y="196"/>
                </a:cubicBezTo>
                <a:cubicBezTo>
                  <a:pt x="270" y="238"/>
                  <a:pt x="302" y="284"/>
                  <a:pt x="280" y="327"/>
                </a:cubicBezTo>
                <a:lnTo>
                  <a:pt x="350" y="367"/>
                </a:lnTo>
                <a:cubicBezTo>
                  <a:pt x="376" y="327"/>
                  <a:pt x="432" y="331"/>
                  <a:pt x="456" y="289"/>
                </a:cubicBezTo>
                <a:cubicBezTo>
                  <a:pt x="480" y="249"/>
                  <a:pt x="462" y="195"/>
                  <a:pt x="418" y="169"/>
                </a:cubicBezTo>
                <a:close/>
                <a:moveTo>
                  <a:pt x="342" y="393"/>
                </a:moveTo>
                <a:lnTo>
                  <a:pt x="267" y="336"/>
                </a:lnTo>
                <a:cubicBezTo>
                  <a:pt x="261" y="331"/>
                  <a:pt x="253" y="333"/>
                  <a:pt x="250" y="339"/>
                </a:cubicBezTo>
                <a:cubicBezTo>
                  <a:pt x="246" y="345"/>
                  <a:pt x="248" y="354"/>
                  <a:pt x="254" y="358"/>
                </a:cubicBezTo>
                <a:lnTo>
                  <a:pt x="329" y="416"/>
                </a:lnTo>
                <a:cubicBezTo>
                  <a:pt x="335" y="420"/>
                  <a:pt x="343" y="418"/>
                  <a:pt x="346" y="412"/>
                </a:cubicBezTo>
                <a:cubicBezTo>
                  <a:pt x="350" y="406"/>
                  <a:pt x="348" y="397"/>
                  <a:pt x="342" y="393"/>
                </a:cubicBezTo>
                <a:close/>
                <a:moveTo>
                  <a:pt x="445" y="144"/>
                </a:moveTo>
                <a:lnTo>
                  <a:pt x="468" y="102"/>
                </a:lnTo>
                <a:lnTo>
                  <a:pt x="449" y="91"/>
                </a:lnTo>
                <a:lnTo>
                  <a:pt x="426" y="133"/>
                </a:lnTo>
                <a:lnTo>
                  <a:pt x="445" y="144"/>
                </a:lnTo>
                <a:close/>
                <a:moveTo>
                  <a:pt x="485" y="193"/>
                </a:moveTo>
                <a:lnTo>
                  <a:pt x="526" y="170"/>
                </a:lnTo>
                <a:lnTo>
                  <a:pt x="515" y="150"/>
                </a:lnTo>
                <a:lnTo>
                  <a:pt x="474" y="174"/>
                </a:lnTo>
                <a:lnTo>
                  <a:pt x="485" y="193"/>
                </a:lnTo>
                <a:close/>
                <a:moveTo>
                  <a:pt x="385" y="121"/>
                </a:moveTo>
                <a:lnTo>
                  <a:pt x="385" y="73"/>
                </a:lnTo>
                <a:lnTo>
                  <a:pt x="363" y="73"/>
                </a:lnTo>
                <a:lnTo>
                  <a:pt x="363" y="121"/>
                </a:lnTo>
                <a:lnTo>
                  <a:pt x="385" y="121"/>
                </a:lnTo>
                <a:close/>
                <a:moveTo>
                  <a:pt x="321" y="131"/>
                </a:moveTo>
                <a:lnTo>
                  <a:pt x="298" y="90"/>
                </a:lnTo>
                <a:lnTo>
                  <a:pt x="278" y="101"/>
                </a:lnTo>
                <a:lnTo>
                  <a:pt x="302" y="142"/>
                </a:lnTo>
                <a:lnTo>
                  <a:pt x="321" y="131"/>
                </a:lnTo>
                <a:close/>
                <a:moveTo>
                  <a:pt x="496" y="257"/>
                </a:moveTo>
                <a:lnTo>
                  <a:pt x="543" y="257"/>
                </a:lnTo>
                <a:lnTo>
                  <a:pt x="543" y="235"/>
                </a:lnTo>
                <a:lnTo>
                  <a:pt x="496" y="235"/>
                </a:lnTo>
                <a:lnTo>
                  <a:pt x="496" y="257"/>
                </a:lnTo>
                <a:close/>
                <a:moveTo>
                  <a:pt x="324" y="426"/>
                </a:moveTo>
                <a:lnTo>
                  <a:pt x="248" y="368"/>
                </a:lnTo>
                <a:cubicBezTo>
                  <a:pt x="242" y="364"/>
                  <a:pt x="235" y="365"/>
                  <a:pt x="231" y="372"/>
                </a:cubicBezTo>
                <a:cubicBezTo>
                  <a:pt x="227" y="378"/>
                  <a:pt x="229" y="386"/>
                  <a:pt x="235" y="391"/>
                </a:cubicBezTo>
                <a:lnTo>
                  <a:pt x="311" y="448"/>
                </a:lnTo>
                <a:cubicBezTo>
                  <a:pt x="316" y="453"/>
                  <a:pt x="324" y="451"/>
                  <a:pt x="328" y="445"/>
                </a:cubicBezTo>
                <a:cubicBezTo>
                  <a:pt x="331" y="439"/>
                  <a:pt x="329" y="430"/>
                  <a:pt x="324" y="426"/>
                </a:cubicBezTo>
                <a:close/>
                <a:moveTo>
                  <a:pt x="246" y="720"/>
                </a:moveTo>
                <a:cubicBezTo>
                  <a:pt x="254" y="663"/>
                  <a:pt x="254" y="603"/>
                  <a:pt x="239" y="550"/>
                </a:cubicBezTo>
                <a:cubicBezTo>
                  <a:pt x="0" y="415"/>
                  <a:pt x="62" y="105"/>
                  <a:pt x="263" y="42"/>
                </a:cubicBezTo>
                <a:cubicBezTo>
                  <a:pt x="369" y="0"/>
                  <a:pt x="513" y="25"/>
                  <a:pt x="606" y="119"/>
                </a:cubicBezTo>
                <a:cubicBezTo>
                  <a:pt x="674" y="187"/>
                  <a:pt x="642" y="204"/>
                  <a:pt x="642" y="204"/>
                </a:cubicBezTo>
                <a:lnTo>
                  <a:pt x="627" y="213"/>
                </a:lnTo>
                <a:cubicBezTo>
                  <a:pt x="635" y="245"/>
                  <a:pt x="650" y="305"/>
                  <a:pt x="648" y="313"/>
                </a:cubicBezTo>
                <a:cubicBezTo>
                  <a:pt x="645" y="324"/>
                  <a:pt x="633" y="336"/>
                  <a:pt x="633" y="336"/>
                </a:cubicBezTo>
                <a:lnTo>
                  <a:pt x="667" y="450"/>
                </a:lnTo>
                <a:lnTo>
                  <a:pt x="636" y="462"/>
                </a:lnTo>
                <a:cubicBezTo>
                  <a:pt x="643" y="499"/>
                  <a:pt x="647" y="530"/>
                  <a:pt x="643" y="566"/>
                </a:cubicBezTo>
                <a:cubicBezTo>
                  <a:pt x="643" y="572"/>
                  <a:pt x="622" y="590"/>
                  <a:pt x="606" y="591"/>
                </a:cubicBezTo>
                <a:lnTo>
                  <a:pt x="504" y="598"/>
                </a:lnTo>
                <a:lnTo>
                  <a:pt x="510" y="720"/>
                </a:lnTo>
                <a:lnTo>
                  <a:pt x="246" y="7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52" name="Freeform 13"/>
          <p:cNvSpPr>
            <a:spLocks noEditPoints="1"/>
          </p:cNvSpPr>
          <p:nvPr/>
        </p:nvSpPr>
        <p:spPr bwMode="auto">
          <a:xfrm>
            <a:off x="7135609" y="2265390"/>
            <a:ext cx="336754" cy="362350"/>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3"/>
                                        </p:tgtEl>
                                        <p:attrNameLst>
                                          <p:attrName>style.visibility</p:attrName>
                                        </p:attrNameLst>
                                      </p:cBhvr>
                                      <p:to>
                                        <p:strVal val="visible"/>
                                      </p:to>
                                    </p:set>
                                    <p:anim by="(-#ppt_w*2)" calcmode="lin" valueType="num">
                                      <p:cBhvr rctx="PPT">
                                        <p:cTn id="11" dur="500" autoRev="1" fill="hold">
                                          <p:stCondLst>
                                            <p:cond delay="0"/>
                                          </p:stCondLst>
                                        </p:cTn>
                                        <p:tgtEl>
                                          <p:spTgt spid="23"/>
                                        </p:tgtEl>
                                        <p:attrNameLst>
                                          <p:attrName>ppt_w</p:attrName>
                                        </p:attrNameLst>
                                      </p:cBhvr>
                                    </p:anim>
                                    <p:anim by="(#ppt_w*0.50)" calcmode="lin" valueType="num">
                                      <p:cBhvr>
                                        <p:cTn id="12" dur="500" decel="50000" autoRev="1" fill="hold">
                                          <p:stCondLst>
                                            <p:cond delay="0"/>
                                          </p:stCondLst>
                                        </p:cTn>
                                        <p:tgtEl>
                                          <p:spTgt spid="23"/>
                                        </p:tgtEl>
                                        <p:attrNameLst>
                                          <p:attrName>ppt_x</p:attrName>
                                        </p:attrNameLst>
                                      </p:cBhvr>
                                    </p:anim>
                                    <p:anim from="(-#ppt_h/2)" to="(#ppt_y)" calcmode="lin" valueType="num">
                                      <p:cBhvr>
                                        <p:cTn id="13" dur="1000" fill="hold">
                                          <p:stCondLst>
                                            <p:cond delay="0"/>
                                          </p:stCondLst>
                                        </p:cTn>
                                        <p:tgtEl>
                                          <p:spTgt spid="23"/>
                                        </p:tgtEl>
                                        <p:attrNameLst>
                                          <p:attrName>ppt_y</p:attrName>
                                        </p:attrNameLst>
                                      </p:cBhvr>
                                    </p:anim>
                                    <p:animRot by="21600000">
                                      <p:cBhvr>
                                        <p:cTn id="14" dur="1000" fill="hold">
                                          <p:stCondLst>
                                            <p:cond delay="0"/>
                                          </p:stCondLst>
                                        </p:cTn>
                                        <p:tgtEl>
                                          <p:spTgt spid="23"/>
                                        </p:tgtEl>
                                        <p:attrNameLst>
                                          <p:attrName>r</p:attrName>
                                        </p:attrNameLst>
                                      </p:cBhvr>
                                    </p:animRot>
                                  </p:childTnLst>
                                </p:cTn>
                              </p:par>
                            </p:childTnLst>
                          </p:cTn>
                        </p:par>
                        <p:par>
                          <p:cTn id="15" fill="hold">
                            <p:stCondLst>
                              <p:cond delay="2700"/>
                            </p:stCondLst>
                            <p:childTnLst>
                              <p:par>
                                <p:cTn id="16" presetID="2" presetClass="entr" presetSubtype="4" accel="40000" decel="4000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1000" fill="hold"/>
                                        <p:tgtEl>
                                          <p:spTgt spid="24"/>
                                        </p:tgtEl>
                                        <p:attrNameLst>
                                          <p:attrName>ppt_x</p:attrName>
                                        </p:attrNameLst>
                                      </p:cBhvr>
                                      <p:tavLst>
                                        <p:tav tm="0">
                                          <p:val>
                                            <p:strVal val="#ppt_x"/>
                                          </p:val>
                                        </p:tav>
                                        <p:tav tm="100000">
                                          <p:val>
                                            <p:strVal val="#ppt_x"/>
                                          </p:val>
                                        </p:tav>
                                      </p:tavLst>
                                    </p:anim>
                                    <p:anim calcmode="lin" valueType="num">
                                      <p:cBhvr additive="base">
                                        <p:cTn id="19" dur="1000" fill="hold"/>
                                        <p:tgtEl>
                                          <p:spTgt spid="24"/>
                                        </p:tgtEl>
                                        <p:attrNameLst>
                                          <p:attrName>ppt_y</p:attrName>
                                        </p:attrNameLst>
                                      </p:cBhvr>
                                      <p:tavLst>
                                        <p:tav tm="0">
                                          <p:val>
                                            <p:strVal val="1+#ppt_h/2"/>
                                          </p:val>
                                        </p:tav>
                                        <p:tav tm="100000">
                                          <p:val>
                                            <p:strVal val="#ppt_y"/>
                                          </p:val>
                                        </p:tav>
                                      </p:tavLst>
                                    </p:anim>
                                  </p:childTnLst>
                                </p:cTn>
                              </p:par>
                            </p:childTnLst>
                          </p:cTn>
                        </p:par>
                        <p:par>
                          <p:cTn id="20" fill="hold">
                            <p:stCondLst>
                              <p:cond delay="3700"/>
                            </p:stCondLst>
                            <p:childTnLst>
                              <p:par>
                                <p:cTn id="21" presetID="53" presetClass="entr" presetSubtype="16"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childTnLst>
                          </p:cTn>
                        </p:par>
                        <p:par>
                          <p:cTn id="26" fill="hold">
                            <p:stCondLst>
                              <p:cond delay="4200"/>
                            </p:stCondLst>
                            <p:childTnLst>
                              <p:par>
                                <p:cTn id="27" presetID="22" presetClass="entr" presetSubtype="1"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par>
                          <p:cTn id="30" fill="hold">
                            <p:stCondLst>
                              <p:cond delay="4700"/>
                            </p:stCondLst>
                            <p:childTnLst>
                              <p:par>
                                <p:cTn id="31" presetID="2" presetClass="entr" presetSubtype="4" accel="40000" decel="4000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1000" fill="hold"/>
                                        <p:tgtEl>
                                          <p:spTgt spid="27"/>
                                        </p:tgtEl>
                                        <p:attrNameLst>
                                          <p:attrName>ppt_x</p:attrName>
                                        </p:attrNameLst>
                                      </p:cBhvr>
                                      <p:tavLst>
                                        <p:tav tm="0">
                                          <p:val>
                                            <p:strVal val="#ppt_x"/>
                                          </p:val>
                                        </p:tav>
                                        <p:tav tm="100000">
                                          <p:val>
                                            <p:strVal val="#ppt_x"/>
                                          </p:val>
                                        </p:tav>
                                      </p:tavLst>
                                    </p:anim>
                                    <p:anim calcmode="lin" valueType="num">
                                      <p:cBhvr additive="base">
                                        <p:cTn id="34" dur="1000" fill="hold"/>
                                        <p:tgtEl>
                                          <p:spTgt spid="27"/>
                                        </p:tgtEl>
                                        <p:attrNameLst>
                                          <p:attrName>ppt_y</p:attrName>
                                        </p:attrNameLst>
                                      </p:cBhvr>
                                      <p:tavLst>
                                        <p:tav tm="0">
                                          <p:val>
                                            <p:strVal val="1+#ppt_h/2"/>
                                          </p:val>
                                        </p:tav>
                                        <p:tav tm="100000">
                                          <p:val>
                                            <p:strVal val="#ppt_y"/>
                                          </p:val>
                                        </p:tav>
                                      </p:tavLst>
                                    </p:anim>
                                  </p:childTnLst>
                                </p:cTn>
                              </p:par>
                            </p:childTnLst>
                          </p:cTn>
                        </p:par>
                        <p:par>
                          <p:cTn id="35" fill="hold">
                            <p:stCondLst>
                              <p:cond delay="5700"/>
                            </p:stCondLst>
                            <p:childTnLst>
                              <p:par>
                                <p:cTn id="36" presetID="53" presetClass="entr" presetSubtype="16"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ppt_w</p:attrName>
                                        </p:attrNameLst>
                                      </p:cBhvr>
                                      <p:tavLst>
                                        <p:tav tm="0">
                                          <p:val>
                                            <p:fltVal val="0"/>
                                          </p:val>
                                        </p:tav>
                                        <p:tav tm="100000">
                                          <p:val>
                                            <p:strVal val="#ppt_w"/>
                                          </p:val>
                                        </p:tav>
                                      </p:tavLst>
                                    </p:anim>
                                    <p:anim calcmode="lin" valueType="num">
                                      <p:cBhvr>
                                        <p:cTn id="39" dur="500" fill="hold"/>
                                        <p:tgtEl>
                                          <p:spTgt spid="50"/>
                                        </p:tgtEl>
                                        <p:attrNameLst>
                                          <p:attrName>ppt_h</p:attrName>
                                        </p:attrNameLst>
                                      </p:cBhvr>
                                      <p:tavLst>
                                        <p:tav tm="0">
                                          <p:val>
                                            <p:fltVal val="0"/>
                                          </p:val>
                                        </p:tav>
                                        <p:tav tm="100000">
                                          <p:val>
                                            <p:strVal val="#ppt_h"/>
                                          </p:val>
                                        </p:tav>
                                      </p:tavLst>
                                    </p:anim>
                                    <p:animEffect transition="in" filter="fade">
                                      <p:cBhvr>
                                        <p:cTn id="40" dur="500"/>
                                        <p:tgtEl>
                                          <p:spTgt spid="50"/>
                                        </p:tgtEl>
                                      </p:cBhvr>
                                    </p:animEffect>
                                  </p:childTnLst>
                                </p:cTn>
                              </p:par>
                            </p:childTnLst>
                          </p:cTn>
                        </p:par>
                        <p:par>
                          <p:cTn id="41" fill="hold">
                            <p:stCondLst>
                              <p:cond delay="6200"/>
                            </p:stCondLst>
                            <p:childTnLst>
                              <p:par>
                                <p:cTn id="42" presetID="22" presetClass="entr" presetSubtype="1"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childTnLst>
                          </p:cTn>
                        </p:par>
                        <p:par>
                          <p:cTn id="45" fill="hold">
                            <p:stCondLst>
                              <p:cond delay="6700"/>
                            </p:stCondLst>
                            <p:childTnLst>
                              <p:par>
                                <p:cTn id="46" presetID="2" presetClass="entr" presetSubtype="4" accel="40000" decel="4000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1000" fill="hold"/>
                                        <p:tgtEl>
                                          <p:spTgt spid="30"/>
                                        </p:tgtEl>
                                        <p:attrNameLst>
                                          <p:attrName>ppt_x</p:attrName>
                                        </p:attrNameLst>
                                      </p:cBhvr>
                                      <p:tavLst>
                                        <p:tav tm="0">
                                          <p:val>
                                            <p:strVal val="#ppt_x"/>
                                          </p:val>
                                        </p:tav>
                                        <p:tav tm="100000">
                                          <p:val>
                                            <p:strVal val="#ppt_x"/>
                                          </p:val>
                                        </p:tav>
                                      </p:tavLst>
                                    </p:anim>
                                    <p:anim calcmode="lin" valueType="num">
                                      <p:cBhvr additive="base">
                                        <p:cTn id="49" dur="1000" fill="hold"/>
                                        <p:tgtEl>
                                          <p:spTgt spid="30"/>
                                        </p:tgtEl>
                                        <p:attrNameLst>
                                          <p:attrName>ppt_y</p:attrName>
                                        </p:attrNameLst>
                                      </p:cBhvr>
                                      <p:tavLst>
                                        <p:tav tm="0">
                                          <p:val>
                                            <p:strVal val="1+#ppt_h/2"/>
                                          </p:val>
                                        </p:tav>
                                        <p:tav tm="100000">
                                          <p:val>
                                            <p:strVal val="#ppt_y"/>
                                          </p:val>
                                        </p:tav>
                                      </p:tavLst>
                                    </p:anim>
                                  </p:childTnLst>
                                </p:cTn>
                              </p:par>
                            </p:childTnLst>
                          </p:cTn>
                        </p:par>
                        <p:par>
                          <p:cTn id="50" fill="hold">
                            <p:stCondLst>
                              <p:cond delay="7700"/>
                            </p:stCondLst>
                            <p:childTnLst>
                              <p:par>
                                <p:cTn id="51" presetID="53" presetClass="entr" presetSubtype="16"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childTnLst>
                                </p:cTn>
                              </p:par>
                            </p:childTnLst>
                          </p:cTn>
                        </p:par>
                        <p:par>
                          <p:cTn id="56" fill="hold">
                            <p:stCondLst>
                              <p:cond delay="8200"/>
                            </p:stCondLst>
                            <p:childTnLst>
                              <p:par>
                                <p:cTn id="57" presetID="22" presetClass="entr" presetSubtype="1"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childTnLst>
                          </p:cTn>
                        </p:par>
                        <p:par>
                          <p:cTn id="60" fill="hold">
                            <p:stCondLst>
                              <p:cond delay="8700"/>
                            </p:stCondLst>
                            <p:childTnLst>
                              <p:par>
                                <p:cTn id="61" presetID="2" presetClass="entr" presetSubtype="4" accel="40000" decel="40000"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1000" fill="hold"/>
                                        <p:tgtEl>
                                          <p:spTgt spid="33"/>
                                        </p:tgtEl>
                                        <p:attrNameLst>
                                          <p:attrName>ppt_x</p:attrName>
                                        </p:attrNameLst>
                                      </p:cBhvr>
                                      <p:tavLst>
                                        <p:tav tm="0">
                                          <p:val>
                                            <p:strVal val="#ppt_x"/>
                                          </p:val>
                                        </p:tav>
                                        <p:tav tm="100000">
                                          <p:val>
                                            <p:strVal val="#ppt_x"/>
                                          </p:val>
                                        </p:tav>
                                      </p:tavLst>
                                    </p:anim>
                                    <p:anim calcmode="lin" valueType="num">
                                      <p:cBhvr additive="base">
                                        <p:cTn id="64" dur="1000" fill="hold"/>
                                        <p:tgtEl>
                                          <p:spTgt spid="33"/>
                                        </p:tgtEl>
                                        <p:attrNameLst>
                                          <p:attrName>ppt_y</p:attrName>
                                        </p:attrNameLst>
                                      </p:cBhvr>
                                      <p:tavLst>
                                        <p:tav tm="0">
                                          <p:val>
                                            <p:strVal val="1+#ppt_h/2"/>
                                          </p:val>
                                        </p:tav>
                                        <p:tav tm="100000">
                                          <p:val>
                                            <p:strVal val="#ppt_y"/>
                                          </p:val>
                                        </p:tav>
                                      </p:tavLst>
                                    </p:anim>
                                  </p:childTnLst>
                                </p:cTn>
                              </p:par>
                            </p:childTnLst>
                          </p:cTn>
                        </p:par>
                        <p:par>
                          <p:cTn id="65" fill="hold">
                            <p:stCondLst>
                              <p:cond delay="9700"/>
                            </p:stCondLst>
                            <p:childTnLst>
                              <p:par>
                                <p:cTn id="66" presetID="53" presetClass="entr" presetSubtype="16"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Effect transition="in" filter="fade">
                                      <p:cBhvr>
                                        <p:cTn id="70" dur="500"/>
                                        <p:tgtEl>
                                          <p:spTgt spid="52"/>
                                        </p:tgtEl>
                                      </p:cBhvr>
                                    </p:animEffect>
                                  </p:childTnLst>
                                </p:cTn>
                              </p:par>
                            </p:childTnLst>
                          </p:cTn>
                        </p:par>
                        <p:par>
                          <p:cTn id="71" fill="hold">
                            <p:stCondLst>
                              <p:cond delay="10200"/>
                            </p:stCondLst>
                            <p:childTnLst>
                              <p:par>
                                <p:cTn id="72" presetID="22" presetClass="entr" presetSubtype="1"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up)">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49" grpId="0" animBg="1"/>
      <p:bldP spid="50" grpId="0" animBg="1"/>
      <p:bldP spid="51" grpId="0" animBg="1"/>
      <p:bldP spid="5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20</a:t>
            </a:fld>
            <a:endParaRPr lang="zh-CN" altLang="en-US" sz="1800" dirty="0">
              <a:solidFill>
                <a:schemeClr val="bg1"/>
              </a:solidFill>
            </a:endParaRPr>
          </a:p>
        </p:txBody>
      </p:sp>
      <p:sp>
        <p:nvSpPr>
          <p:cNvPr id="7" name="矩形 6"/>
          <p:cNvSpPr/>
          <p:nvPr/>
        </p:nvSpPr>
        <p:spPr>
          <a:xfrm>
            <a:off x="755624"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3127" y="1535003"/>
            <a:ext cx="2088184" cy="136815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63888"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55923" y="1535003"/>
            <a:ext cx="2088184" cy="136815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00192" y="1635646"/>
            <a:ext cx="2088184"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228720" y="1535003"/>
            <a:ext cx="2088184" cy="1368152"/>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7"/>
          <p:cNvSpPr txBox="1">
            <a:spLocks noChangeArrowheads="1"/>
          </p:cNvSpPr>
          <p:nvPr/>
        </p:nvSpPr>
        <p:spPr bwMode="auto">
          <a:xfrm>
            <a:off x="682615"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p>
        </p:txBody>
      </p:sp>
      <p:sp>
        <p:nvSpPr>
          <p:cNvPr id="17" name="文本框 7"/>
          <p:cNvSpPr txBox="1">
            <a:spLocks noChangeArrowheads="1"/>
          </p:cNvSpPr>
          <p:nvPr/>
        </p:nvSpPr>
        <p:spPr bwMode="auto">
          <a:xfrm>
            <a:off x="3455411"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p>
        </p:txBody>
      </p:sp>
      <p:sp>
        <p:nvSpPr>
          <p:cNvPr id="18" name="文本框 7"/>
          <p:cNvSpPr txBox="1">
            <a:spLocks noChangeArrowheads="1"/>
          </p:cNvSpPr>
          <p:nvPr/>
        </p:nvSpPr>
        <p:spPr bwMode="auto">
          <a:xfrm>
            <a:off x="6228208" y="3291830"/>
            <a:ext cx="2233177" cy="91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200" dirty="0">
                <a:solidFill>
                  <a:schemeClr val="tx1">
                    <a:lumMod val="85000"/>
                    <a:lumOff val="15000"/>
                  </a:schemeClr>
                </a:solidFill>
                <a:latin typeface="微软雅黑" panose="020B0503020204020204" pitchFamily="34" charset="-122"/>
              </a:rPr>
              <a:t>添加说明文字添加说明文字添加说明文字添加说明文字添加说明文字添加说明文字。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42" presetClass="path" presetSubtype="0" accel="50000" decel="50000" fill="hold" grpId="1" nodeType="withEffect">
                                  <p:stCondLst>
                                    <p:cond delay="0"/>
                                  </p:stCondLst>
                                  <p:childTnLst>
                                    <p:animMotion origin="layout" path="M 1.11111E-6 -2.33117E-6 L -0.10625 -0.12735 " pathEditMode="relative" rAng="0" ptsTypes="AA">
                                      <p:cBhvr>
                                        <p:cTn id="26" dur="1000" spd="-100000" fill="hold"/>
                                        <p:tgtEl>
                                          <p:spTgt spid="11"/>
                                        </p:tgtEl>
                                        <p:attrNameLst>
                                          <p:attrName>ppt_x</p:attrName>
                                          <p:attrName>ppt_y</p:attrName>
                                        </p:attrNameLst>
                                      </p:cBhvr>
                                      <p:rCtr x="-5313" y="-6383"/>
                                    </p:animMotion>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42" presetClass="path" presetSubtype="0" accel="50000" decel="50000" fill="hold" grpId="1" nodeType="withEffect">
                                  <p:stCondLst>
                                    <p:cond delay="0"/>
                                  </p:stCondLst>
                                  <p:childTnLst>
                                    <p:animMotion origin="layout" path="M -1.38889E-6 1.21184E-6 L 0.10643 0.11902 " pathEditMode="relative" rAng="0" ptsTypes="AA">
                                      <p:cBhvr>
                                        <p:cTn id="31" dur="1000" spd="-100000" fill="hold"/>
                                        <p:tgtEl>
                                          <p:spTgt spid="7"/>
                                        </p:tgtEl>
                                        <p:attrNameLst>
                                          <p:attrName>ppt_x</p:attrName>
                                          <p:attrName>ppt_y</p:attrName>
                                        </p:attrNameLst>
                                      </p:cBhvr>
                                      <p:rCtr x="5313" y="5951"/>
                                    </p:animMotion>
                                  </p:childTnLst>
                                </p:cTn>
                              </p:par>
                            </p:childTnLst>
                          </p:cTn>
                        </p:par>
                        <p:par>
                          <p:cTn id="32" fill="hold">
                            <p:stCondLst>
                              <p:cond delay="2274"/>
                            </p:stCondLst>
                            <p:childTnLst>
                              <p:par>
                                <p:cTn id="33" presetID="22" presetClass="entr" presetSubtype="1"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childTnLst>
                          </p:cTn>
                        </p:par>
                        <p:par>
                          <p:cTn id="36" fill="hold">
                            <p:stCondLst>
                              <p:cond delay="2774"/>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42" presetClass="path" presetSubtype="0" accel="50000" decel="50000" fill="hold" grpId="1" nodeType="withEffect">
                                  <p:stCondLst>
                                    <p:cond delay="0"/>
                                  </p:stCondLst>
                                  <p:childTnLst>
                                    <p:animMotion origin="layout" path="M 1.11111E-6 -2.33117E-6 L -0.10625 -0.12735 " pathEditMode="relative" rAng="0" ptsTypes="AA">
                                      <p:cBhvr>
                                        <p:cTn id="41" dur="1000" spd="-100000" fill="hold"/>
                                        <p:tgtEl>
                                          <p:spTgt spid="13"/>
                                        </p:tgtEl>
                                        <p:attrNameLst>
                                          <p:attrName>ppt_x</p:attrName>
                                          <p:attrName>ppt_y</p:attrName>
                                        </p:attrNameLst>
                                      </p:cBhvr>
                                      <p:rCtr x="-5313" y="-6383"/>
                                    </p:animMotion>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42" presetClass="path" presetSubtype="0" accel="50000" decel="50000" fill="hold" grpId="1" nodeType="withEffect">
                                  <p:stCondLst>
                                    <p:cond delay="0"/>
                                  </p:stCondLst>
                                  <p:childTnLst>
                                    <p:animMotion origin="layout" path="M -1.38889E-6 1.21184E-6 L 0.10643 0.11902 " pathEditMode="relative" rAng="0" ptsTypes="AA">
                                      <p:cBhvr>
                                        <p:cTn id="46" dur="1000" spd="-100000" fill="hold"/>
                                        <p:tgtEl>
                                          <p:spTgt spid="12"/>
                                        </p:tgtEl>
                                        <p:attrNameLst>
                                          <p:attrName>ppt_x</p:attrName>
                                          <p:attrName>ppt_y</p:attrName>
                                        </p:attrNameLst>
                                      </p:cBhvr>
                                      <p:rCtr x="5313" y="5951"/>
                                    </p:animMotion>
                                  </p:childTnLst>
                                </p:cTn>
                              </p:par>
                            </p:childTnLst>
                          </p:cTn>
                        </p:par>
                        <p:par>
                          <p:cTn id="47" fill="hold">
                            <p:stCondLst>
                              <p:cond delay="3274"/>
                            </p:stCondLst>
                            <p:childTnLst>
                              <p:par>
                                <p:cTn id="48" presetID="22" presetClass="entr" presetSubtype="1"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3774"/>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42" presetClass="path" presetSubtype="0" accel="50000" decel="50000" fill="hold" grpId="1" nodeType="withEffect">
                                  <p:stCondLst>
                                    <p:cond delay="0"/>
                                  </p:stCondLst>
                                  <p:childTnLst>
                                    <p:animMotion origin="layout" path="M 1.11111E-6 -2.33117E-6 L -0.10625 -0.12735 " pathEditMode="relative" rAng="0" ptsTypes="AA">
                                      <p:cBhvr>
                                        <p:cTn id="56" dur="1000" spd="-100000" fill="hold"/>
                                        <p:tgtEl>
                                          <p:spTgt spid="15"/>
                                        </p:tgtEl>
                                        <p:attrNameLst>
                                          <p:attrName>ppt_x</p:attrName>
                                          <p:attrName>ppt_y</p:attrName>
                                        </p:attrNameLst>
                                      </p:cBhvr>
                                      <p:rCtr x="-5313" y="-6383"/>
                                    </p:animMotion>
                                  </p:childTnLst>
                                </p:cTn>
                              </p:par>
                              <p:par>
                                <p:cTn id="57" presetID="10"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par>
                                <p:cTn id="60" presetID="42" presetClass="path" presetSubtype="0" accel="50000" decel="50000" fill="hold" grpId="1" nodeType="withEffect">
                                  <p:stCondLst>
                                    <p:cond delay="0"/>
                                  </p:stCondLst>
                                  <p:childTnLst>
                                    <p:animMotion origin="layout" path="M -1.38889E-6 1.21184E-6 L 0.10643 0.11902 " pathEditMode="relative" rAng="0" ptsTypes="AA">
                                      <p:cBhvr>
                                        <p:cTn id="61" dur="1000" spd="-100000" fill="hold"/>
                                        <p:tgtEl>
                                          <p:spTgt spid="14"/>
                                        </p:tgtEl>
                                        <p:attrNameLst>
                                          <p:attrName>ppt_x</p:attrName>
                                          <p:attrName>ppt_y</p:attrName>
                                        </p:attrNameLst>
                                      </p:cBhvr>
                                      <p:rCtr x="5313" y="5951"/>
                                    </p:animMotion>
                                  </p:childTnLst>
                                </p:cTn>
                              </p:par>
                            </p:childTnLst>
                          </p:cTn>
                        </p:par>
                        <p:par>
                          <p:cTn id="62" fill="hold">
                            <p:stCondLst>
                              <p:cond delay="4274"/>
                            </p:stCondLst>
                            <p:childTnLst>
                              <p:par>
                                <p:cTn id="63" presetID="22" presetClass="entr" presetSubtype="1"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up)">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21</a:t>
            </a:fld>
            <a:endParaRPr lang="zh-CN" altLang="en-US" sz="1800" dirty="0">
              <a:solidFill>
                <a:schemeClr val="bg1"/>
              </a:solidFill>
            </a:endParaRPr>
          </a:p>
        </p:txBody>
      </p:sp>
      <p:sp>
        <p:nvSpPr>
          <p:cNvPr id="7" name="Text Box 10"/>
          <p:cNvSpPr txBox="1">
            <a:spLocks noChangeArrowheads="1"/>
          </p:cNvSpPr>
          <p:nvPr/>
        </p:nvSpPr>
        <p:spPr bwMode="auto">
          <a:xfrm>
            <a:off x="750971" y="3393994"/>
            <a:ext cx="1262877" cy="710964"/>
          </a:xfrm>
          <a:prstGeom prst="rect">
            <a:avLst/>
          </a:prstGeom>
          <a:noFill/>
          <a:ln w="9525">
            <a:noFill/>
            <a:miter lim="800000"/>
          </a:ln>
        </p:spPr>
        <p:txBody>
          <a:bodyPr wrap="square" lIns="45720" tIns="22860" rIns="45720" bIns="22860">
            <a:spAutoFit/>
          </a:bodyPr>
          <a:lstStyle/>
          <a:p>
            <a:pPr algn="just">
              <a:lnSpc>
                <a:spcPct val="120000"/>
              </a:lnSpc>
              <a:spcBef>
                <a:spcPts val="660"/>
              </a:spcBef>
              <a:spcAft>
                <a:spcPts val="66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要添加适当的文字，一页的文字最好不超</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字</a:t>
            </a:r>
          </a:p>
        </p:txBody>
      </p:sp>
      <p:sp>
        <p:nvSpPr>
          <p:cNvPr id="11" name="Text Box 10"/>
          <p:cNvSpPr txBox="1">
            <a:spLocks noChangeArrowheads="1"/>
          </p:cNvSpPr>
          <p:nvPr/>
        </p:nvSpPr>
        <p:spPr bwMode="auto">
          <a:xfrm>
            <a:off x="2286412" y="4042066"/>
            <a:ext cx="1262877" cy="692177"/>
          </a:xfrm>
          <a:prstGeom prst="rect">
            <a:avLst/>
          </a:prstGeom>
          <a:noFill/>
          <a:ln w="9525">
            <a:noFill/>
            <a:miter lim="800000"/>
          </a:ln>
        </p:spPr>
        <p:txBody>
          <a:bodyPr wrap="square" lIns="45720" tIns="22860" rIns="45720" bIns="22860">
            <a:spAutoFit/>
          </a:bodyPr>
          <a:lstStyle/>
          <a:p>
            <a:pPr algn="just">
              <a:lnSpc>
                <a:spcPct val="120000"/>
              </a:lnSpc>
              <a:spcBef>
                <a:spcPts val="660"/>
              </a:spcBef>
              <a:spcAft>
                <a:spcPts val="66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要添加适当的文字，一页的文字最好不超</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字</a:t>
            </a:r>
          </a:p>
        </p:txBody>
      </p:sp>
      <p:sp>
        <p:nvSpPr>
          <p:cNvPr id="12" name="Text Box 10"/>
          <p:cNvSpPr txBox="1">
            <a:spLocks noChangeArrowheads="1"/>
          </p:cNvSpPr>
          <p:nvPr/>
        </p:nvSpPr>
        <p:spPr bwMode="auto">
          <a:xfrm>
            <a:off x="3821853" y="3393994"/>
            <a:ext cx="1262877" cy="692177"/>
          </a:xfrm>
          <a:prstGeom prst="rect">
            <a:avLst/>
          </a:prstGeom>
          <a:noFill/>
          <a:ln w="9525">
            <a:noFill/>
            <a:miter lim="800000"/>
          </a:ln>
        </p:spPr>
        <p:txBody>
          <a:bodyPr wrap="square" lIns="45720" tIns="22860" rIns="45720" bIns="22860">
            <a:spAutoFit/>
          </a:bodyPr>
          <a:lstStyle/>
          <a:p>
            <a:pPr algn="just">
              <a:lnSpc>
                <a:spcPct val="120000"/>
              </a:lnSpc>
              <a:spcBef>
                <a:spcPts val="660"/>
              </a:spcBef>
              <a:spcAft>
                <a:spcPts val="66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要添加适当的文字，一页的文字最好不超</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字</a:t>
            </a:r>
          </a:p>
        </p:txBody>
      </p:sp>
      <p:sp>
        <p:nvSpPr>
          <p:cNvPr id="13" name="Text Box 10"/>
          <p:cNvSpPr txBox="1">
            <a:spLocks noChangeArrowheads="1"/>
          </p:cNvSpPr>
          <p:nvPr/>
        </p:nvSpPr>
        <p:spPr bwMode="auto">
          <a:xfrm>
            <a:off x="5357294" y="4042066"/>
            <a:ext cx="1262877" cy="692177"/>
          </a:xfrm>
          <a:prstGeom prst="rect">
            <a:avLst/>
          </a:prstGeom>
          <a:noFill/>
          <a:ln w="9525">
            <a:noFill/>
            <a:miter lim="800000"/>
          </a:ln>
        </p:spPr>
        <p:txBody>
          <a:bodyPr wrap="square" lIns="45720" tIns="22860" rIns="45720" bIns="22860">
            <a:spAutoFit/>
          </a:bodyPr>
          <a:lstStyle/>
          <a:p>
            <a:pPr algn="just">
              <a:lnSpc>
                <a:spcPct val="120000"/>
              </a:lnSpc>
              <a:spcBef>
                <a:spcPts val="660"/>
              </a:spcBef>
              <a:spcAft>
                <a:spcPts val="66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要添加适当的文字，一页的文字最好不超</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字</a:t>
            </a:r>
          </a:p>
        </p:txBody>
      </p:sp>
      <p:sp>
        <p:nvSpPr>
          <p:cNvPr id="14" name="Text Box 10"/>
          <p:cNvSpPr txBox="1">
            <a:spLocks noChangeArrowheads="1"/>
          </p:cNvSpPr>
          <p:nvPr/>
        </p:nvSpPr>
        <p:spPr bwMode="auto">
          <a:xfrm>
            <a:off x="6892734" y="3393994"/>
            <a:ext cx="1262877" cy="692177"/>
          </a:xfrm>
          <a:prstGeom prst="rect">
            <a:avLst/>
          </a:prstGeom>
          <a:noFill/>
          <a:ln w="9525">
            <a:noFill/>
            <a:miter lim="800000"/>
          </a:ln>
        </p:spPr>
        <p:txBody>
          <a:bodyPr wrap="square" lIns="45720" tIns="22860" rIns="45720" bIns="22860">
            <a:spAutoFit/>
          </a:bodyPr>
          <a:lstStyle/>
          <a:p>
            <a:pPr algn="just">
              <a:lnSpc>
                <a:spcPct val="120000"/>
              </a:lnSpc>
              <a:spcBef>
                <a:spcPts val="660"/>
              </a:spcBef>
              <a:spcAft>
                <a:spcPts val="660"/>
              </a:spcAft>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要添加适当的文字，一页的文字最好不超</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字</a:t>
            </a:r>
          </a:p>
        </p:txBody>
      </p:sp>
      <p:sp>
        <p:nvSpPr>
          <p:cNvPr id="16" name="Oval 4"/>
          <p:cNvSpPr/>
          <p:nvPr/>
        </p:nvSpPr>
        <p:spPr>
          <a:xfrm>
            <a:off x="2315477" y="2727553"/>
            <a:ext cx="1152000" cy="1152000"/>
          </a:xfrm>
          <a:prstGeom prst="ellipse">
            <a:avLst/>
          </a:prstGeom>
          <a:gradFill>
            <a:gsLst>
              <a:gs pos="0">
                <a:srgbClr val="4BAF31"/>
              </a:gs>
              <a:gs pos="100000">
                <a:srgbClr val="004B7D"/>
              </a:gs>
            </a:gsLst>
            <a:lin ang="54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添加文本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9" name="Oval 8"/>
          <p:cNvSpPr/>
          <p:nvPr/>
        </p:nvSpPr>
        <p:spPr>
          <a:xfrm>
            <a:off x="6921799" y="2127022"/>
            <a:ext cx="1152000" cy="1152000"/>
          </a:xfrm>
          <a:prstGeom prst="ellipse">
            <a:avLst/>
          </a:prstGeom>
          <a:gradFill>
            <a:gsLst>
              <a:gs pos="0">
                <a:srgbClr val="4BAF31"/>
              </a:gs>
              <a:gs pos="100000">
                <a:srgbClr val="004B7D"/>
              </a:gs>
            </a:gsLst>
            <a:lin ang="54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添加文本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7" name="Oval 5"/>
          <p:cNvSpPr/>
          <p:nvPr/>
        </p:nvSpPr>
        <p:spPr>
          <a:xfrm>
            <a:off x="3850918" y="2127022"/>
            <a:ext cx="1152000" cy="1152000"/>
          </a:xfrm>
          <a:prstGeom prst="ellipse">
            <a:avLst/>
          </a:prstGeom>
          <a:gradFill>
            <a:gsLst>
              <a:gs pos="0">
                <a:srgbClr val="4BAF31"/>
              </a:gs>
              <a:gs pos="100000">
                <a:srgbClr val="004B7D"/>
              </a:gs>
            </a:gsLst>
            <a:lin ang="54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添加文本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3" name="Oval 7"/>
          <p:cNvSpPr/>
          <p:nvPr/>
        </p:nvSpPr>
        <p:spPr>
          <a:xfrm>
            <a:off x="5386359" y="2727553"/>
            <a:ext cx="1152000" cy="1152000"/>
          </a:xfrm>
          <a:prstGeom prst="ellipse">
            <a:avLst/>
          </a:prstGeom>
          <a:gradFill>
            <a:gsLst>
              <a:gs pos="0">
                <a:srgbClr val="4BAF31"/>
              </a:gs>
              <a:gs pos="100000">
                <a:srgbClr val="004B7D"/>
              </a:gs>
            </a:gsLst>
            <a:lin ang="54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a:solidFill>
                  <a:schemeClr val="bg1"/>
                </a:solidFill>
                <a:latin typeface="微软雅黑" panose="020B0503020204020204" pitchFamily="34" charset="-122"/>
                <a:ea typeface="微软雅黑" panose="020B0503020204020204" pitchFamily="34" charset="-122"/>
              </a:rPr>
              <a:t>添加文本</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9" name="Oval 3"/>
          <p:cNvSpPr/>
          <p:nvPr/>
        </p:nvSpPr>
        <p:spPr>
          <a:xfrm>
            <a:off x="780036" y="2127022"/>
            <a:ext cx="1152000" cy="1152000"/>
          </a:xfrm>
          <a:prstGeom prst="ellipse">
            <a:avLst/>
          </a:prstGeom>
          <a:gradFill>
            <a:gsLst>
              <a:gs pos="0">
                <a:srgbClr val="4BAF31"/>
              </a:gs>
              <a:gs pos="100000">
                <a:srgbClr val="004B7D"/>
              </a:gs>
            </a:gsLst>
            <a:lin ang="5400000" scaled="1"/>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添加文本</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45" name="Text Box 7"/>
          <p:cNvSpPr txBox="1">
            <a:spLocks noChangeArrowheads="1"/>
          </p:cNvSpPr>
          <p:nvPr/>
        </p:nvSpPr>
        <p:spPr bwMode="auto">
          <a:xfrm>
            <a:off x="726705" y="1249376"/>
            <a:ext cx="7690591" cy="654025"/>
          </a:xfrm>
          <a:prstGeom prst="rect">
            <a:avLst/>
          </a:prstGeom>
          <a:noFill/>
          <a:ln w="9525">
            <a:noFill/>
            <a:miter lim="800000"/>
          </a:ln>
        </p:spPr>
        <p:txBody>
          <a:bodyPr wrap="square" lIns="45720" tIns="22860" rIns="45720" bIns="22860" anchor="ctr">
            <a:spAutoFit/>
          </a:bodyPr>
          <a:lstStyle/>
          <a:p>
            <a:pPr defTabSz="1087755">
              <a:lnSpc>
                <a:spcPct val="150000"/>
              </a:lnSpc>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模板中的所有颜色板式均可编辑替换，可以根据自己的需要更换自己喜欢的颜色与修改图表的布局，适当的增加或删除部分内容，以让您的报告内容更加生动形象</a:t>
            </a:r>
            <a:endParaRPr lang="en-US" sz="1200" dirty="0">
              <a:solidFill>
                <a:schemeClr val="bg1">
                  <a:lumMod val="65000"/>
                </a:schemeClr>
              </a:solidFill>
              <a:latin typeface="Open Sans Semibold" pitchFamily="34" charset="0"/>
              <a:ea typeface="Open Sans Semibold" pitchFamily="34" charset="0"/>
              <a:cs typeface="Open Sans Semibold"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22" presetClass="entr" presetSubtype="8"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1000"/>
                                        <p:tgtEl>
                                          <p:spTgt spid="45"/>
                                        </p:tgtEl>
                                      </p:cBhvr>
                                    </p:animEffect>
                                  </p:childTnLst>
                                </p:cTn>
                              </p:par>
                            </p:childTnLst>
                          </p:cTn>
                        </p:par>
                        <p:par>
                          <p:cTn id="25" fill="hold">
                            <p:stCondLst>
                              <p:cond delay="2774"/>
                            </p:stCondLst>
                            <p:childTnLst>
                              <p:par>
                                <p:cTn id="26" presetID="2" presetClass="entr" presetSubtype="4" decel="53300"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750" fill="hold"/>
                                        <p:tgtEl>
                                          <p:spTgt spid="39"/>
                                        </p:tgtEl>
                                        <p:attrNameLst>
                                          <p:attrName>ppt_x</p:attrName>
                                        </p:attrNameLst>
                                      </p:cBhvr>
                                      <p:tavLst>
                                        <p:tav tm="0">
                                          <p:val>
                                            <p:strVal val="#ppt_x"/>
                                          </p:val>
                                        </p:tav>
                                        <p:tav tm="100000">
                                          <p:val>
                                            <p:strVal val="#ppt_x"/>
                                          </p:val>
                                        </p:tav>
                                      </p:tavLst>
                                    </p:anim>
                                    <p:anim calcmode="lin" valueType="num">
                                      <p:cBhvr additive="base">
                                        <p:cTn id="29" dur="750" fill="hold"/>
                                        <p:tgtEl>
                                          <p:spTgt spid="39"/>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25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ppt_x"/>
                                          </p:val>
                                        </p:tav>
                                        <p:tav tm="100000">
                                          <p:val>
                                            <p:strVal val="#ppt_x"/>
                                          </p:val>
                                        </p:tav>
                                      </p:tavLst>
                                    </p:anim>
                                    <p:anim calcmode="lin" valueType="num">
                                      <p:cBhvr additive="base">
                                        <p:cTn id="33" dur="750" fill="hold"/>
                                        <p:tgtEl>
                                          <p:spTgt spid="16"/>
                                        </p:tgtEl>
                                        <p:attrNameLst>
                                          <p:attrName>ppt_y</p:attrName>
                                        </p:attrNameLst>
                                      </p:cBhvr>
                                      <p:tavLst>
                                        <p:tav tm="0">
                                          <p:val>
                                            <p:strVal val="1+#ppt_h/2"/>
                                          </p:val>
                                        </p:tav>
                                        <p:tav tm="100000">
                                          <p:val>
                                            <p:strVal val="#ppt_y"/>
                                          </p:val>
                                        </p:tav>
                                      </p:tavLst>
                                    </p:anim>
                                  </p:childTnLst>
                                </p:cTn>
                              </p:par>
                              <p:par>
                                <p:cTn id="34" presetID="2" presetClass="entr" presetSubtype="4" decel="53300" fill="hold" grpId="0" nodeType="withEffect">
                                  <p:stCondLst>
                                    <p:cond delay="50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750" fill="hold"/>
                                        <p:tgtEl>
                                          <p:spTgt spid="27"/>
                                        </p:tgtEl>
                                        <p:attrNameLst>
                                          <p:attrName>ppt_x</p:attrName>
                                        </p:attrNameLst>
                                      </p:cBhvr>
                                      <p:tavLst>
                                        <p:tav tm="0">
                                          <p:val>
                                            <p:strVal val="#ppt_x"/>
                                          </p:val>
                                        </p:tav>
                                        <p:tav tm="100000">
                                          <p:val>
                                            <p:strVal val="#ppt_x"/>
                                          </p:val>
                                        </p:tav>
                                      </p:tavLst>
                                    </p:anim>
                                    <p:anim calcmode="lin" valueType="num">
                                      <p:cBhvr additive="base">
                                        <p:cTn id="37" dur="75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decel="53300" fill="hold" grpId="0" nodeType="withEffect">
                                  <p:stCondLst>
                                    <p:cond delay="7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750" fill="hold"/>
                                        <p:tgtEl>
                                          <p:spTgt spid="33"/>
                                        </p:tgtEl>
                                        <p:attrNameLst>
                                          <p:attrName>ppt_x</p:attrName>
                                        </p:attrNameLst>
                                      </p:cBhvr>
                                      <p:tavLst>
                                        <p:tav tm="0">
                                          <p:val>
                                            <p:strVal val="#ppt_x"/>
                                          </p:val>
                                        </p:tav>
                                        <p:tav tm="100000">
                                          <p:val>
                                            <p:strVal val="#ppt_x"/>
                                          </p:val>
                                        </p:tav>
                                      </p:tavLst>
                                    </p:anim>
                                    <p:anim calcmode="lin" valueType="num">
                                      <p:cBhvr additive="base">
                                        <p:cTn id="41" dur="750" fill="hold"/>
                                        <p:tgtEl>
                                          <p:spTgt spid="33"/>
                                        </p:tgtEl>
                                        <p:attrNameLst>
                                          <p:attrName>ppt_y</p:attrName>
                                        </p:attrNameLst>
                                      </p:cBhvr>
                                      <p:tavLst>
                                        <p:tav tm="0">
                                          <p:val>
                                            <p:strVal val="1+#ppt_h/2"/>
                                          </p:val>
                                        </p:tav>
                                        <p:tav tm="100000">
                                          <p:val>
                                            <p:strVal val="#ppt_y"/>
                                          </p:val>
                                        </p:tav>
                                      </p:tavLst>
                                    </p:anim>
                                  </p:childTnLst>
                                </p:cTn>
                              </p:par>
                              <p:par>
                                <p:cTn id="42" presetID="2" presetClass="entr" presetSubtype="4" decel="53300" fill="hold" grpId="0" nodeType="withEffect">
                                  <p:stCondLst>
                                    <p:cond delay="10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750" fill="hold"/>
                                        <p:tgtEl>
                                          <p:spTgt spid="19"/>
                                        </p:tgtEl>
                                        <p:attrNameLst>
                                          <p:attrName>ppt_x</p:attrName>
                                        </p:attrNameLst>
                                      </p:cBhvr>
                                      <p:tavLst>
                                        <p:tav tm="0">
                                          <p:val>
                                            <p:strVal val="#ppt_x"/>
                                          </p:val>
                                        </p:tav>
                                        <p:tav tm="100000">
                                          <p:val>
                                            <p:strVal val="#ppt_x"/>
                                          </p:val>
                                        </p:tav>
                                      </p:tavLst>
                                    </p:anim>
                                    <p:anim calcmode="lin" valueType="num">
                                      <p:cBhvr additive="base">
                                        <p:cTn id="45" dur="750" fill="hold"/>
                                        <p:tgtEl>
                                          <p:spTgt spid="19"/>
                                        </p:tgtEl>
                                        <p:attrNameLst>
                                          <p:attrName>ppt_y</p:attrName>
                                        </p:attrNameLst>
                                      </p:cBhvr>
                                      <p:tavLst>
                                        <p:tav tm="0">
                                          <p:val>
                                            <p:strVal val="1+#ppt_h/2"/>
                                          </p:val>
                                        </p:tav>
                                        <p:tav tm="100000">
                                          <p:val>
                                            <p:strVal val="#ppt_y"/>
                                          </p:val>
                                        </p:tav>
                                      </p:tavLst>
                                    </p:anim>
                                  </p:childTnLst>
                                </p:cTn>
                              </p:par>
                            </p:childTnLst>
                          </p:cTn>
                        </p:par>
                        <p:par>
                          <p:cTn id="46" fill="hold">
                            <p:stCondLst>
                              <p:cond delay="3774"/>
                            </p:stCondLst>
                            <p:childTnLst>
                              <p:par>
                                <p:cTn id="47" presetID="22" presetClass="entr" presetSubtype="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4274"/>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par>
                          <p:cTn id="54" fill="hold">
                            <p:stCondLst>
                              <p:cond delay="4774"/>
                            </p:stCondLst>
                            <p:childTnLst>
                              <p:par>
                                <p:cTn id="55" presetID="22" presetClass="entr" presetSubtype="1"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par>
                          <p:cTn id="58" fill="hold">
                            <p:stCondLst>
                              <p:cond delay="5274"/>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5774"/>
                            </p:stCondLst>
                            <p:childTnLst>
                              <p:par>
                                <p:cTn id="63" presetID="2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up)">
                                      <p:cBhvr>
                                        <p:cTn id="6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p:bldP spid="11" grpId="0"/>
      <p:bldP spid="12" grpId="0"/>
      <p:bldP spid="13" grpId="0"/>
      <p:bldP spid="14" grpId="0"/>
      <p:bldP spid="16" grpId="0" animBg="1"/>
      <p:bldP spid="19" grpId="0" animBg="1"/>
      <p:bldP spid="27" grpId="0" animBg="1"/>
      <p:bldP spid="33" grpId="0" animBg="1"/>
      <p:bldP spid="39" grpId="0" animBg="1"/>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22</a:t>
            </a:fld>
            <a:endParaRPr lang="zh-CN" altLang="en-US" sz="1800" dirty="0">
              <a:solidFill>
                <a:schemeClr val="bg1"/>
              </a:solidFill>
            </a:endParaRPr>
          </a:p>
        </p:txBody>
      </p:sp>
      <p:sp>
        <p:nvSpPr>
          <p:cNvPr id="7" name="Freeform 7"/>
          <p:cNvSpPr/>
          <p:nvPr/>
        </p:nvSpPr>
        <p:spPr bwMode="auto">
          <a:xfrm>
            <a:off x="2331998" y="1305991"/>
            <a:ext cx="441643" cy="3209975"/>
          </a:xfrm>
          <a:custGeom>
            <a:avLst/>
            <a:gdLst>
              <a:gd name="T0" fmla="*/ 432 w 767"/>
              <a:gd name="T1" fmla="*/ 2662 h 3150"/>
              <a:gd name="T2" fmla="*/ 509 w 767"/>
              <a:gd name="T3" fmla="*/ 2947 h 3150"/>
              <a:gd name="T4" fmla="*/ 767 w 767"/>
              <a:gd name="T5" fmla="*/ 3052 h 3150"/>
              <a:gd name="T6" fmla="*/ 767 w 767"/>
              <a:gd name="T7" fmla="*/ 3150 h 3150"/>
              <a:gd name="T8" fmla="*/ 419 w 767"/>
              <a:gd name="T9" fmla="*/ 3031 h 3150"/>
              <a:gd name="T10" fmla="*/ 307 w 767"/>
              <a:gd name="T11" fmla="*/ 2606 h 3150"/>
              <a:gd name="T12" fmla="*/ 307 w 767"/>
              <a:gd name="T13" fmla="*/ 2007 h 3150"/>
              <a:gd name="T14" fmla="*/ 251 w 767"/>
              <a:gd name="T15" fmla="*/ 1735 h 3150"/>
              <a:gd name="T16" fmla="*/ 0 w 767"/>
              <a:gd name="T17" fmla="*/ 1617 h 3150"/>
              <a:gd name="T18" fmla="*/ 0 w 767"/>
              <a:gd name="T19" fmla="*/ 1533 h 3150"/>
              <a:gd name="T20" fmla="*/ 244 w 767"/>
              <a:gd name="T21" fmla="*/ 1422 h 3150"/>
              <a:gd name="T22" fmla="*/ 307 w 767"/>
              <a:gd name="T23" fmla="*/ 1143 h 3150"/>
              <a:gd name="T24" fmla="*/ 307 w 767"/>
              <a:gd name="T25" fmla="*/ 544 h 3150"/>
              <a:gd name="T26" fmla="*/ 419 w 767"/>
              <a:gd name="T27" fmla="*/ 118 h 3150"/>
              <a:gd name="T28" fmla="*/ 767 w 767"/>
              <a:gd name="T29" fmla="*/ 0 h 3150"/>
              <a:gd name="T30" fmla="*/ 767 w 767"/>
              <a:gd name="T31" fmla="*/ 98 h 3150"/>
              <a:gd name="T32" fmla="*/ 509 w 767"/>
              <a:gd name="T33" fmla="*/ 195 h 3150"/>
              <a:gd name="T34" fmla="*/ 432 w 767"/>
              <a:gd name="T35" fmla="*/ 488 h 3150"/>
              <a:gd name="T36" fmla="*/ 432 w 767"/>
              <a:gd name="T37" fmla="*/ 1171 h 3150"/>
              <a:gd name="T38" fmla="*/ 335 w 767"/>
              <a:gd name="T39" fmla="*/ 1477 h 3150"/>
              <a:gd name="T40" fmla="*/ 125 w 767"/>
              <a:gd name="T41" fmla="*/ 1561 h 3150"/>
              <a:gd name="T42" fmla="*/ 125 w 767"/>
              <a:gd name="T43" fmla="*/ 1589 h 3150"/>
              <a:gd name="T44" fmla="*/ 342 w 767"/>
              <a:gd name="T45" fmla="*/ 1686 h 3150"/>
              <a:gd name="T46" fmla="*/ 432 w 767"/>
              <a:gd name="T47" fmla="*/ 1979 h 3150"/>
              <a:gd name="T48" fmla="*/ 432 w 767"/>
              <a:gd name="T49" fmla="*/ 2662 h 3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rgbClr val="004B7D"/>
          </a:solidFill>
          <a:ln>
            <a:noFill/>
          </a:ln>
        </p:spPr>
        <p:txBody>
          <a:bodyPr vert="horz" wrap="square" lIns="68562" tIns="34281" rIns="68562" bIns="34281" numCol="1" anchor="t" anchorCtr="0" compatLnSpc="1"/>
          <a:lstStyle/>
          <a:p>
            <a:endParaRPr lang="zh-CN" altLang="en-US" sz="160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1259632" y="2393807"/>
            <a:ext cx="934192" cy="934557"/>
          </a:xfrm>
          <a:prstGeom prst="ellipse">
            <a:avLst/>
          </a:prstGeom>
          <a:solidFill>
            <a:srgbClr val="004B7D"/>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lstStyle/>
          <a:p>
            <a:pPr defTabSz="685165"/>
            <a:endParaRPr lang="zh-CN" altLang="en-US" sz="120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TextBox 3"/>
          <p:cNvSpPr txBox="1"/>
          <p:nvPr/>
        </p:nvSpPr>
        <p:spPr>
          <a:xfrm>
            <a:off x="1298626" y="2549471"/>
            <a:ext cx="856205" cy="623229"/>
          </a:xfrm>
          <a:prstGeom prst="rect">
            <a:avLst/>
          </a:prstGeom>
          <a:noFill/>
        </p:spPr>
        <p:txBody>
          <a:bodyPr wrap="square" lIns="68562" tIns="34281" rIns="68562" bIns="34281" rtlCol="0">
            <a:spAutoFit/>
          </a:bodyPr>
          <a:lstStyle>
            <a:defPPr>
              <a:defRPr lang="zh-CN"/>
            </a:defPPr>
            <a:lvl1pPr algn="ctr">
              <a:defRPr sz="2000">
                <a:solidFill>
                  <a:srgbClr val="F8F8F8"/>
                </a:solidFill>
                <a:latin typeface="+mn-ea"/>
                <a:ea typeface="+mn-ea"/>
              </a:defRPr>
            </a:lvl1p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rPr>
              <a:t>添加</a:t>
            </a:r>
            <a:endParaRPr lang="en-US" altLang="zh-CN" sz="18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800" dirty="0">
                <a:solidFill>
                  <a:schemeClr val="bg1">
                    <a:lumMod val="95000"/>
                  </a:schemeClr>
                </a:solidFill>
                <a:latin typeface="微软雅黑" panose="020B0503020204020204" pitchFamily="34" charset="-122"/>
                <a:ea typeface="微软雅黑" panose="020B0503020204020204" pitchFamily="34" charset="-122"/>
              </a:rPr>
              <a:t>文本</a:t>
            </a:r>
          </a:p>
        </p:txBody>
      </p:sp>
      <p:sp>
        <p:nvSpPr>
          <p:cNvPr id="13" name="Freeform 8"/>
          <p:cNvSpPr/>
          <p:nvPr/>
        </p:nvSpPr>
        <p:spPr bwMode="auto">
          <a:xfrm>
            <a:off x="2939350" y="1203711"/>
            <a:ext cx="4680000" cy="50400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rgbClr val="4BAF3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3061678" y="1275606"/>
            <a:ext cx="4462650" cy="284675"/>
          </a:xfrm>
          <a:prstGeom prst="rect">
            <a:avLst/>
          </a:prstGeom>
        </p:spPr>
        <p:txBody>
          <a:bodyPr wrap="square" lIns="68562" tIns="34281" rIns="68562" bIns="34281">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200</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5" name="Freeform 8"/>
          <p:cNvSpPr/>
          <p:nvPr/>
        </p:nvSpPr>
        <p:spPr bwMode="auto">
          <a:xfrm>
            <a:off x="2939350" y="1900664"/>
            <a:ext cx="4680000" cy="50400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rgbClr val="4BAF3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3061678" y="1978523"/>
            <a:ext cx="4462650" cy="284675"/>
          </a:xfrm>
          <a:prstGeom prst="rect">
            <a:avLst/>
          </a:prstGeom>
        </p:spPr>
        <p:txBody>
          <a:bodyPr wrap="square" lIns="68562" tIns="34281" rIns="68562" bIns="34281">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200</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7" name="Freeform 8"/>
          <p:cNvSpPr/>
          <p:nvPr/>
        </p:nvSpPr>
        <p:spPr bwMode="auto">
          <a:xfrm>
            <a:off x="2939350" y="2597617"/>
            <a:ext cx="4680000" cy="50400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rgbClr val="4BAF3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061678" y="2681440"/>
            <a:ext cx="4462650" cy="284675"/>
          </a:xfrm>
          <a:prstGeom prst="rect">
            <a:avLst/>
          </a:prstGeom>
        </p:spPr>
        <p:txBody>
          <a:bodyPr wrap="square" lIns="68562" tIns="34281" rIns="68562" bIns="34281">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200</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9" name="Freeform 8"/>
          <p:cNvSpPr/>
          <p:nvPr/>
        </p:nvSpPr>
        <p:spPr bwMode="auto">
          <a:xfrm>
            <a:off x="2939350" y="3294570"/>
            <a:ext cx="4680000" cy="50400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rgbClr val="4BAF3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3061678" y="3384357"/>
            <a:ext cx="4462650" cy="284675"/>
          </a:xfrm>
          <a:prstGeom prst="rect">
            <a:avLst/>
          </a:prstGeom>
        </p:spPr>
        <p:txBody>
          <a:bodyPr wrap="square" lIns="68562" tIns="34281" rIns="68562" bIns="34281">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200</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 name="Freeform 8"/>
          <p:cNvSpPr/>
          <p:nvPr/>
        </p:nvSpPr>
        <p:spPr bwMode="auto">
          <a:xfrm>
            <a:off x="2939350" y="3991523"/>
            <a:ext cx="4680000" cy="504000"/>
          </a:xfrm>
          <a:custGeom>
            <a:avLst/>
            <a:gdLst>
              <a:gd name="T0" fmla="*/ 293 w 7060"/>
              <a:gd name="T1" fmla="*/ 0 h 587"/>
              <a:gd name="T2" fmla="*/ 6767 w 7060"/>
              <a:gd name="T3" fmla="*/ 0 h 587"/>
              <a:gd name="T4" fmla="*/ 7060 w 7060"/>
              <a:gd name="T5" fmla="*/ 293 h 587"/>
              <a:gd name="T6" fmla="*/ 7060 w 7060"/>
              <a:gd name="T7" fmla="*/ 293 h 587"/>
              <a:gd name="T8" fmla="*/ 6767 w 7060"/>
              <a:gd name="T9" fmla="*/ 587 h 587"/>
              <a:gd name="T10" fmla="*/ 293 w 7060"/>
              <a:gd name="T11" fmla="*/ 587 h 587"/>
              <a:gd name="T12" fmla="*/ 0 w 7060"/>
              <a:gd name="T13" fmla="*/ 293 h 587"/>
              <a:gd name="T14" fmla="*/ 0 w 7060"/>
              <a:gd name="T15" fmla="*/ 293 h 587"/>
              <a:gd name="T16" fmla="*/ 293 w 7060"/>
              <a:gd name="T17"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587">
                <a:moveTo>
                  <a:pt x="293" y="0"/>
                </a:moveTo>
                <a:lnTo>
                  <a:pt x="6767" y="0"/>
                </a:lnTo>
                <a:cubicBezTo>
                  <a:pt x="6929" y="0"/>
                  <a:pt x="7060" y="132"/>
                  <a:pt x="7060" y="293"/>
                </a:cubicBezTo>
                <a:lnTo>
                  <a:pt x="7060" y="293"/>
                </a:lnTo>
                <a:cubicBezTo>
                  <a:pt x="7060" y="455"/>
                  <a:pt x="6929" y="587"/>
                  <a:pt x="6767" y="587"/>
                </a:cubicBezTo>
                <a:lnTo>
                  <a:pt x="293" y="587"/>
                </a:lnTo>
                <a:cubicBezTo>
                  <a:pt x="132" y="587"/>
                  <a:pt x="0" y="455"/>
                  <a:pt x="0" y="293"/>
                </a:cubicBezTo>
                <a:lnTo>
                  <a:pt x="0" y="293"/>
                </a:lnTo>
                <a:cubicBezTo>
                  <a:pt x="0" y="132"/>
                  <a:pt x="132" y="0"/>
                  <a:pt x="293" y="0"/>
                </a:cubicBezTo>
                <a:close/>
              </a:path>
            </a:pathLst>
          </a:custGeom>
          <a:solidFill>
            <a:srgbClr val="4BAF31"/>
          </a:solidFill>
          <a:ln>
            <a:noFill/>
          </a:ln>
        </p:spPr>
        <p:txBody>
          <a:bodyPr vert="horz" wrap="square" lIns="68562" tIns="34281" rIns="68562" bIns="34281" numCol="1" anchor="t" anchorCtr="0" compatLnSpc="1"/>
          <a:lstStyle/>
          <a:p>
            <a:endParaRPr lang="zh-CN" altLang="en-US" sz="140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061678" y="4087275"/>
            <a:ext cx="4462650" cy="284675"/>
          </a:xfrm>
          <a:prstGeom prst="rect">
            <a:avLst/>
          </a:prstGeom>
        </p:spPr>
        <p:txBody>
          <a:bodyPr wrap="square" lIns="68562" tIns="34281" rIns="68562" bIns="34281">
            <a:spAutoFit/>
          </a:bodyPr>
          <a:lstStyle/>
          <a:p>
            <a:r>
              <a:rPr lang="zh-CN" altLang="en-US" sz="1400" dirty="0">
                <a:solidFill>
                  <a:schemeClr val="bg1">
                    <a:lumMod val="9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bg1">
                    <a:lumMod val="95000"/>
                  </a:schemeClr>
                </a:solidFill>
                <a:latin typeface="微软雅黑" panose="020B0503020204020204" pitchFamily="34" charset="-122"/>
                <a:ea typeface="微软雅黑" panose="020B0503020204020204" pitchFamily="34" charset="-122"/>
              </a:rPr>
              <a:t>200</a:t>
            </a:r>
            <a:endParaRPr lang="zh-CN" altLang="zh-CN" sz="14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5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Scale>
                                      <p:cBhvr>
                                        <p:cTn id="2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1"/>
                                        </p:tgtEl>
                                        <p:attrNameLst>
                                          <p:attrName>ppt_x</p:attrName>
                                          <p:attrName>ppt_y</p:attrName>
                                        </p:attrNameLst>
                                      </p:cBhvr>
                                    </p:animMotion>
                                    <p:animEffect transition="in" filter="fade">
                                      <p:cBhvr>
                                        <p:cTn id="26" dur="1000"/>
                                        <p:tgtEl>
                                          <p:spTgt spid="11"/>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Scale>
                                      <p:cBhvr>
                                        <p:cTn id="2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2"/>
                                        </p:tgtEl>
                                        <p:attrNameLst>
                                          <p:attrName>ppt_x</p:attrName>
                                          <p:attrName>ppt_y</p:attrName>
                                        </p:attrNameLst>
                                      </p:cBhvr>
                                    </p:animMotion>
                                    <p:animEffect transition="in" filter="fade">
                                      <p:cBhvr>
                                        <p:cTn id="31" dur="1000"/>
                                        <p:tgtEl>
                                          <p:spTgt spid="12"/>
                                        </p:tgtEl>
                                      </p:cBhvr>
                                    </p:animEffect>
                                  </p:childTnLst>
                                </p:cTn>
                              </p:par>
                            </p:childTnLst>
                          </p:cTn>
                        </p:par>
                        <p:par>
                          <p:cTn id="32" fill="hold">
                            <p:stCondLst>
                              <p:cond delay="2774"/>
                            </p:stCondLst>
                            <p:childTnLst>
                              <p:par>
                                <p:cTn id="33" presetID="16" presetClass="entr" presetSubtype="42"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outHorizontal)">
                                      <p:cBhvr>
                                        <p:cTn id="35" dur="500"/>
                                        <p:tgtEl>
                                          <p:spTgt spid="7"/>
                                        </p:tgtEl>
                                      </p:cBhvr>
                                    </p:animEffect>
                                  </p:childTnLst>
                                </p:cTn>
                              </p:par>
                            </p:childTnLst>
                          </p:cTn>
                        </p:par>
                        <p:par>
                          <p:cTn id="36" fill="hold">
                            <p:stCondLst>
                              <p:cond delay="3274"/>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grpId="0" nodeType="withEffect">
                                  <p:stCondLst>
                                    <p:cond delay="3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2" presetClass="entr" presetSubtype="8" fill="hold" grpId="0" nodeType="withEffect">
                                  <p:stCondLst>
                                    <p:cond delay="30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par>
                                <p:cTn id="55" presetID="22" presetClass="entr" presetSubtype="8" fill="hold" grpId="0" nodeType="withEffect">
                                  <p:stCondLst>
                                    <p:cond delay="40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par>
                                <p:cTn id="58" presetID="22" presetClass="entr" presetSubtype="8" fill="hold" grpId="0" nodeType="withEffect">
                                  <p:stCondLst>
                                    <p:cond delay="40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par>
                                <p:cTn id="61" presetID="22" presetClass="entr" presetSubtype="8" fill="hold" grpId="0" nodeType="withEffect">
                                  <p:stCondLst>
                                    <p:cond delay="40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23</a:t>
            </a:fld>
            <a:endParaRPr lang="zh-CN" altLang="en-US" sz="1800" dirty="0">
              <a:solidFill>
                <a:schemeClr val="bg1"/>
              </a:solidFill>
            </a:endParaRPr>
          </a:p>
        </p:txBody>
      </p:sp>
      <p:sp>
        <p:nvSpPr>
          <p:cNvPr id="7" name="Rectangle 16"/>
          <p:cNvSpPr/>
          <p:nvPr/>
        </p:nvSpPr>
        <p:spPr>
          <a:xfrm>
            <a:off x="2963763" y="2312648"/>
            <a:ext cx="5562485" cy="9780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r">
              <a:lnSpc>
                <a:spcPct val="130000"/>
              </a:lnSpc>
              <a:defRPr/>
            </a:pPr>
            <a:endParaRPr lang="en-US" altLang="zh-CN" sz="16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Rectangle 17"/>
          <p:cNvSpPr/>
          <p:nvPr/>
        </p:nvSpPr>
        <p:spPr>
          <a:xfrm>
            <a:off x="3523312" y="3445180"/>
            <a:ext cx="5002937" cy="98552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r">
              <a:lnSpc>
                <a:spcPct val="130000"/>
              </a:lnSpc>
              <a:defRPr/>
            </a:pPr>
            <a:endParaRPr lang="en-US" altLang="zh-CN" sz="16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2" name="Rectangle 15"/>
          <p:cNvSpPr/>
          <p:nvPr/>
        </p:nvSpPr>
        <p:spPr>
          <a:xfrm>
            <a:off x="2330709" y="1160618"/>
            <a:ext cx="6195540" cy="9825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r">
              <a:lnSpc>
                <a:spcPct val="130000"/>
              </a:lnSpc>
              <a:defRPr/>
            </a:pPr>
            <a:endParaRPr lang="en-US" sz="16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Freeform 6"/>
          <p:cNvSpPr/>
          <p:nvPr/>
        </p:nvSpPr>
        <p:spPr bwMode="auto">
          <a:xfrm>
            <a:off x="1762158" y="1160618"/>
            <a:ext cx="1137100" cy="982527"/>
          </a:xfrm>
          <a:custGeom>
            <a:avLst/>
            <a:gdLst>
              <a:gd name="T0" fmla="*/ 0 w 714"/>
              <a:gd name="T1" fmla="*/ 1752368031 h 617"/>
              <a:gd name="T2" fmla="*/ 1008318937 w 714"/>
              <a:gd name="T3" fmla="*/ 0 h 617"/>
              <a:gd name="T4" fmla="*/ 2027998677 w 714"/>
              <a:gd name="T5" fmla="*/ 1752368031 h 617"/>
              <a:gd name="T6" fmla="*/ 0 w 714"/>
              <a:gd name="T7" fmla="*/ 1752368031 h 617"/>
              <a:gd name="T8" fmla="*/ 0 w 714"/>
              <a:gd name="T9" fmla="*/ 1752368031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gradFill>
            <a:gsLst>
              <a:gs pos="0">
                <a:srgbClr val="4BAF31"/>
              </a:gs>
              <a:gs pos="100000">
                <a:srgbClr val="004B7D"/>
              </a:gs>
            </a:gsLst>
            <a:lin ang="5400000" scaled="1"/>
          </a:gradFill>
          <a:ln w="9525">
            <a:noFill/>
            <a:round/>
          </a:ln>
        </p:spPr>
        <p:txBody>
          <a:bodyPr lIns="86404" tIns="170086" rIns="86404" bIns="43202" anchor="ctr" anchorCtr="1"/>
          <a:lstStyle/>
          <a:p>
            <a:pPr lvl="0" algn="ctr"/>
            <a:r>
              <a:rPr lang="zh-CN" altLang="en-US" sz="1400" b="1" dirty="0">
                <a:solidFill>
                  <a:prstClr val="white"/>
                </a:solidFill>
                <a:latin typeface="微软雅黑" panose="020B0503020204020204" pitchFamily="34" charset="-122"/>
                <a:ea typeface="微软雅黑" panose="020B0503020204020204" pitchFamily="34" charset="-122"/>
              </a:rPr>
              <a:t>添加</a:t>
            </a:r>
            <a:endParaRPr lang="en-US" altLang="zh-CN" sz="1400" b="1" dirty="0">
              <a:solidFill>
                <a:prstClr val="white"/>
              </a:solidFill>
              <a:latin typeface="微软雅黑" panose="020B0503020204020204" pitchFamily="34" charset="-122"/>
              <a:ea typeface="微软雅黑" panose="020B0503020204020204" pitchFamily="34" charset="-122"/>
            </a:endParaRPr>
          </a:p>
          <a:p>
            <a:pPr lvl="0" algn="ctr"/>
            <a:r>
              <a:rPr lang="zh-CN" altLang="en-US" sz="1400" b="1" dirty="0">
                <a:solidFill>
                  <a:prstClr val="white"/>
                </a:solidFill>
                <a:latin typeface="微软雅黑" panose="020B0503020204020204" pitchFamily="34" charset="-122"/>
                <a:ea typeface="微软雅黑" panose="020B0503020204020204" pitchFamily="34" charset="-122"/>
              </a:rPr>
              <a:t>标题</a:t>
            </a:r>
          </a:p>
        </p:txBody>
      </p:sp>
      <p:sp>
        <p:nvSpPr>
          <p:cNvPr id="14" name="Freeform 7"/>
          <p:cNvSpPr/>
          <p:nvPr/>
        </p:nvSpPr>
        <p:spPr bwMode="auto">
          <a:xfrm>
            <a:off x="1112602" y="2311148"/>
            <a:ext cx="2410711" cy="979527"/>
          </a:xfrm>
          <a:custGeom>
            <a:avLst/>
            <a:gdLst/>
            <a:ahLst/>
            <a:cxnLst/>
            <a:rect l="l" t="t" r="r" b="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gradFill>
            <a:gsLst>
              <a:gs pos="0">
                <a:srgbClr val="4BAF31"/>
              </a:gs>
              <a:gs pos="100000">
                <a:srgbClr val="004B7D"/>
              </a:gs>
            </a:gsLst>
            <a:lin ang="5400000" scaled="1"/>
          </a:gradFill>
          <a:ln w="9525">
            <a:noFill/>
            <a:round/>
          </a:ln>
        </p:spPr>
        <p:txBody>
          <a:bodyPr lIns="86404" tIns="0" rIns="86404" bIns="43202" anchor="ctr" anchorCtr="1"/>
          <a:lstStyle/>
          <a:p>
            <a:pPr algn="ctr"/>
            <a:r>
              <a:rPr lang="zh-CN" altLang="en-US" b="1" dirty="0">
                <a:solidFill>
                  <a:schemeClr val="bg1"/>
                </a:solidFill>
                <a:latin typeface="微软雅黑" panose="020B0503020204020204" pitchFamily="34" charset="-122"/>
                <a:ea typeface="微软雅黑" panose="020B0503020204020204" pitchFamily="34" charset="-122"/>
              </a:rPr>
              <a:t>添加标题</a:t>
            </a:r>
          </a:p>
        </p:txBody>
      </p:sp>
      <p:sp>
        <p:nvSpPr>
          <p:cNvPr id="15" name="Freeform 8"/>
          <p:cNvSpPr/>
          <p:nvPr/>
        </p:nvSpPr>
        <p:spPr bwMode="auto">
          <a:xfrm>
            <a:off x="467544" y="3448930"/>
            <a:ext cx="3666323" cy="978027"/>
          </a:xfrm>
          <a:custGeom>
            <a:avLst/>
            <a:gdLst/>
            <a:ahLst/>
            <a:cxnLst/>
            <a:rect l="l" t="t" r="r" b="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gradFill>
            <a:gsLst>
              <a:gs pos="0">
                <a:srgbClr val="4BAF31"/>
              </a:gs>
              <a:gs pos="100000">
                <a:srgbClr val="004B7D"/>
              </a:gs>
            </a:gsLst>
            <a:lin ang="5400000" scaled="1"/>
          </a:gradFill>
          <a:ln w="9525">
            <a:noFill/>
            <a:round/>
          </a:ln>
        </p:spPr>
        <p:txBody>
          <a:bodyPr lIns="86404" tIns="0" rIns="86404" bIns="43202" anchor="ctr" anchorCtr="1"/>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16" name="文本框 14"/>
          <p:cNvSpPr txBox="1"/>
          <p:nvPr/>
        </p:nvSpPr>
        <p:spPr>
          <a:xfrm>
            <a:off x="4133867" y="3647626"/>
            <a:ext cx="4110541" cy="681344"/>
          </a:xfrm>
          <a:prstGeom prst="rect">
            <a:avLst/>
          </a:prstGeom>
          <a:noFill/>
        </p:spPr>
        <p:txBody>
          <a:bodyPr lIns="0" tIns="0" rIns="0" bIns="0" anchor="ctr"/>
          <a:lstStyle/>
          <a:p>
            <a:pPr algn="just">
              <a:lnSpc>
                <a:spcPct val="130000"/>
              </a:lnSpc>
              <a:spcBef>
                <a:spcPts val="565"/>
              </a:spcBef>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707905" y="2460239"/>
            <a:ext cx="4392488" cy="681344"/>
          </a:xfrm>
          <a:prstGeom prst="rect">
            <a:avLst/>
          </a:prstGeom>
          <a:noFill/>
        </p:spPr>
        <p:txBody>
          <a:bodyPr lIns="0" tIns="0" rIns="0" bIns="0" anchor="ctr"/>
          <a:lstStyle/>
          <a:p>
            <a:pPr algn="just">
              <a:lnSpc>
                <a:spcPct val="130000"/>
              </a:lnSpc>
              <a:spcBef>
                <a:spcPts val="565"/>
              </a:spcBef>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8" name="文本框 14"/>
          <p:cNvSpPr txBox="1"/>
          <p:nvPr/>
        </p:nvSpPr>
        <p:spPr>
          <a:xfrm>
            <a:off x="3419872" y="1343370"/>
            <a:ext cx="4536504" cy="681344"/>
          </a:xfrm>
          <a:prstGeom prst="rect">
            <a:avLst/>
          </a:prstGeom>
          <a:noFill/>
        </p:spPr>
        <p:txBody>
          <a:bodyPr lIns="0" tIns="0" rIns="0" bIns="0" anchor="ctr"/>
          <a:lstStyle/>
          <a:p>
            <a:pPr algn="just">
              <a:lnSpc>
                <a:spcPct val="130000"/>
              </a:lnSpc>
              <a:spcBef>
                <a:spcPts val="565"/>
              </a:spcBef>
              <a:defRP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16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274"/>
                            </p:stCondLst>
                            <p:childTnLst>
                              <p:par>
                                <p:cTn id="28" presetID="42"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2774"/>
                            </p:stCondLst>
                            <p:childTnLst>
                              <p:par>
                                <p:cTn id="34" presetID="4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anim calcmode="lin" valueType="num">
                                      <p:cBhvr>
                                        <p:cTn id="37" dur="500" fill="hold"/>
                                        <p:tgtEl>
                                          <p:spTgt spid="13"/>
                                        </p:tgtEl>
                                        <p:attrNameLst>
                                          <p:attrName>ppt_x</p:attrName>
                                        </p:attrNameLst>
                                      </p:cBhvr>
                                      <p:tavLst>
                                        <p:tav tm="0">
                                          <p:val>
                                            <p:strVal val="#ppt_x"/>
                                          </p:val>
                                        </p:tav>
                                        <p:tav tm="100000">
                                          <p:val>
                                            <p:strVal val="#ppt_x"/>
                                          </p:val>
                                        </p:tav>
                                      </p:tavLst>
                                    </p:anim>
                                    <p:anim calcmode="lin" valueType="num">
                                      <p:cBhvr>
                                        <p:cTn id="38" dur="5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3274"/>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3774"/>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4274"/>
                            </p:stCondLst>
                            <p:childTnLst>
                              <p:par>
                                <p:cTn id="48" presetID="22" presetClass="entr" presetSubtype="8"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par>
                          <p:cTn id="51" fill="hold">
                            <p:stCondLst>
                              <p:cond delay="4774"/>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274"/>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par>
                          <p:cTn id="59" fill="hold">
                            <p:stCondLst>
                              <p:cond delay="5774"/>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animBg="1"/>
      <p:bldP spid="14" grpId="0" animBg="1"/>
      <p:bldP spid="15" grpId="0" animBg="1"/>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043172" y="1981200"/>
            <a:ext cx="5057656" cy="2032000"/>
          </a:xfrm>
          <a:prstGeom prst="roundRect">
            <a:avLst>
              <a:gd name="adj" fmla="val 4167"/>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5"/>
          <p:cNvSpPr/>
          <p:nvPr/>
        </p:nvSpPr>
        <p:spPr bwMode="auto">
          <a:xfrm rot="10800000">
            <a:off x="3543301" y="999624"/>
            <a:ext cx="2057398" cy="18234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6F6F6"/>
          </a:solidFill>
          <a:ln w="19050">
            <a:noFill/>
          </a:ln>
          <a:effectLst/>
        </p:spPr>
        <p:txBody>
          <a:bodyPr vert="horz" wrap="square" lIns="91440" tIns="45720" rIns="91440" bIns="45720" numCol="1" anchor="t" anchorCtr="0" compatLnSpc="1"/>
          <a:lstStyle/>
          <a:p>
            <a:endParaRPr lang="zh-CN" altLang="en-US"/>
          </a:p>
        </p:txBody>
      </p:sp>
      <p:grpSp>
        <p:nvGrpSpPr>
          <p:cNvPr id="19" name="组合 18"/>
          <p:cNvGrpSpPr/>
          <p:nvPr/>
        </p:nvGrpSpPr>
        <p:grpSpPr>
          <a:xfrm>
            <a:off x="3716867" y="1153454"/>
            <a:ext cx="1710267" cy="1515795"/>
            <a:chOff x="3716867" y="1153454"/>
            <a:chExt cx="1710267" cy="1515795"/>
          </a:xfrm>
        </p:grpSpPr>
        <p:sp>
          <p:nvSpPr>
            <p:cNvPr id="6" name="Freeform 5"/>
            <p:cNvSpPr/>
            <p:nvPr/>
          </p:nvSpPr>
          <p:spPr bwMode="auto">
            <a:xfrm rot="10800000">
              <a:off x="3716867" y="1153454"/>
              <a:ext cx="1710267" cy="151579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 name="Freeform 5"/>
            <p:cNvSpPr/>
            <p:nvPr/>
          </p:nvSpPr>
          <p:spPr bwMode="auto">
            <a:xfrm rot="10800000">
              <a:off x="3948829" y="1359038"/>
              <a:ext cx="1246344" cy="11046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sp>
        <p:nvSpPr>
          <p:cNvPr id="8" name="文本框 32"/>
          <p:cNvSpPr txBox="1"/>
          <p:nvPr/>
        </p:nvSpPr>
        <p:spPr>
          <a:xfrm>
            <a:off x="2874224" y="3194013"/>
            <a:ext cx="610666" cy="430887"/>
          </a:xfrm>
          <a:prstGeom prst="rect">
            <a:avLst/>
          </a:prstGeom>
          <a:noFill/>
        </p:spPr>
        <p:txBody>
          <a:bodyPr wrap="square" lIns="0" tIns="0" rIns="0" bIns="0" rtlCol="0">
            <a:spAutoFit/>
          </a:bodyPr>
          <a:lstStyle/>
          <a:p>
            <a:pPr algn="ctr"/>
            <a:r>
              <a:rPr lang="en-US" altLang="zh-CN" sz="2800" dirty="0">
                <a:solidFill>
                  <a:schemeClr val="bg1"/>
                </a:solidFill>
              </a:rPr>
              <a:t>04.</a:t>
            </a:r>
            <a:endParaRPr lang="zh-CN" altLang="en-US" sz="2800" dirty="0">
              <a:solidFill>
                <a:schemeClr val="bg1"/>
              </a:solidFill>
            </a:endParaRPr>
          </a:p>
        </p:txBody>
      </p:sp>
      <p:sp>
        <p:nvSpPr>
          <p:cNvPr id="15" name="TextBox 42"/>
          <p:cNvSpPr txBox="1"/>
          <p:nvPr/>
        </p:nvSpPr>
        <p:spPr>
          <a:xfrm>
            <a:off x="3283496" y="3048191"/>
            <a:ext cx="2545804" cy="64633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600" b="1" spc="300" dirty="0">
                <a:solidFill>
                  <a:schemeClr val="bg1"/>
                </a:solidFill>
                <a:latin typeface="微软雅黑" panose="020B0503020204020204" pitchFamily="34" charset="-122"/>
                <a:ea typeface="微软雅黑" panose="020B0503020204020204" pitchFamily="34" charset="-122"/>
              </a:rPr>
              <a:t>目标展望</a:t>
            </a:r>
          </a:p>
        </p:txBody>
      </p:sp>
      <p:sp>
        <p:nvSpPr>
          <p:cNvPr id="10" name="Freeform 11"/>
          <p:cNvSpPr>
            <a:spLocks noEditPoints="1"/>
          </p:cNvSpPr>
          <p:nvPr/>
        </p:nvSpPr>
        <p:spPr bwMode="auto">
          <a:xfrm>
            <a:off x="4316492" y="1636718"/>
            <a:ext cx="511015" cy="549265"/>
          </a:xfrm>
          <a:custGeom>
            <a:avLst/>
            <a:gdLst>
              <a:gd name="T0" fmla="*/ 203 w 675"/>
              <a:gd name="T1" fmla="*/ 110 h 720"/>
              <a:gd name="T2" fmla="*/ 442 w 675"/>
              <a:gd name="T3" fmla="*/ 80 h 720"/>
              <a:gd name="T4" fmla="*/ 356 w 675"/>
              <a:gd name="T5" fmla="*/ 50 h 720"/>
              <a:gd name="T6" fmla="*/ 258 w 675"/>
              <a:gd name="T7" fmla="*/ 50 h 720"/>
              <a:gd name="T8" fmla="*/ 172 w 675"/>
              <a:gd name="T9" fmla="*/ 80 h 720"/>
              <a:gd name="T10" fmla="*/ 555 w 675"/>
              <a:gd name="T11" fmla="*/ 624 h 720"/>
              <a:gd name="T12" fmla="*/ 564 w 675"/>
              <a:gd name="T13" fmla="*/ 602 h 720"/>
              <a:gd name="T14" fmla="*/ 526 w 675"/>
              <a:gd name="T15" fmla="*/ 467 h 720"/>
              <a:gd name="T16" fmla="*/ 500 w 675"/>
              <a:gd name="T17" fmla="*/ 467 h 720"/>
              <a:gd name="T18" fmla="*/ 501 w 675"/>
              <a:gd name="T19" fmla="*/ 571 h 720"/>
              <a:gd name="T20" fmla="*/ 501 w 675"/>
              <a:gd name="T21" fmla="*/ 573 h 720"/>
              <a:gd name="T22" fmla="*/ 502 w 675"/>
              <a:gd name="T23" fmla="*/ 576 h 720"/>
              <a:gd name="T24" fmla="*/ 504 w 675"/>
              <a:gd name="T25" fmla="*/ 578 h 720"/>
              <a:gd name="T26" fmla="*/ 642 w 675"/>
              <a:gd name="T27" fmla="*/ 475 h 720"/>
              <a:gd name="T28" fmla="*/ 513 w 675"/>
              <a:gd name="T29" fmla="*/ 407 h 720"/>
              <a:gd name="T30" fmla="*/ 484 w 675"/>
              <a:gd name="T31" fmla="*/ 717 h 720"/>
              <a:gd name="T32" fmla="*/ 667 w 675"/>
              <a:gd name="T33" fmla="*/ 593 h 720"/>
              <a:gd name="T34" fmla="*/ 643 w 675"/>
              <a:gd name="T35" fmla="*/ 588 h 720"/>
              <a:gd name="T36" fmla="*/ 513 w 675"/>
              <a:gd name="T37" fmla="*/ 696 h 720"/>
              <a:gd name="T38" fmla="*/ 383 w 675"/>
              <a:gd name="T39" fmla="*/ 538 h 720"/>
              <a:gd name="T40" fmla="*/ 538 w 675"/>
              <a:gd name="T41" fmla="*/ 433 h 720"/>
              <a:gd name="T42" fmla="*/ 643 w 675"/>
              <a:gd name="T43" fmla="*/ 588 h 720"/>
              <a:gd name="T44" fmla="*/ 226 w 675"/>
              <a:gd name="T45" fmla="*/ 587 h 720"/>
              <a:gd name="T46" fmla="*/ 386 w 675"/>
              <a:gd name="T47" fmla="*/ 428 h 720"/>
              <a:gd name="T48" fmla="*/ 419 w 675"/>
              <a:gd name="T49" fmla="*/ 403 h 720"/>
              <a:gd name="T50" fmla="*/ 582 w 675"/>
              <a:gd name="T51" fmla="*/ 244 h 720"/>
              <a:gd name="T52" fmla="*/ 589 w 675"/>
              <a:gd name="T53" fmla="*/ 394 h 720"/>
              <a:gd name="T54" fmla="*/ 614 w 675"/>
              <a:gd name="T55" fmla="*/ 403 h 720"/>
              <a:gd name="T56" fmla="*/ 614 w 675"/>
              <a:gd name="T57" fmla="*/ 166 h 720"/>
              <a:gd name="T58" fmla="*/ 32 w 675"/>
              <a:gd name="T59" fmla="*/ 134 h 720"/>
              <a:gd name="T60" fmla="*/ 0 w 675"/>
              <a:gd name="T61" fmla="*/ 251 h 720"/>
              <a:gd name="T62" fmla="*/ 0 w 675"/>
              <a:gd name="T63" fmla="*/ 428 h 720"/>
              <a:gd name="T64" fmla="*/ 0 w 675"/>
              <a:gd name="T65" fmla="*/ 599 h 720"/>
              <a:gd name="T66" fmla="*/ 340 w 675"/>
              <a:gd name="T67" fmla="*/ 631 h 720"/>
              <a:gd name="T68" fmla="*/ 25 w 675"/>
              <a:gd name="T69" fmla="*/ 251 h 720"/>
              <a:gd name="T70" fmla="*/ 32 w 675"/>
              <a:gd name="T71" fmla="*/ 244 h 720"/>
              <a:gd name="T72" fmla="*/ 201 w 675"/>
              <a:gd name="T73" fmla="*/ 403 h 720"/>
              <a:gd name="T74" fmla="*/ 25 w 675"/>
              <a:gd name="T75" fmla="*/ 251 h 720"/>
              <a:gd name="T76" fmla="*/ 201 w 675"/>
              <a:gd name="T77" fmla="*/ 428 h 720"/>
              <a:gd name="T78" fmla="*/ 32 w 675"/>
              <a:gd name="T79" fmla="*/ 587 h 720"/>
              <a:gd name="T80" fmla="*/ 25 w 675"/>
              <a:gd name="T81" fmla="*/ 428 h 720"/>
              <a:gd name="T82" fmla="*/ 226 w 675"/>
              <a:gd name="T83" fmla="*/ 403 h 720"/>
              <a:gd name="T84" fmla="*/ 226 w 675"/>
              <a:gd name="T85" fmla="*/ 244 h 720"/>
              <a:gd name="T86" fmla="*/ 394 w 675"/>
              <a:gd name="T87" fmla="*/ 403 h 720"/>
              <a:gd name="T88" fmla="*/ 406 w 675"/>
              <a:gd name="T89" fmla="*/ 166 h 720"/>
              <a:gd name="T90" fmla="*/ 428 w 675"/>
              <a:gd name="T91" fmla="*/ 188 h 720"/>
              <a:gd name="T92" fmla="*/ 385 w 675"/>
              <a:gd name="T93" fmla="*/ 188 h 720"/>
              <a:gd name="T94" fmla="*/ 213 w 675"/>
              <a:gd name="T95" fmla="*/ 166 h 720"/>
              <a:gd name="T96" fmla="*/ 235 w 675"/>
              <a:gd name="T97" fmla="*/ 188 h 720"/>
              <a:gd name="T98" fmla="*/ 192 w 675"/>
              <a:gd name="T99" fmla="*/ 188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5" h="720">
                <a:moveTo>
                  <a:pt x="172" y="80"/>
                </a:moveTo>
                <a:cubicBezTo>
                  <a:pt x="172" y="97"/>
                  <a:pt x="186" y="110"/>
                  <a:pt x="203" y="110"/>
                </a:cubicBezTo>
                <a:lnTo>
                  <a:pt x="411" y="110"/>
                </a:lnTo>
                <a:cubicBezTo>
                  <a:pt x="428" y="110"/>
                  <a:pt x="442" y="97"/>
                  <a:pt x="442" y="80"/>
                </a:cubicBezTo>
                <a:cubicBezTo>
                  <a:pt x="442" y="63"/>
                  <a:pt x="428" y="50"/>
                  <a:pt x="411" y="50"/>
                </a:cubicBezTo>
                <a:lnTo>
                  <a:pt x="356" y="50"/>
                </a:lnTo>
                <a:cubicBezTo>
                  <a:pt x="356" y="22"/>
                  <a:pt x="334" y="0"/>
                  <a:pt x="307" y="0"/>
                </a:cubicBezTo>
                <a:cubicBezTo>
                  <a:pt x="280" y="0"/>
                  <a:pt x="258" y="22"/>
                  <a:pt x="258" y="50"/>
                </a:cubicBezTo>
                <a:lnTo>
                  <a:pt x="203" y="50"/>
                </a:lnTo>
                <a:cubicBezTo>
                  <a:pt x="186" y="50"/>
                  <a:pt x="172" y="63"/>
                  <a:pt x="172" y="80"/>
                </a:cubicBezTo>
                <a:close/>
                <a:moveTo>
                  <a:pt x="546" y="620"/>
                </a:moveTo>
                <a:cubicBezTo>
                  <a:pt x="549" y="622"/>
                  <a:pt x="552" y="624"/>
                  <a:pt x="555" y="624"/>
                </a:cubicBezTo>
                <a:cubicBezTo>
                  <a:pt x="558" y="624"/>
                  <a:pt x="562" y="622"/>
                  <a:pt x="564" y="620"/>
                </a:cubicBezTo>
                <a:cubicBezTo>
                  <a:pt x="569" y="615"/>
                  <a:pt x="569" y="607"/>
                  <a:pt x="564" y="602"/>
                </a:cubicBezTo>
                <a:lnTo>
                  <a:pt x="526" y="563"/>
                </a:lnTo>
                <a:lnTo>
                  <a:pt x="526" y="467"/>
                </a:lnTo>
                <a:cubicBezTo>
                  <a:pt x="526" y="460"/>
                  <a:pt x="520" y="455"/>
                  <a:pt x="513" y="455"/>
                </a:cubicBezTo>
                <a:cubicBezTo>
                  <a:pt x="506" y="455"/>
                  <a:pt x="500" y="460"/>
                  <a:pt x="500" y="467"/>
                </a:cubicBezTo>
                <a:lnTo>
                  <a:pt x="500" y="569"/>
                </a:lnTo>
                <a:cubicBezTo>
                  <a:pt x="500" y="570"/>
                  <a:pt x="500" y="570"/>
                  <a:pt x="501" y="571"/>
                </a:cubicBezTo>
                <a:cubicBezTo>
                  <a:pt x="501" y="572"/>
                  <a:pt x="501" y="572"/>
                  <a:pt x="501" y="572"/>
                </a:cubicBezTo>
                <a:cubicBezTo>
                  <a:pt x="501" y="573"/>
                  <a:pt x="501" y="573"/>
                  <a:pt x="501" y="573"/>
                </a:cubicBezTo>
                <a:cubicBezTo>
                  <a:pt x="502" y="574"/>
                  <a:pt x="502" y="574"/>
                  <a:pt x="502" y="575"/>
                </a:cubicBezTo>
                <a:cubicBezTo>
                  <a:pt x="502" y="575"/>
                  <a:pt x="502" y="575"/>
                  <a:pt x="502" y="576"/>
                </a:cubicBezTo>
                <a:cubicBezTo>
                  <a:pt x="503" y="576"/>
                  <a:pt x="503" y="577"/>
                  <a:pt x="504" y="577"/>
                </a:cubicBezTo>
                <a:cubicBezTo>
                  <a:pt x="504" y="577"/>
                  <a:pt x="504" y="578"/>
                  <a:pt x="504" y="578"/>
                </a:cubicBezTo>
                <a:lnTo>
                  <a:pt x="546" y="620"/>
                </a:lnTo>
                <a:close/>
                <a:moveTo>
                  <a:pt x="642" y="475"/>
                </a:moveTo>
                <a:cubicBezTo>
                  <a:pt x="619" y="441"/>
                  <a:pt x="583" y="417"/>
                  <a:pt x="542" y="410"/>
                </a:cubicBezTo>
                <a:cubicBezTo>
                  <a:pt x="533" y="408"/>
                  <a:pt x="523" y="407"/>
                  <a:pt x="513" y="407"/>
                </a:cubicBezTo>
                <a:cubicBezTo>
                  <a:pt x="438" y="407"/>
                  <a:pt x="373" y="460"/>
                  <a:pt x="359" y="534"/>
                </a:cubicBezTo>
                <a:cubicBezTo>
                  <a:pt x="343" y="619"/>
                  <a:pt x="399" y="701"/>
                  <a:pt x="484" y="717"/>
                </a:cubicBezTo>
                <a:cubicBezTo>
                  <a:pt x="493" y="719"/>
                  <a:pt x="503" y="720"/>
                  <a:pt x="513" y="720"/>
                </a:cubicBezTo>
                <a:cubicBezTo>
                  <a:pt x="588" y="720"/>
                  <a:pt x="653" y="666"/>
                  <a:pt x="667" y="593"/>
                </a:cubicBezTo>
                <a:cubicBezTo>
                  <a:pt x="675" y="552"/>
                  <a:pt x="666" y="510"/>
                  <a:pt x="642" y="475"/>
                </a:cubicBezTo>
                <a:close/>
                <a:moveTo>
                  <a:pt x="643" y="588"/>
                </a:moveTo>
                <a:lnTo>
                  <a:pt x="643" y="588"/>
                </a:lnTo>
                <a:cubicBezTo>
                  <a:pt x="631" y="650"/>
                  <a:pt x="576" y="696"/>
                  <a:pt x="513" y="696"/>
                </a:cubicBezTo>
                <a:cubicBezTo>
                  <a:pt x="505" y="696"/>
                  <a:pt x="496" y="695"/>
                  <a:pt x="488" y="693"/>
                </a:cubicBezTo>
                <a:cubicBezTo>
                  <a:pt x="416" y="680"/>
                  <a:pt x="369" y="610"/>
                  <a:pt x="383" y="538"/>
                </a:cubicBezTo>
                <a:cubicBezTo>
                  <a:pt x="395" y="476"/>
                  <a:pt x="449" y="431"/>
                  <a:pt x="513" y="431"/>
                </a:cubicBezTo>
                <a:cubicBezTo>
                  <a:pt x="521" y="431"/>
                  <a:pt x="529" y="432"/>
                  <a:pt x="538" y="433"/>
                </a:cubicBezTo>
                <a:cubicBezTo>
                  <a:pt x="573" y="440"/>
                  <a:pt x="603" y="460"/>
                  <a:pt x="622" y="489"/>
                </a:cubicBezTo>
                <a:cubicBezTo>
                  <a:pt x="642" y="518"/>
                  <a:pt x="650" y="553"/>
                  <a:pt x="643" y="588"/>
                </a:cubicBezTo>
                <a:close/>
                <a:moveTo>
                  <a:pt x="329" y="587"/>
                </a:moveTo>
                <a:lnTo>
                  <a:pt x="226" y="587"/>
                </a:lnTo>
                <a:lnTo>
                  <a:pt x="226" y="428"/>
                </a:lnTo>
                <a:lnTo>
                  <a:pt x="386" y="428"/>
                </a:lnTo>
                <a:cubicBezTo>
                  <a:pt x="396" y="418"/>
                  <a:pt x="407" y="410"/>
                  <a:pt x="419" y="403"/>
                </a:cubicBezTo>
                <a:lnTo>
                  <a:pt x="419" y="403"/>
                </a:lnTo>
                <a:lnTo>
                  <a:pt x="419" y="244"/>
                </a:lnTo>
                <a:lnTo>
                  <a:pt x="582" y="244"/>
                </a:lnTo>
                <a:cubicBezTo>
                  <a:pt x="586" y="244"/>
                  <a:pt x="589" y="247"/>
                  <a:pt x="589" y="251"/>
                </a:cubicBezTo>
                <a:lnTo>
                  <a:pt x="589" y="394"/>
                </a:lnTo>
                <a:cubicBezTo>
                  <a:pt x="598" y="398"/>
                  <a:pt x="606" y="403"/>
                  <a:pt x="614" y="408"/>
                </a:cubicBezTo>
                <a:lnTo>
                  <a:pt x="614" y="403"/>
                </a:lnTo>
                <a:lnTo>
                  <a:pt x="614" y="251"/>
                </a:lnTo>
                <a:lnTo>
                  <a:pt x="614" y="166"/>
                </a:lnTo>
                <a:cubicBezTo>
                  <a:pt x="614" y="148"/>
                  <a:pt x="600" y="134"/>
                  <a:pt x="582" y="134"/>
                </a:cubicBezTo>
                <a:lnTo>
                  <a:pt x="32" y="134"/>
                </a:lnTo>
                <a:cubicBezTo>
                  <a:pt x="14" y="134"/>
                  <a:pt x="0" y="148"/>
                  <a:pt x="0" y="166"/>
                </a:cubicBezTo>
                <a:lnTo>
                  <a:pt x="0" y="251"/>
                </a:lnTo>
                <a:lnTo>
                  <a:pt x="0" y="403"/>
                </a:lnTo>
                <a:lnTo>
                  <a:pt x="0" y="428"/>
                </a:lnTo>
                <a:lnTo>
                  <a:pt x="0" y="580"/>
                </a:lnTo>
                <a:lnTo>
                  <a:pt x="0" y="599"/>
                </a:lnTo>
                <a:cubicBezTo>
                  <a:pt x="0" y="617"/>
                  <a:pt x="14" y="631"/>
                  <a:pt x="32" y="631"/>
                </a:cubicBezTo>
                <a:lnTo>
                  <a:pt x="340" y="631"/>
                </a:lnTo>
                <a:cubicBezTo>
                  <a:pt x="334" y="617"/>
                  <a:pt x="330" y="602"/>
                  <a:pt x="329" y="587"/>
                </a:cubicBezTo>
                <a:close/>
                <a:moveTo>
                  <a:pt x="25" y="251"/>
                </a:moveTo>
                <a:lnTo>
                  <a:pt x="25" y="251"/>
                </a:lnTo>
                <a:cubicBezTo>
                  <a:pt x="25" y="247"/>
                  <a:pt x="28" y="244"/>
                  <a:pt x="32" y="244"/>
                </a:cubicBezTo>
                <a:lnTo>
                  <a:pt x="201" y="244"/>
                </a:lnTo>
                <a:lnTo>
                  <a:pt x="201" y="403"/>
                </a:lnTo>
                <a:lnTo>
                  <a:pt x="25" y="403"/>
                </a:lnTo>
                <a:lnTo>
                  <a:pt x="25" y="251"/>
                </a:lnTo>
                <a:close/>
                <a:moveTo>
                  <a:pt x="201" y="428"/>
                </a:moveTo>
                <a:lnTo>
                  <a:pt x="201" y="428"/>
                </a:lnTo>
                <a:lnTo>
                  <a:pt x="201" y="587"/>
                </a:lnTo>
                <a:lnTo>
                  <a:pt x="32" y="587"/>
                </a:lnTo>
                <a:cubicBezTo>
                  <a:pt x="28" y="587"/>
                  <a:pt x="25" y="584"/>
                  <a:pt x="25" y="580"/>
                </a:cubicBezTo>
                <a:lnTo>
                  <a:pt x="25" y="428"/>
                </a:lnTo>
                <a:lnTo>
                  <a:pt x="201" y="428"/>
                </a:lnTo>
                <a:close/>
                <a:moveTo>
                  <a:pt x="226" y="403"/>
                </a:moveTo>
                <a:lnTo>
                  <a:pt x="226" y="403"/>
                </a:lnTo>
                <a:lnTo>
                  <a:pt x="226" y="244"/>
                </a:lnTo>
                <a:lnTo>
                  <a:pt x="394" y="244"/>
                </a:lnTo>
                <a:lnTo>
                  <a:pt x="394" y="403"/>
                </a:lnTo>
                <a:lnTo>
                  <a:pt x="226" y="403"/>
                </a:lnTo>
                <a:close/>
                <a:moveTo>
                  <a:pt x="406" y="166"/>
                </a:moveTo>
                <a:lnTo>
                  <a:pt x="406" y="166"/>
                </a:lnTo>
                <a:cubicBezTo>
                  <a:pt x="418" y="166"/>
                  <a:pt x="428" y="176"/>
                  <a:pt x="428" y="188"/>
                </a:cubicBezTo>
                <a:cubicBezTo>
                  <a:pt x="428" y="200"/>
                  <a:pt x="418" y="209"/>
                  <a:pt x="406" y="209"/>
                </a:cubicBezTo>
                <a:cubicBezTo>
                  <a:pt x="394" y="209"/>
                  <a:pt x="385" y="200"/>
                  <a:pt x="385" y="188"/>
                </a:cubicBezTo>
                <a:cubicBezTo>
                  <a:pt x="385" y="176"/>
                  <a:pt x="394" y="166"/>
                  <a:pt x="406" y="166"/>
                </a:cubicBezTo>
                <a:close/>
                <a:moveTo>
                  <a:pt x="213" y="166"/>
                </a:moveTo>
                <a:lnTo>
                  <a:pt x="213" y="166"/>
                </a:lnTo>
                <a:cubicBezTo>
                  <a:pt x="225" y="166"/>
                  <a:pt x="235" y="176"/>
                  <a:pt x="235" y="188"/>
                </a:cubicBezTo>
                <a:cubicBezTo>
                  <a:pt x="235" y="200"/>
                  <a:pt x="225" y="209"/>
                  <a:pt x="213" y="209"/>
                </a:cubicBezTo>
                <a:cubicBezTo>
                  <a:pt x="201" y="209"/>
                  <a:pt x="192" y="200"/>
                  <a:pt x="192" y="188"/>
                </a:cubicBezTo>
                <a:cubicBezTo>
                  <a:pt x="192" y="176"/>
                  <a:pt x="201" y="166"/>
                  <a:pt x="213" y="166"/>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1" decel="533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ppt_x"/>
                                          </p:val>
                                        </p:tav>
                                        <p:tav tm="100000">
                                          <p:val>
                                            <p:strVal val="#ppt_x"/>
                                          </p:val>
                                        </p:tav>
                                      </p:tavLst>
                                    </p:anim>
                                    <p:anim calcmode="lin" valueType="num">
                                      <p:cBhvr additive="base">
                                        <p:cTn id="12" dur="75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750" fill="hold"/>
                                        <p:tgtEl>
                                          <p:spTgt spid="19"/>
                                        </p:tgtEl>
                                        <p:attrNameLst>
                                          <p:attrName>ppt_w</p:attrName>
                                        </p:attrNameLst>
                                      </p:cBhvr>
                                      <p:tavLst>
                                        <p:tav tm="0">
                                          <p:val>
                                            <p:fltVal val="0"/>
                                          </p:val>
                                        </p:tav>
                                        <p:tav tm="100000">
                                          <p:val>
                                            <p:strVal val="#ppt_w"/>
                                          </p:val>
                                        </p:tav>
                                      </p:tavLst>
                                    </p:anim>
                                    <p:anim calcmode="lin" valueType="num">
                                      <p:cBhvr>
                                        <p:cTn id="17" dur="750" fill="hold"/>
                                        <p:tgtEl>
                                          <p:spTgt spid="19"/>
                                        </p:tgtEl>
                                        <p:attrNameLst>
                                          <p:attrName>ppt_h</p:attrName>
                                        </p:attrNameLst>
                                      </p:cBhvr>
                                      <p:tavLst>
                                        <p:tav tm="0">
                                          <p:val>
                                            <p:fltVal val="0"/>
                                          </p:val>
                                        </p:tav>
                                        <p:tav tm="100000">
                                          <p:val>
                                            <p:strVal val="#ppt_h"/>
                                          </p:val>
                                        </p:tav>
                                      </p:tavLst>
                                    </p:anim>
                                    <p:animEffect transition="in" filter="fade">
                                      <p:cBhvr>
                                        <p:cTn id="18" dur="750"/>
                                        <p:tgtEl>
                                          <p:spTgt spid="19"/>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 calcmode="lin" valueType="num">
                                      <p:cBhvr>
                                        <p:cTn id="24" dur="500" fill="hold"/>
                                        <p:tgtEl>
                                          <p:spTgt spid="10"/>
                                        </p:tgtEl>
                                        <p:attrNameLst>
                                          <p:attrName>style.rotation</p:attrName>
                                        </p:attrNameLst>
                                      </p:cBhvr>
                                      <p:tavLst>
                                        <p:tav tm="0">
                                          <p:val>
                                            <p:fltVal val="90"/>
                                          </p:val>
                                        </p:tav>
                                        <p:tav tm="100000">
                                          <p:val>
                                            <p:fltVal val="0"/>
                                          </p:val>
                                        </p:tav>
                                      </p:tavLst>
                                    </p:anim>
                                    <p:animEffect transition="in" filter="fade">
                                      <p:cBhvr>
                                        <p:cTn id="25" dur="500"/>
                                        <p:tgtEl>
                                          <p:spTgt spid="10"/>
                                        </p:tgtEl>
                                      </p:cBhvr>
                                    </p:animEffect>
                                  </p:childTnLst>
                                </p:cTn>
                              </p:par>
                              <p:par>
                                <p:cTn id="26" presetID="8" presetClass="emph" presetSubtype="0" fill="hold" grpId="1" nodeType="withEffect">
                                  <p:stCondLst>
                                    <p:cond delay="0"/>
                                  </p:stCondLst>
                                  <p:childTnLst>
                                    <p:animRot by="21600000">
                                      <p:cBhvr>
                                        <p:cTn id="27" dur="500" fill="hold"/>
                                        <p:tgtEl>
                                          <p:spTgt spid="10"/>
                                        </p:tgtEl>
                                        <p:attrNameLst>
                                          <p:attrName>r</p:attrName>
                                        </p:attrNameLst>
                                      </p:cBhvr>
                                    </p:animRo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0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anim calcmode="lin" valueType="num">
                                      <p:cBhvr>
                                        <p:cTn id="3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8" grpId="0"/>
      <p:bldP spid="15" grpId="0"/>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25</a:t>
            </a:fld>
            <a:endParaRPr lang="zh-CN" altLang="en-US" sz="1800" dirty="0">
              <a:solidFill>
                <a:schemeClr val="bg1"/>
              </a:solidFill>
            </a:endParaRPr>
          </a:p>
        </p:txBody>
      </p:sp>
      <p:sp>
        <p:nvSpPr>
          <p:cNvPr id="7" name="AutoShape 11">
            <a:hlinkClick r:id="rId3"/>
          </p:cNvPr>
          <p:cNvSpPr>
            <a:spLocks noChangeArrowheads="1"/>
          </p:cNvSpPr>
          <p:nvPr/>
        </p:nvSpPr>
        <p:spPr bwMode="auto">
          <a:xfrm>
            <a:off x="4216400" y="2443374"/>
            <a:ext cx="962025" cy="592138"/>
          </a:xfrm>
          <a:prstGeom prst="rightArrow">
            <a:avLst>
              <a:gd name="adj1" fmla="val 50000"/>
              <a:gd name="adj2" fmla="val 40617"/>
            </a:avLst>
          </a:prstGeom>
          <a:gradFill>
            <a:gsLst>
              <a:gs pos="0">
                <a:srgbClr val="4BAF31"/>
              </a:gs>
              <a:gs pos="100000">
                <a:srgbClr val="004B7D"/>
              </a:gs>
            </a:gsLst>
            <a:lin ang="5400000" scaled="1"/>
          </a:gradFill>
          <a:ln>
            <a:noFill/>
          </a:ln>
          <a:effectLst>
            <a:outerShdw dist="35921" dir="2700000" algn="ctr" rotWithShape="0">
              <a:srgbClr val="5F5F5F">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1" name="AutoShape 12">
            <a:hlinkClick r:id="rId3"/>
          </p:cNvPr>
          <p:cNvSpPr>
            <a:spLocks noChangeArrowheads="1"/>
          </p:cNvSpPr>
          <p:nvPr/>
        </p:nvSpPr>
        <p:spPr bwMode="auto">
          <a:xfrm flipH="1">
            <a:off x="4216400" y="3478424"/>
            <a:ext cx="962025" cy="592138"/>
          </a:xfrm>
          <a:prstGeom prst="rightArrow">
            <a:avLst>
              <a:gd name="adj1" fmla="val 50000"/>
              <a:gd name="adj2" fmla="val 40617"/>
            </a:avLst>
          </a:prstGeom>
          <a:gradFill>
            <a:gsLst>
              <a:gs pos="0">
                <a:srgbClr val="4BAF31"/>
              </a:gs>
              <a:gs pos="100000">
                <a:srgbClr val="004B7D"/>
              </a:gs>
            </a:gsLst>
            <a:lin ang="5400000" scaled="1"/>
          </a:gradFill>
          <a:ln>
            <a:noFill/>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2" name="Rectangle 6">
            <a:hlinkClick r:id="rId3"/>
          </p:cNvPr>
          <p:cNvSpPr>
            <a:spLocks noChangeArrowheads="1"/>
          </p:cNvSpPr>
          <p:nvPr/>
        </p:nvSpPr>
        <p:spPr bwMode="auto">
          <a:xfrm>
            <a:off x="812800" y="1219238"/>
            <a:ext cx="3179763" cy="519113"/>
          </a:xfrm>
          <a:prstGeom prst="rect">
            <a:avLst/>
          </a:prstGeom>
          <a:gradFill flip="none" rotWithShape="1">
            <a:gsLst>
              <a:gs pos="0">
                <a:srgbClr val="4BAF31"/>
              </a:gs>
              <a:gs pos="100000">
                <a:srgbClr val="004B7D"/>
              </a:gs>
            </a:gsLst>
            <a:path path="circle">
              <a:fillToRect l="100000" t="100000"/>
            </a:path>
            <a:tileRect r="-100000" b="-100000"/>
          </a:gra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120000"/>
              </a:lnSpc>
              <a:defRPr/>
            </a:pPr>
            <a:r>
              <a:rPr lang="zh-CN" altLang="en-US" sz="2000" b="1" dirty="0">
                <a:solidFill>
                  <a:prstClr val="white"/>
                </a:solidFill>
                <a:latin typeface="微软雅黑" panose="020B0503020204020204" pitchFamily="34" charset="-122"/>
                <a:ea typeface="微软雅黑" panose="020B0503020204020204" pitchFamily="34" charset="-122"/>
              </a:rPr>
              <a:t>输入文本</a:t>
            </a:r>
          </a:p>
        </p:txBody>
      </p:sp>
      <p:sp>
        <p:nvSpPr>
          <p:cNvPr id="13" name="Rectangle 7">
            <a:hlinkClick r:id="rId3"/>
          </p:cNvPr>
          <p:cNvSpPr>
            <a:spLocks noChangeArrowheads="1"/>
          </p:cNvSpPr>
          <p:nvPr/>
        </p:nvSpPr>
        <p:spPr bwMode="auto">
          <a:xfrm>
            <a:off x="812800" y="1738352"/>
            <a:ext cx="3179763" cy="2829594"/>
          </a:xfrm>
          <a:prstGeom prst="rect">
            <a:avLst/>
          </a:prstGeom>
          <a:solidFill>
            <a:schemeClr val="bg1">
              <a:lumMod val="8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4" name="Rectangle 5">
            <a:hlinkClick r:id="rId3"/>
          </p:cNvPr>
          <p:cNvSpPr>
            <a:spLocks noChangeArrowheads="1"/>
          </p:cNvSpPr>
          <p:nvPr/>
        </p:nvSpPr>
        <p:spPr bwMode="gray">
          <a:xfrm>
            <a:off x="899592" y="1939318"/>
            <a:ext cx="3041650" cy="237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08000" rIns="144000" bIns="72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endParaRPr lang="en-US" altLang="zh-CN" sz="1400" noProof="1">
              <a:solidFill>
                <a:srgbClr val="333333"/>
              </a:solidFill>
              <a:cs typeface="Arial" panose="020B0604020202020204" pitchFamily="34" charset="0"/>
            </a:endParaRPr>
          </a:p>
        </p:txBody>
      </p:sp>
      <p:sp>
        <p:nvSpPr>
          <p:cNvPr id="15" name="Rectangle 8">
            <a:hlinkClick r:id="rId3"/>
          </p:cNvPr>
          <p:cNvSpPr>
            <a:spLocks noChangeArrowheads="1"/>
          </p:cNvSpPr>
          <p:nvPr/>
        </p:nvSpPr>
        <p:spPr bwMode="auto">
          <a:xfrm>
            <a:off x="5326063" y="1219238"/>
            <a:ext cx="3179762" cy="519113"/>
          </a:xfrm>
          <a:prstGeom prst="rect">
            <a:avLst/>
          </a:prstGeom>
          <a:gradFill flip="none" rotWithShape="1">
            <a:gsLst>
              <a:gs pos="0">
                <a:srgbClr val="4BAF31"/>
              </a:gs>
              <a:gs pos="100000">
                <a:srgbClr val="004B7D"/>
              </a:gs>
            </a:gsLst>
            <a:path path="circle">
              <a:fillToRect t="100000" r="100000"/>
            </a:path>
            <a:tileRect l="-100000" b="-100000"/>
          </a:gra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120000"/>
              </a:lnSpc>
              <a:spcBef>
                <a:spcPts val="0"/>
              </a:spcBef>
              <a:spcAft>
                <a:spcPts val="0"/>
              </a:spcAft>
              <a:defRPr/>
            </a:pPr>
            <a:r>
              <a:rPr lang="zh-CN" altLang="en-US" sz="2000" b="1" dirty="0">
                <a:solidFill>
                  <a:schemeClr val="bg1"/>
                </a:solidFill>
                <a:latin typeface="微软雅黑" panose="020B0503020204020204" pitchFamily="34" charset="-122"/>
                <a:ea typeface="微软雅黑" panose="020B0503020204020204" pitchFamily="34" charset="-122"/>
              </a:rPr>
              <a:t>输入文本</a:t>
            </a:r>
          </a:p>
        </p:txBody>
      </p:sp>
      <p:sp>
        <p:nvSpPr>
          <p:cNvPr id="16" name="Rectangle 9">
            <a:hlinkClick r:id="rId3"/>
          </p:cNvPr>
          <p:cNvSpPr>
            <a:spLocks noChangeArrowheads="1"/>
          </p:cNvSpPr>
          <p:nvPr/>
        </p:nvSpPr>
        <p:spPr bwMode="auto">
          <a:xfrm>
            <a:off x="5326063" y="1738352"/>
            <a:ext cx="3179762" cy="2829594"/>
          </a:xfrm>
          <a:prstGeom prst="rect">
            <a:avLst/>
          </a:prstGeom>
          <a:solidFill>
            <a:schemeClr val="bg1">
              <a:lumMod val="8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p>
        </p:txBody>
      </p:sp>
      <p:sp>
        <p:nvSpPr>
          <p:cNvPr id="17" name="Rectangle 5"/>
          <p:cNvSpPr>
            <a:spLocks noChangeArrowheads="1"/>
          </p:cNvSpPr>
          <p:nvPr/>
        </p:nvSpPr>
        <p:spPr bwMode="gray">
          <a:xfrm>
            <a:off x="5434013" y="1939318"/>
            <a:ext cx="3040062" cy="237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08000" rIns="144000" bIns="720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400" dirty="0">
                <a:solidFill>
                  <a:prstClr val="black">
                    <a:lumMod val="75000"/>
                    <a:lumOff val="25000"/>
                  </a:prst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1400" dirty="0">
                <a:solidFill>
                  <a:prstClr val="black">
                    <a:lumMod val="75000"/>
                    <a:lumOff val="25000"/>
                  </a:prstClr>
                </a:solidFill>
                <a:latin typeface="微软雅黑" panose="020B0503020204020204" pitchFamily="34" charset="-122"/>
                <a:ea typeface="微软雅黑" panose="020B0503020204020204" pitchFamily="34" charset="-122"/>
              </a:rPr>
              <a:t>200</a:t>
            </a:r>
            <a:endParaRPr lang="en-US" altLang="zh-CN" sz="1400" noProof="1">
              <a:solidFill>
                <a:srgbClr val="333333"/>
              </a:solidFill>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16" presetClass="entr" presetSubtype="37"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outVertical)">
                                      <p:cBhvr>
                                        <p:cTn id="24" dur="500"/>
                                        <p:tgtEl>
                                          <p:spTgt spid="12"/>
                                        </p:tgtEl>
                                      </p:cBhvr>
                                    </p:animEffect>
                                  </p:childTnLst>
                                </p:cTn>
                              </p:par>
                            </p:childTnLst>
                          </p:cTn>
                        </p:par>
                        <p:par>
                          <p:cTn id="25" fill="hold">
                            <p:stCondLst>
                              <p:cond delay="2274"/>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par>
                          <p:cTn id="29" fill="hold">
                            <p:stCondLst>
                              <p:cond delay="2774"/>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3274"/>
                            </p:stCondLst>
                            <p:childTnLst>
                              <p:par>
                                <p:cTn id="34" presetID="16" presetClass="entr" presetSubtype="37"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outVertical)">
                                      <p:cBhvr>
                                        <p:cTn id="36" dur="500"/>
                                        <p:tgtEl>
                                          <p:spTgt spid="15"/>
                                        </p:tgtEl>
                                      </p:cBhvr>
                                    </p:animEffect>
                                  </p:childTnLst>
                                </p:cTn>
                              </p:par>
                            </p:childTnLst>
                          </p:cTn>
                        </p:par>
                        <p:par>
                          <p:cTn id="37" fill="hold">
                            <p:stCondLst>
                              <p:cond delay="3774"/>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4274"/>
                            </p:stCondLst>
                            <p:childTnLst>
                              <p:par>
                                <p:cTn id="42" presetID="2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4774"/>
                            </p:stCondLst>
                            <p:childTnLst>
                              <p:par>
                                <p:cTn id="46" presetID="22" presetClass="entr" presetSubtype="8"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right)">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animBg="1"/>
      <p:bldP spid="14" grpId="0"/>
      <p:bldP spid="15" grpId="0" animBg="1"/>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26</a:t>
            </a:fld>
            <a:endParaRPr lang="zh-CN" altLang="en-US" sz="1800" dirty="0">
              <a:solidFill>
                <a:schemeClr val="bg1"/>
              </a:solidFill>
            </a:endParaRPr>
          </a:p>
        </p:txBody>
      </p:sp>
      <p:grpSp>
        <p:nvGrpSpPr>
          <p:cNvPr id="7" name="组合 6"/>
          <p:cNvGrpSpPr/>
          <p:nvPr/>
        </p:nvGrpSpPr>
        <p:grpSpPr>
          <a:xfrm>
            <a:off x="2282892" y="2692468"/>
            <a:ext cx="1657762" cy="1221509"/>
            <a:chOff x="2282892" y="2767021"/>
            <a:chExt cx="1657762" cy="1221509"/>
          </a:xfrm>
        </p:grpSpPr>
        <p:sp>
          <p:nvSpPr>
            <p:cNvPr id="11" name="五边形 10"/>
            <p:cNvSpPr/>
            <p:nvPr/>
          </p:nvSpPr>
          <p:spPr>
            <a:xfrm rot="16200000" flipV="1">
              <a:off x="2501018" y="2548895"/>
              <a:ext cx="1221509" cy="1657762"/>
            </a:xfrm>
            <a:prstGeom prst="homePlate">
              <a:avLst/>
            </a:prstGeom>
            <a:gradFill>
              <a:gsLst>
                <a:gs pos="0">
                  <a:srgbClr val="4BAF31"/>
                </a:gs>
                <a:gs pos="100000">
                  <a:srgbClr val="004B7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354595" y="3395950"/>
              <a:ext cx="145373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anose="02010609010101010101" pitchFamily="49" charset="-122"/>
                </a:rPr>
                <a:t>添加文本</a:t>
              </a:r>
            </a:p>
          </p:txBody>
        </p:sp>
      </p:grpSp>
      <p:grpSp>
        <p:nvGrpSpPr>
          <p:cNvPr id="13" name="组合 12"/>
          <p:cNvGrpSpPr/>
          <p:nvPr/>
        </p:nvGrpSpPr>
        <p:grpSpPr>
          <a:xfrm>
            <a:off x="4231488" y="2692468"/>
            <a:ext cx="1657762" cy="1221509"/>
            <a:chOff x="4231488" y="2767021"/>
            <a:chExt cx="1657762" cy="1221509"/>
          </a:xfrm>
        </p:grpSpPr>
        <p:sp>
          <p:nvSpPr>
            <p:cNvPr id="14" name="五边形 13"/>
            <p:cNvSpPr/>
            <p:nvPr/>
          </p:nvSpPr>
          <p:spPr>
            <a:xfrm rot="16200000" flipV="1">
              <a:off x="4449614" y="2548895"/>
              <a:ext cx="1221509" cy="1657762"/>
            </a:xfrm>
            <a:prstGeom prst="homePlate">
              <a:avLst/>
            </a:prstGeom>
            <a:gradFill>
              <a:gsLst>
                <a:gs pos="0">
                  <a:srgbClr val="4BAF31"/>
                </a:gs>
                <a:gs pos="100000">
                  <a:srgbClr val="004B7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333503" y="3395950"/>
              <a:ext cx="145373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anose="02010609010101010101" pitchFamily="49" charset="-122"/>
                </a:rPr>
                <a:t>添加文本</a:t>
              </a:r>
            </a:p>
          </p:txBody>
        </p:sp>
      </p:grpSp>
      <p:grpSp>
        <p:nvGrpSpPr>
          <p:cNvPr id="16" name="组合 15"/>
          <p:cNvGrpSpPr/>
          <p:nvPr/>
        </p:nvGrpSpPr>
        <p:grpSpPr>
          <a:xfrm>
            <a:off x="3257190" y="1950837"/>
            <a:ext cx="1657762" cy="1221509"/>
            <a:chOff x="3257190" y="2025390"/>
            <a:chExt cx="1657762" cy="1221509"/>
          </a:xfrm>
        </p:grpSpPr>
        <p:sp>
          <p:nvSpPr>
            <p:cNvPr id="17" name="五边形 16"/>
            <p:cNvSpPr/>
            <p:nvPr/>
          </p:nvSpPr>
          <p:spPr>
            <a:xfrm rot="5400000">
              <a:off x="3475316" y="1807264"/>
              <a:ext cx="1221509" cy="1657762"/>
            </a:xfrm>
            <a:prstGeom prst="homePlate">
              <a:avLst/>
            </a:prstGeom>
            <a:gradFill flip="none" rotWithShape="1">
              <a:gsLst>
                <a:gs pos="0">
                  <a:srgbClr val="4BAF31"/>
                </a:gs>
                <a:gs pos="100000">
                  <a:srgbClr val="004B7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98587" y="2340617"/>
              <a:ext cx="1514348"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anose="02010609010101010101" pitchFamily="49" charset="-122"/>
                </a:rPr>
                <a:t>添加文本</a:t>
              </a:r>
            </a:p>
          </p:txBody>
        </p:sp>
      </p:grpSp>
      <p:grpSp>
        <p:nvGrpSpPr>
          <p:cNvPr id="19" name="组合 18"/>
          <p:cNvGrpSpPr/>
          <p:nvPr/>
        </p:nvGrpSpPr>
        <p:grpSpPr>
          <a:xfrm>
            <a:off x="5205788" y="1950837"/>
            <a:ext cx="1657762" cy="1221509"/>
            <a:chOff x="5205788" y="2025390"/>
            <a:chExt cx="1657762" cy="1221509"/>
          </a:xfrm>
        </p:grpSpPr>
        <p:sp>
          <p:nvSpPr>
            <p:cNvPr id="20" name="五边形 19"/>
            <p:cNvSpPr/>
            <p:nvPr/>
          </p:nvSpPr>
          <p:spPr>
            <a:xfrm rot="5400000">
              <a:off x="5423914" y="1807264"/>
              <a:ext cx="1221509" cy="1657762"/>
            </a:xfrm>
            <a:prstGeom prst="homePlate">
              <a:avLst/>
            </a:prstGeom>
            <a:gradFill>
              <a:gsLst>
                <a:gs pos="0">
                  <a:srgbClr val="4BAF31"/>
                </a:gs>
                <a:gs pos="100000">
                  <a:srgbClr val="004B7D"/>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205788" y="2304138"/>
              <a:ext cx="1657762" cy="461665"/>
            </a:xfrm>
            <a:prstGeom prst="rect">
              <a:avLst/>
            </a:prstGeom>
          </p:spPr>
          <p:txBody>
            <a:bodyPr wrap="square">
              <a:noAutofit/>
            </a:bodyPr>
            <a:lstStyle/>
            <a:p>
              <a:pPr algn="ctr">
                <a:defRPr/>
              </a:pPr>
              <a:r>
                <a:rPr lang="zh-CN" altLang="en-US" b="1" dirty="0">
                  <a:solidFill>
                    <a:srgbClr val="FFFFFF"/>
                  </a:solidFill>
                  <a:latin typeface="微软雅黑" panose="020B0503020204020204" pitchFamily="34" charset="-122"/>
                  <a:ea typeface="微软雅黑" panose="020B0503020204020204" pitchFamily="34" charset="-122"/>
                  <a:cs typeface="经典特宋简" panose="02010609010101010101" pitchFamily="49" charset="-122"/>
                </a:rPr>
                <a:t>添加文本</a:t>
              </a:r>
            </a:p>
          </p:txBody>
        </p:sp>
      </p:grpSp>
      <p:cxnSp>
        <p:nvCxnSpPr>
          <p:cNvPr id="22" name="肘形连接符 21"/>
          <p:cNvCxnSpPr>
            <a:stCxn id="17" idx="1"/>
          </p:cNvCxnSpPr>
          <p:nvPr/>
        </p:nvCxnSpPr>
        <p:spPr>
          <a:xfrm rot="16200000" flipV="1">
            <a:off x="3112267" y="1116116"/>
            <a:ext cx="556480" cy="111296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5400000" flipH="1" flipV="1">
            <a:off x="6242831" y="1262764"/>
            <a:ext cx="556480" cy="83472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1" idx="1"/>
          </p:cNvCxnSpPr>
          <p:nvPr/>
        </p:nvCxnSpPr>
        <p:spPr>
          <a:xfrm rot="5400000">
            <a:off x="2468342" y="3757467"/>
            <a:ext cx="486920" cy="799941"/>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rot="16200000" flipH="1">
            <a:off x="5203272" y="3771073"/>
            <a:ext cx="479353" cy="76516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81"/>
          <p:cNvSpPr txBox="1">
            <a:spLocks noChangeArrowheads="1"/>
          </p:cNvSpPr>
          <p:nvPr/>
        </p:nvSpPr>
        <p:spPr bwMode="auto">
          <a:xfrm>
            <a:off x="698910" y="1264472"/>
            <a:ext cx="2197360" cy="97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此处输入您的文本请在此处输入您的文本输入您的文本</a:t>
            </a:r>
          </a:p>
        </p:txBody>
      </p:sp>
      <p:sp>
        <p:nvSpPr>
          <p:cNvPr id="27" name="文本框 81"/>
          <p:cNvSpPr txBox="1">
            <a:spLocks noChangeArrowheads="1"/>
          </p:cNvSpPr>
          <p:nvPr/>
        </p:nvSpPr>
        <p:spPr bwMode="auto">
          <a:xfrm>
            <a:off x="372364" y="3902759"/>
            <a:ext cx="1999548" cy="83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输入您的文本请在输入您的文本输入您的文本</a:t>
            </a:r>
          </a:p>
        </p:txBody>
      </p:sp>
      <p:sp>
        <p:nvSpPr>
          <p:cNvPr id="28" name="文本框 81"/>
          <p:cNvSpPr txBox="1">
            <a:spLocks noChangeArrowheads="1"/>
          </p:cNvSpPr>
          <p:nvPr/>
        </p:nvSpPr>
        <p:spPr bwMode="auto">
          <a:xfrm>
            <a:off x="6873123" y="1262782"/>
            <a:ext cx="1999548" cy="90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输入您的文本请在输入您的文本输入您的文本</a:t>
            </a:r>
          </a:p>
        </p:txBody>
      </p:sp>
      <p:sp>
        <p:nvSpPr>
          <p:cNvPr id="29" name="文本框 81"/>
          <p:cNvSpPr txBox="1">
            <a:spLocks noChangeArrowheads="1"/>
          </p:cNvSpPr>
          <p:nvPr/>
        </p:nvSpPr>
        <p:spPr bwMode="auto">
          <a:xfrm>
            <a:off x="5962540" y="3940186"/>
            <a:ext cx="2197360" cy="97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Aft>
                <a:spcPts val="600"/>
              </a:spcAft>
            </a:pPr>
            <a:r>
              <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rPr>
              <a:t>输入您的标题</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此处输入您的文本请在此处输入您的文本输入您的文本</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2" presetClass="entr" presetSubtype="4"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1" fill="hold" nodeType="with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50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1" fill="hold" nodeType="withEffect">
                                  <p:stCondLst>
                                    <p:cond delay="75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0-#ppt_h/2"/>
                                          </p:val>
                                        </p:tav>
                                        <p:tav tm="100000">
                                          <p:val>
                                            <p:strVal val="#ppt_y"/>
                                          </p:val>
                                        </p:tav>
                                      </p:tavLst>
                                    </p:anim>
                                  </p:childTnLst>
                                </p:cTn>
                              </p:par>
                            </p:childTnLst>
                          </p:cTn>
                        </p:par>
                        <p:par>
                          <p:cTn id="38" fill="hold">
                            <p:stCondLst>
                              <p:cond delay="2274"/>
                            </p:stCondLst>
                            <p:childTnLst>
                              <p:par>
                                <p:cTn id="39" presetID="22" presetClass="entr" presetSubtype="2"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right)">
                                      <p:cBhvr>
                                        <p:cTn id="41" dur="500"/>
                                        <p:tgtEl>
                                          <p:spTgt spid="24"/>
                                        </p:tgtEl>
                                      </p:cBhvr>
                                    </p:animEffect>
                                  </p:childTnLst>
                                </p:cTn>
                              </p:par>
                            </p:childTnLst>
                          </p:cTn>
                        </p:par>
                        <p:par>
                          <p:cTn id="42" fill="hold">
                            <p:stCondLst>
                              <p:cond delay="2774"/>
                            </p:stCondLst>
                            <p:childTnLst>
                              <p:par>
                                <p:cTn id="43" presetID="22" presetClass="entr" presetSubtype="2"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right)">
                                      <p:cBhvr>
                                        <p:cTn id="45" dur="500"/>
                                        <p:tgtEl>
                                          <p:spTgt spid="27"/>
                                        </p:tgtEl>
                                      </p:cBhvr>
                                    </p:animEffect>
                                  </p:childTnLst>
                                </p:cTn>
                              </p:par>
                            </p:childTnLst>
                          </p:cTn>
                        </p:par>
                        <p:par>
                          <p:cTn id="46" fill="hold">
                            <p:stCondLst>
                              <p:cond delay="3274"/>
                            </p:stCondLst>
                            <p:childTnLst>
                              <p:par>
                                <p:cTn id="47" presetID="22" presetClass="entr" presetSubtype="2"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500"/>
                                        <p:tgtEl>
                                          <p:spTgt spid="22"/>
                                        </p:tgtEl>
                                      </p:cBhvr>
                                    </p:animEffect>
                                  </p:childTnLst>
                                </p:cTn>
                              </p:par>
                            </p:childTnLst>
                          </p:cTn>
                        </p:par>
                        <p:par>
                          <p:cTn id="50" fill="hold">
                            <p:stCondLst>
                              <p:cond delay="3774"/>
                            </p:stCondLst>
                            <p:childTnLst>
                              <p:par>
                                <p:cTn id="51" presetID="22" presetClass="entr" presetSubtype="2"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right)">
                                      <p:cBhvr>
                                        <p:cTn id="53" dur="500"/>
                                        <p:tgtEl>
                                          <p:spTgt spid="26"/>
                                        </p:tgtEl>
                                      </p:cBhvr>
                                    </p:animEffect>
                                  </p:childTnLst>
                                </p:cTn>
                              </p:par>
                            </p:childTnLst>
                          </p:cTn>
                        </p:par>
                        <p:par>
                          <p:cTn id="54" fill="hold">
                            <p:stCondLst>
                              <p:cond delay="4274"/>
                            </p:stCondLst>
                            <p:childTnLst>
                              <p:par>
                                <p:cTn id="55" presetID="22" presetClass="entr" presetSubtype="8"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4774"/>
                            </p:stCondLst>
                            <p:childTnLst>
                              <p:par>
                                <p:cTn id="59" presetID="22" presetClass="entr" presetSubtype="8"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childTnLst>
                          </p:cTn>
                        </p:par>
                        <p:par>
                          <p:cTn id="62" fill="hold">
                            <p:stCondLst>
                              <p:cond delay="5274"/>
                            </p:stCondLst>
                            <p:childTnLst>
                              <p:par>
                                <p:cTn id="63" presetID="22" presetClass="entr" presetSubtype="8"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par>
                          <p:cTn id="66" fill="hold">
                            <p:stCondLst>
                              <p:cond delay="5774"/>
                            </p:stCondLst>
                            <p:childTnLst>
                              <p:par>
                                <p:cTn id="67" presetID="22" presetClass="entr" presetSubtype="8"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6" grpId="0"/>
      <p:bldP spid="27" grpId="0"/>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27</a:t>
            </a:fld>
            <a:endParaRPr lang="zh-CN" altLang="en-US" sz="1800" dirty="0">
              <a:solidFill>
                <a:schemeClr val="bg1"/>
              </a:solidFill>
            </a:endParaRPr>
          </a:p>
        </p:txBody>
      </p:sp>
      <p:sp>
        <p:nvSpPr>
          <p:cNvPr id="7" name="矩形 21"/>
          <p:cNvSpPr/>
          <p:nvPr/>
        </p:nvSpPr>
        <p:spPr>
          <a:xfrm>
            <a:off x="915307" y="1491631"/>
            <a:ext cx="1296144" cy="1503527"/>
          </a:xfrm>
          <a:custGeom>
            <a:avLst/>
            <a:gdLst/>
            <a:ahLst/>
            <a:cxnLst/>
            <a:rect l="l" t="t" r="r" b="b"/>
            <a:pathLst>
              <a:path w="1296144" h="1503527">
                <a:moveTo>
                  <a:pt x="648072" y="0"/>
                </a:moveTo>
                <a:lnTo>
                  <a:pt x="1296144" y="324036"/>
                </a:lnTo>
                <a:lnTo>
                  <a:pt x="1296144" y="1179491"/>
                </a:lnTo>
                <a:lnTo>
                  <a:pt x="648072" y="1503527"/>
                </a:lnTo>
                <a:lnTo>
                  <a:pt x="0" y="1179491"/>
                </a:lnTo>
                <a:lnTo>
                  <a:pt x="0" y="324036"/>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1"/>
          <p:cNvSpPr/>
          <p:nvPr/>
        </p:nvSpPr>
        <p:spPr>
          <a:xfrm>
            <a:off x="6734550" y="1491631"/>
            <a:ext cx="1296144" cy="1503527"/>
          </a:xfrm>
          <a:custGeom>
            <a:avLst/>
            <a:gdLst/>
            <a:ahLst/>
            <a:cxnLst/>
            <a:rect l="l" t="t" r="r" b="b"/>
            <a:pathLst>
              <a:path w="1296144" h="1503527">
                <a:moveTo>
                  <a:pt x="648072" y="0"/>
                </a:moveTo>
                <a:lnTo>
                  <a:pt x="1296144" y="324036"/>
                </a:lnTo>
                <a:lnTo>
                  <a:pt x="1296144" y="1179491"/>
                </a:lnTo>
                <a:lnTo>
                  <a:pt x="648072" y="1503527"/>
                </a:lnTo>
                <a:lnTo>
                  <a:pt x="0" y="1179491"/>
                </a:lnTo>
                <a:lnTo>
                  <a:pt x="0" y="324036"/>
                </a:lnTo>
                <a:close/>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1"/>
          <p:cNvSpPr/>
          <p:nvPr/>
        </p:nvSpPr>
        <p:spPr>
          <a:xfrm>
            <a:off x="2816849" y="1491631"/>
            <a:ext cx="1296144" cy="1503527"/>
          </a:xfrm>
          <a:custGeom>
            <a:avLst/>
            <a:gdLst/>
            <a:ahLst/>
            <a:cxnLst/>
            <a:rect l="l" t="t" r="r" b="b"/>
            <a:pathLst>
              <a:path w="1296144" h="1503527">
                <a:moveTo>
                  <a:pt x="648072" y="0"/>
                </a:moveTo>
                <a:lnTo>
                  <a:pt x="1296144" y="324036"/>
                </a:lnTo>
                <a:lnTo>
                  <a:pt x="1296144" y="1179491"/>
                </a:lnTo>
                <a:lnTo>
                  <a:pt x="648072" y="1503527"/>
                </a:lnTo>
                <a:lnTo>
                  <a:pt x="0" y="1179491"/>
                </a:lnTo>
                <a:lnTo>
                  <a:pt x="0" y="324036"/>
                </a:lnTo>
                <a:close/>
              </a:path>
            </a:pathLst>
          </a:cu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1"/>
          <p:cNvSpPr/>
          <p:nvPr/>
        </p:nvSpPr>
        <p:spPr>
          <a:xfrm>
            <a:off x="4775699" y="1491631"/>
            <a:ext cx="1296144" cy="1503527"/>
          </a:xfrm>
          <a:custGeom>
            <a:avLst/>
            <a:gdLst/>
            <a:ahLst/>
            <a:cxnLst/>
            <a:rect l="l" t="t" r="r" b="b"/>
            <a:pathLst>
              <a:path w="1296144" h="1503527">
                <a:moveTo>
                  <a:pt x="648072" y="0"/>
                </a:moveTo>
                <a:lnTo>
                  <a:pt x="1296144" y="324036"/>
                </a:lnTo>
                <a:lnTo>
                  <a:pt x="1296144" y="1179491"/>
                </a:lnTo>
                <a:lnTo>
                  <a:pt x="648072" y="1503527"/>
                </a:lnTo>
                <a:lnTo>
                  <a:pt x="0" y="1179491"/>
                </a:lnTo>
                <a:lnTo>
                  <a:pt x="0" y="324036"/>
                </a:lnTo>
                <a:close/>
              </a:path>
            </a:pathLst>
          </a:cu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56143" y="1635647"/>
            <a:ext cx="396000" cy="396000"/>
          </a:xfrm>
          <a:prstGeom prst="ellipse">
            <a:avLst/>
          </a:prstGeom>
          <a:gradFill>
            <a:gsLst>
              <a:gs pos="0">
                <a:srgbClr val="4BAF31"/>
              </a:gs>
              <a:gs pos="100000">
                <a:srgbClr val="004B7D"/>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1</a:t>
            </a:r>
            <a:endParaRPr lang="zh-CN" altLang="en-US" sz="2000" b="1" dirty="0"/>
          </a:p>
        </p:txBody>
      </p:sp>
      <p:sp>
        <p:nvSpPr>
          <p:cNvPr id="15" name="椭圆 14"/>
          <p:cNvSpPr/>
          <p:nvPr/>
        </p:nvSpPr>
        <p:spPr>
          <a:xfrm>
            <a:off x="3914993" y="1635647"/>
            <a:ext cx="396000" cy="396000"/>
          </a:xfrm>
          <a:prstGeom prst="ellipse">
            <a:avLst/>
          </a:prstGeom>
          <a:gradFill>
            <a:gsLst>
              <a:gs pos="0">
                <a:srgbClr val="4BAF31"/>
              </a:gs>
              <a:gs pos="100000">
                <a:srgbClr val="004B7D"/>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2</a:t>
            </a:r>
            <a:endParaRPr lang="zh-CN" altLang="en-US" sz="2000" b="1" dirty="0"/>
          </a:p>
        </p:txBody>
      </p:sp>
      <p:sp>
        <p:nvSpPr>
          <p:cNvPr id="16" name="椭圆 15"/>
          <p:cNvSpPr/>
          <p:nvPr/>
        </p:nvSpPr>
        <p:spPr>
          <a:xfrm>
            <a:off x="5873843" y="1635647"/>
            <a:ext cx="396000" cy="396000"/>
          </a:xfrm>
          <a:prstGeom prst="ellipse">
            <a:avLst/>
          </a:prstGeom>
          <a:gradFill>
            <a:gsLst>
              <a:gs pos="0">
                <a:srgbClr val="4BAF31"/>
              </a:gs>
              <a:gs pos="100000">
                <a:srgbClr val="004B7D"/>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3</a:t>
            </a:r>
            <a:endParaRPr lang="zh-CN" altLang="en-US" sz="2000" b="1" dirty="0"/>
          </a:p>
        </p:txBody>
      </p:sp>
      <p:sp>
        <p:nvSpPr>
          <p:cNvPr id="17" name="椭圆 16"/>
          <p:cNvSpPr/>
          <p:nvPr/>
        </p:nvSpPr>
        <p:spPr>
          <a:xfrm>
            <a:off x="7832694" y="1635647"/>
            <a:ext cx="396000" cy="396000"/>
          </a:xfrm>
          <a:prstGeom prst="ellipse">
            <a:avLst/>
          </a:prstGeom>
          <a:gradFill>
            <a:gsLst>
              <a:gs pos="0">
                <a:srgbClr val="4BAF31"/>
              </a:gs>
              <a:gs pos="100000">
                <a:srgbClr val="004B7D"/>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4</a:t>
            </a:r>
            <a:endParaRPr lang="zh-CN" altLang="en-US" sz="2000" b="1" dirty="0"/>
          </a:p>
        </p:txBody>
      </p:sp>
      <p:sp>
        <p:nvSpPr>
          <p:cNvPr id="18" name="文本框 7"/>
          <p:cNvSpPr txBox="1">
            <a:spLocks noChangeArrowheads="1"/>
          </p:cNvSpPr>
          <p:nvPr/>
        </p:nvSpPr>
        <p:spPr bwMode="auto">
          <a:xfrm>
            <a:off x="657636" y="3219823"/>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添加对图片的说明文字添加对图片的说明文字</a:t>
            </a:r>
          </a:p>
        </p:txBody>
      </p:sp>
      <p:sp>
        <p:nvSpPr>
          <p:cNvPr id="19" name="文本框 7"/>
          <p:cNvSpPr txBox="1">
            <a:spLocks noChangeArrowheads="1"/>
          </p:cNvSpPr>
          <p:nvPr/>
        </p:nvSpPr>
        <p:spPr bwMode="auto">
          <a:xfrm>
            <a:off x="2559178" y="3219823"/>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添加对图片的说明文字添加对图片的说明文字</a:t>
            </a:r>
          </a:p>
        </p:txBody>
      </p:sp>
      <p:sp>
        <p:nvSpPr>
          <p:cNvPr id="20" name="文本框 7"/>
          <p:cNvSpPr txBox="1">
            <a:spLocks noChangeArrowheads="1"/>
          </p:cNvSpPr>
          <p:nvPr/>
        </p:nvSpPr>
        <p:spPr bwMode="auto">
          <a:xfrm>
            <a:off x="4518028" y="3219823"/>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添加对图片的说明文字添加对图片的说明文字</a:t>
            </a:r>
          </a:p>
        </p:txBody>
      </p:sp>
      <p:sp>
        <p:nvSpPr>
          <p:cNvPr id="21" name="文本框 7"/>
          <p:cNvSpPr txBox="1">
            <a:spLocks noChangeArrowheads="1"/>
          </p:cNvSpPr>
          <p:nvPr/>
        </p:nvSpPr>
        <p:spPr bwMode="auto">
          <a:xfrm>
            <a:off x="6444612" y="3219823"/>
            <a:ext cx="1811483" cy="104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gn="ctr" eaLnBrk="1" hangingPunct="1"/>
            <a:r>
              <a:rPr lang="zh-CN" altLang="en-US" sz="1400" b="1" dirty="0">
                <a:solidFill>
                  <a:schemeClr val="tx1">
                    <a:lumMod val="85000"/>
                    <a:lumOff val="15000"/>
                  </a:schemeClr>
                </a:solidFill>
                <a:latin typeface="微软雅黑" panose="020B0503020204020204" pitchFamily="34" charset="-122"/>
              </a:rPr>
              <a:t>添加文本信息</a:t>
            </a:r>
            <a:endParaRPr lang="en-US" altLang="zh-CN" sz="1400" b="1" dirty="0">
              <a:solidFill>
                <a:schemeClr val="tx1">
                  <a:lumMod val="85000"/>
                  <a:lumOff val="15000"/>
                </a:schemeClr>
              </a:solidFill>
              <a:latin typeface="微软雅黑" panose="020B0503020204020204" pitchFamily="34" charset="-122"/>
            </a:endParaRPr>
          </a:p>
          <a:p>
            <a:pPr algn="ctr">
              <a:lnSpc>
                <a:spcPct val="150000"/>
              </a:lnSpc>
              <a:spcBef>
                <a:spcPts val="300"/>
              </a:spcBef>
            </a:pPr>
            <a:r>
              <a:rPr lang="zh-CN" altLang="en-US" sz="1200" dirty="0">
                <a:solidFill>
                  <a:schemeClr val="tx1">
                    <a:lumMod val="85000"/>
                    <a:lumOff val="15000"/>
                  </a:schemeClr>
                </a:solidFill>
                <a:latin typeface="微软雅黑" panose="020B0503020204020204" pitchFamily="34" charset="-122"/>
              </a:rPr>
              <a:t>添加对图片的说明文字添加对图片的说明文字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3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31" presetClass="entr" presetSubtype="0" fill="hold" grpId="0" nodeType="withEffect">
                                  <p:stCondLst>
                                    <p:cond delay="750"/>
                                  </p:st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childTnLst>
                          </p:cTn>
                        </p:par>
                        <p:par>
                          <p:cTn id="46" fill="hold">
                            <p:stCondLst>
                              <p:cond delay="2774"/>
                            </p:stCondLst>
                            <p:childTnLst>
                              <p:par>
                                <p:cTn id="47" presetID="5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Scale>
                                      <p:cBhvr>
                                        <p:cTn id="49"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4"/>
                                        </p:tgtEl>
                                        <p:attrNameLst>
                                          <p:attrName>ppt_x</p:attrName>
                                          <p:attrName>ppt_y</p:attrName>
                                        </p:attrNameLst>
                                      </p:cBhvr>
                                    </p:animMotion>
                                    <p:animEffect transition="in" filter="fade">
                                      <p:cBhvr>
                                        <p:cTn id="51" dur="1000"/>
                                        <p:tgtEl>
                                          <p:spTgt spid="14"/>
                                        </p:tgtEl>
                                      </p:cBhvr>
                                    </p:animEffect>
                                  </p:childTnLst>
                                </p:cTn>
                              </p:par>
                              <p:par>
                                <p:cTn id="52" presetID="52" presetClass="entr" presetSubtype="0" fill="hold" grpId="0" nodeType="withEffect">
                                  <p:stCondLst>
                                    <p:cond delay="250"/>
                                  </p:stCondLst>
                                  <p:childTnLst>
                                    <p:set>
                                      <p:cBhvr>
                                        <p:cTn id="53" dur="1" fill="hold">
                                          <p:stCondLst>
                                            <p:cond delay="0"/>
                                          </p:stCondLst>
                                        </p:cTn>
                                        <p:tgtEl>
                                          <p:spTgt spid="15"/>
                                        </p:tgtEl>
                                        <p:attrNameLst>
                                          <p:attrName>style.visibility</p:attrName>
                                        </p:attrNameLst>
                                      </p:cBhvr>
                                      <p:to>
                                        <p:strVal val="visible"/>
                                      </p:to>
                                    </p:set>
                                    <p:animScale>
                                      <p:cBhvr>
                                        <p:cTn id="54"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15"/>
                                        </p:tgtEl>
                                        <p:attrNameLst>
                                          <p:attrName>ppt_x</p:attrName>
                                          <p:attrName>ppt_y</p:attrName>
                                        </p:attrNameLst>
                                      </p:cBhvr>
                                    </p:animMotion>
                                    <p:animEffect transition="in" filter="fade">
                                      <p:cBhvr>
                                        <p:cTn id="56" dur="1000"/>
                                        <p:tgtEl>
                                          <p:spTgt spid="15"/>
                                        </p:tgtEl>
                                      </p:cBhvr>
                                    </p:animEffect>
                                  </p:childTnLst>
                                </p:cTn>
                              </p:par>
                              <p:par>
                                <p:cTn id="57" presetID="52" presetClass="entr" presetSubtype="0" fill="hold" grpId="0" nodeType="withEffect">
                                  <p:stCondLst>
                                    <p:cond delay="500"/>
                                  </p:stCondLst>
                                  <p:childTnLst>
                                    <p:set>
                                      <p:cBhvr>
                                        <p:cTn id="58" dur="1" fill="hold">
                                          <p:stCondLst>
                                            <p:cond delay="0"/>
                                          </p:stCondLst>
                                        </p:cTn>
                                        <p:tgtEl>
                                          <p:spTgt spid="16"/>
                                        </p:tgtEl>
                                        <p:attrNameLst>
                                          <p:attrName>style.visibility</p:attrName>
                                        </p:attrNameLst>
                                      </p:cBhvr>
                                      <p:to>
                                        <p:strVal val="visible"/>
                                      </p:to>
                                    </p:set>
                                    <p:animScale>
                                      <p:cBhvr>
                                        <p:cTn id="59"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16"/>
                                        </p:tgtEl>
                                        <p:attrNameLst>
                                          <p:attrName>ppt_x</p:attrName>
                                          <p:attrName>ppt_y</p:attrName>
                                        </p:attrNameLst>
                                      </p:cBhvr>
                                    </p:animMotion>
                                    <p:animEffect transition="in" filter="fade">
                                      <p:cBhvr>
                                        <p:cTn id="61" dur="1000"/>
                                        <p:tgtEl>
                                          <p:spTgt spid="16"/>
                                        </p:tgtEl>
                                      </p:cBhvr>
                                    </p:animEffect>
                                  </p:childTnLst>
                                </p:cTn>
                              </p:par>
                              <p:par>
                                <p:cTn id="62" presetID="52" presetClass="entr" presetSubtype="0" fill="hold" grpId="0" nodeType="withEffect">
                                  <p:stCondLst>
                                    <p:cond delay="750"/>
                                  </p:stCondLst>
                                  <p:childTnLst>
                                    <p:set>
                                      <p:cBhvr>
                                        <p:cTn id="63" dur="1" fill="hold">
                                          <p:stCondLst>
                                            <p:cond delay="0"/>
                                          </p:stCondLst>
                                        </p:cTn>
                                        <p:tgtEl>
                                          <p:spTgt spid="17"/>
                                        </p:tgtEl>
                                        <p:attrNameLst>
                                          <p:attrName>style.visibility</p:attrName>
                                        </p:attrNameLst>
                                      </p:cBhvr>
                                      <p:to>
                                        <p:strVal val="visible"/>
                                      </p:to>
                                    </p:set>
                                    <p:animScale>
                                      <p:cBhvr>
                                        <p:cTn id="64"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17"/>
                                        </p:tgtEl>
                                        <p:attrNameLst>
                                          <p:attrName>ppt_x</p:attrName>
                                          <p:attrName>ppt_y</p:attrName>
                                        </p:attrNameLst>
                                      </p:cBhvr>
                                    </p:animMotion>
                                    <p:animEffect transition="in" filter="fade">
                                      <p:cBhvr>
                                        <p:cTn id="66" dur="1000"/>
                                        <p:tgtEl>
                                          <p:spTgt spid="17"/>
                                        </p:tgtEl>
                                      </p:cBhvr>
                                    </p:animEffect>
                                  </p:childTnLst>
                                </p:cTn>
                              </p:par>
                            </p:childTnLst>
                          </p:cTn>
                        </p:par>
                        <p:par>
                          <p:cTn id="67" fill="hold">
                            <p:stCondLst>
                              <p:cond delay="3774"/>
                            </p:stCondLst>
                            <p:childTnLst>
                              <p:par>
                                <p:cTn id="68" presetID="22" presetClass="entr" presetSubtype="1"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up)">
                                      <p:cBhvr>
                                        <p:cTn id="70" dur="500"/>
                                        <p:tgtEl>
                                          <p:spTgt spid="18"/>
                                        </p:tgtEl>
                                      </p:cBhvr>
                                    </p:animEffect>
                                  </p:childTnLst>
                                </p:cTn>
                              </p:par>
                            </p:childTnLst>
                          </p:cTn>
                        </p:par>
                        <p:par>
                          <p:cTn id="71" fill="hold">
                            <p:stCondLst>
                              <p:cond delay="4274"/>
                            </p:stCondLst>
                            <p:childTnLst>
                              <p:par>
                                <p:cTn id="72" presetID="22" presetClass="entr" presetSubtype="1"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up)">
                                      <p:cBhvr>
                                        <p:cTn id="74" dur="500"/>
                                        <p:tgtEl>
                                          <p:spTgt spid="19"/>
                                        </p:tgtEl>
                                      </p:cBhvr>
                                    </p:animEffect>
                                  </p:childTnLst>
                                </p:cTn>
                              </p:par>
                            </p:childTnLst>
                          </p:cTn>
                        </p:par>
                        <p:par>
                          <p:cTn id="75" fill="hold">
                            <p:stCondLst>
                              <p:cond delay="4774"/>
                            </p:stCondLst>
                            <p:childTnLst>
                              <p:par>
                                <p:cTn id="76" presetID="22" presetClass="entr" presetSubtype="1"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up)">
                                      <p:cBhvr>
                                        <p:cTn id="78" dur="500"/>
                                        <p:tgtEl>
                                          <p:spTgt spid="20"/>
                                        </p:tgtEl>
                                      </p:cBhvr>
                                    </p:animEffect>
                                  </p:childTnLst>
                                </p:cTn>
                              </p:par>
                            </p:childTnLst>
                          </p:cTn>
                        </p:par>
                        <p:par>
                          <p:cTn id="79" fill="hold">
                            <p:stCondLst>
                              <p:cond delay="5274"/>
                            </p:stCondLst>
                            <p:childTnLst>
                              <p:par>
                                <p:cTn id="80" presetID="22" presetClass="entr" presetSubtype="1"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up)">
                                      <p:cBhvr>
                                        <p:cTn id="8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28</a:t>
            </a:fld>
            <a:endParaRPr lang="zh-CN" altLang="en-US" sz="1800" dirty="0">
              <a:solidFill>
                <a:schemeClr val="bg1"/>
              </a:solidFill>
            </a:endParaRPr>
          </a:p>
        </p:txBody>
      </p:sp>
      <p:sp>
        <p:nvSpPr>
          <p:cNvPr id="7" name="等腰三角形 6"/>
          <p:cNvSpPr/>
          <p:nvPr/>
        </p:nvSpPr>
        <p:spPr>
          <a:xfrm>
            <a:off x="3689879" y="1754365"/>
            <a:ext cx="1662100" cy="135808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gradFill>
            <a:gsLst>
              <a:gs pos="0">
                <a:srgbClr val="4BAF31"/>
              </a:gs>
              <a:gs pos="100000">
                <a:srgbClr val="004B7D"/>
              </a:gs>
            </a:gsLst>
            <a:lin ang="10800000" scaled="1"/>
          </a:gradFill>
          <a:ln w="3175" cap="flat" cmpd="sng" algn="ctr">
            <a:solidFill>
              <a:sysClr val="window" lastClr="FFFFFF"/>
            </a:solidFill>
            <a:prstDash val="solid"/>
          </a:ln>
          <a:effectLst/>
        </p:spPr>
        <p:txBody>
          <a:bodyPr lIns="86404" tIns="204103" rIns="86404" bIns="43202"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01</a:t>
            </a:r>
            <a:endParaRPr kumimoji="0" lang="zh-CN" altLang="en-US"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1" name="等腰三角形 7"/>
          <p:cNvSpPr/>
          <p:nvPr/>
        </p:nvSpPr>
        <p:spPr>
          <a:xfrm>
            <a:off x="4628642" y="3323727"/>
            <a:ext cx="1632736" cy="1387446"/>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gradFill>
            <a:gsLst>
              <a:gs pos="0">
                <a:srgbClr val="4BAF31"/>
              </a:gs>
              <a:gs pos="100000">
                <a:srgbClr val="004B7D"/>
              </a:gs>
            </a:gsLst>
            <a:lin ang="10800000" scaled="1"/>
          </a:gradFill>
          <a:ln w="3175" cap="flat" cmpd="sng" algn="ctr">
            <a:solidFill>
              <a:sysClr val="window" lastClr="FFFFFF"/>
            </a:solidFill>
            <a:prstDash val="solid"/>
          </a:ln>
          <a:effectLst/>
        </p:spPr>
        <p:txBody>
          <a:bodyPr lIns="204103" tIns="578292" rIns="0" bIns="43202"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03</a:t>
            </a:r>
            <a:endParaRPr kumimoji="0" lang="zh-CN" altLang="en-US"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2" name="等腰三角形 11"/>
          <p:cNvSpPr/>
          <p:nvPr/>
        </p:nvSpPr>
        <p:spPr>
          <a:xfrm>
            <a:off x="2774477" y="3323727"/>
            <a:ext cx="1632736" cy="1387446"/>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gradFill>
            <a:gsLst>
              <a:gs pos="0">
                <a:srgbClr val="4BAF31"/>
              </a:gs>
              <a:gs pos="100000">
                <a:srgbClr val="004B7D"/>
              </a:gs>
            </a:gsLst>
            <a:lin ang="10800000" scaled="1"/>
          </a:gradFill>
          <a:ln w="3175" cap="flat" cmpd="sng" algn="ctr">
            <a:solidFill>
              <a:sysClr val="window" lastClr="FFFFFF"/>
            </a:solidFill>
            <a:prstDash val="solid"/>
          </a:ln>
          <a:effectLst/>
        </p:spPr>
        <p:txBody>
          <a:bodyPr lIns="0" tIns="578292" rIns="170086" bIns="43202"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02</a:t>
            </a:r>
            <a:endParaRPr kumimoji="0" lang="zh-CN" altLang="en-US" sz="26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TextBox 4"/>
          <p:cNvSpPr txBox="1">
            <a:spLocks noChangeArrowheads="1"/>
          </p:cNvSpPr>
          <p:nvPr/>
        </p:nvSpPr>
        <p:spPr bwMode="auto">
          <a:xfrm flipH="1">
            <a:off x="493767" y="3583735"/>
            <a:ext cx="2418118" cy="941328"/>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r">
              <a:lnSpc>
                <a:spcPct val="150000"/>
              </a:lnSpc>
              <a:defRPr/>
            </a:pPr>
            <a:r>
              <a:rPr lang="zh-CN" altLang="en-US" sz="1300"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1300"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4" name="TextBox 11"/>
          <p:cNvSpPr txBox="1">
            <a:spLocks noChangeArrowheads="1"/>
          </p:cNvSpPr>
          <p:nvPr/>
        </p:nvSpPr>
        <p:spPr bwMode="auto">
          <a:xfrm flipH="1">
            <a:off x="6190248" y="3583735"/>
            <a:ext cx="2459536" cy="941328"/>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nSpc>
                <a:spcPct val="150000"/>
              </a:lnSpc>
              <a:defRPr/>
            </a:pPr>
            <a:r>
              <a:rPr lang="zh-CN" altLang="en-US" sz="1300"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1300"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5" name="TextBox 6"/>
          <p:cNvSpPr txBox="1">
            <a:spLocks noChangeArrowheads="1"/>
          </p:cNvSpPr>
          <p:nvPr/>
        </p:nvSpPr>
        <p:spPr bwMode="auto">
          <a:xfrm flipH="1">
            <a:off x="2950287" y="847777"/>
            <a:ext cx="3178818" cy="941328"/>
          </a:xfrm>
          <a:prstGeom prst="rect">
            <a:avLst/>
          </a:prstGeom>
          <a:noFill/>
          <a:ln>
            <a:noFill/>
          </a:ln>
          <a:effectLst/>
        </p:spPr>
        <p:txBody>
          <a:bodyPr wrap="square" lIns="86404" tIns="43202" rIns="86404" bIns="4320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a:lnSpc>
                <a:spcPct val="150000"/>
              </a:lnSpc>
              <a:defRPr/>
            </a:pPr>
            <a:r>
              <a:rPr lang="zh-CN" altLang="en-US" sz="1300"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1300"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ctr">
              <a:lnSpc>
                <a:spcPct val="150000"/>
              </a:lnSpc>
              <a:defRPr/>
            </a:pP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6" name="任意多边形 15"/>
          <p:cNvSpPr/>
          <p:nvPr/>
        </p:nvSpPr>
        <p:spPr>
          <a:xfrm>
            <a:off x="3657130" y="3226732"/>
            <a:ext cx="1685594" cy="1434430"/>
          </a:xfrm>
          <a:custGeom>
            <a:avLst/>
            <a:gdLst>
              <a:gd name="connsiteX0" fmla="*/ 0 w 1822450"/>
              <a:gd name="connsiteY0" fmla="*/ 0 h 1551623"/>
              <a:gd name="connsiteX1" fmla="*/ 1822450 w 1822450"/>
              <a:gd name="connsiteY1" fmla="*/ 0 h 1551623"/>
              <a:gd name="connsiteX2" fmla="*/ 911225 w 1822450"/>
              <a:gd name="connsiteY2" fmla="*/ 1551623 h 1551623"/>
            </a:gdLst>
            <a:ahLst/>
            <a:cxnLst>
              <a:cxn ang="0">
                <a:pos x="connsiteX0" y="connsiteY0"/>
              </a:cxn>
              <a:cxn ang="0">
                <a:pos x="connsiteX1" y="connsiteY1"/>
              </a:cxn>
              <a:cxn ang="0">
                <a:pos x="connsiteX2" y="connsiteY2"/>
              </a:cxn>
            </a:cxnLst>
            <a:rect l="l" t="t" r="r" b="b"/>
            <a:pathLst>
              <a:path w="1822450" h="1551623">
                <a:moveTo>
                  <a:pt x="0" y="0"/>
                </a:moveTo>
                <a:lnTo>
                  <a:pt x="1822450" y="0"/>
                </a:lnTo>
                <a:lnTo>
                  <a:pt x="911225" y="1551623"/>
                </a:lnTo>
                <a:close/>
              </a:path>
            </a:pathLst>
          </a:custGeom>
          <a:solidFill>
            <a:srgbClr val="004B7D"/>
          </a:solidFill>
          <a:ln w="3175" cap="flat" cmpd="sng" algn="ctr">
            <a:solidFill>
              <a:sysClr val="window" lastClr="FFFFFF"/>
            </a:solidFill>
            <a:prstDash val="solid"/>
          </a:ln>
          <a:effectLst/>
        </p:spPr>
        <p:txBody>
          <a:bodyPr lIns="408206" tIns="0" rIns="408206" bIns="374189" anchor="ct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添加</a:t>
            </a:r>
            <a:endParaRPr kumimoji="0" lang="en-US" altLang="zh-CN"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标题</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53" presetClass="entr" presetSubtype="16"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274"/>
                            </p:stCondLst>
                            <p:childTnLst>
                              <p:par>
                                <p:cTn id="28" presetID="22" presetClass="entr" presetSubtype="4"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p:stCondLst>
                              <p:cond delay="2774"/>
                            </p:stCondLst>
                            <p:childTnLst>
                              <p:par>
                                <p:cTn id="32" presetID="22" presetClass="entr" presetSubtype="2"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500"/>
                                        <p:tgtEl>
                                          <p:spTgt spid="12"/>
                                        </p:tgtEl>
                                      </p:cBhvr>
                                    </p:animEffect>
                                  </p:childTnLst>
                                </p:cTn>
                              </p:par>
                            </p:childTnLst>
                          </p:cTn>
                        </p:par>
                        <p:par>
                          <p:cTn id="35" fill="hold">
                            <p:stCondLst>
                              <p:cond delay="3274"/>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3774"/>
                            </p:stCondLst>
                            <p:childTnLst>
                              <p:par>
                                <p:cTn id="40" presetID="2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par>
                          <p:cTn id="43" fill="hold">
                            <p:stCondLst>
                              <p:cond delay="4274"/>
                            </p:stCondLst>
                            <p:childTnLst>
                              <p:par>
                                <p:cTn id="44" presetID="22" presetClass="entr" presetSubtype="2"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right)">
                                      <p:cBhvr>
                                        <p:cTn id="46" dur="500"/>
                                        <p:tgtEl>
                                          <p:spTgt spid="13"/>
                                        </p:tgtEl>
                                      </p:cBhvr>
                                    </p:animEffect>
                                  </p:childTnLst>
                                </p:cTn>
                              </p:par>
                            </p:childTnLst>
                          </p:cTn>
                        </p:par>
                        <p:par>
                          <p:cTn id="47" fill="hold">
                            <p:stCondLst>
                              <p:cond delay="4774"/>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p:bldP spid="14" grpId="0"/>
      <p:bldP spid="15" grpId="0"/>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添加内容文本标题</a:t>
            </a:r>
          </a:p>
        </p:txBody>
      </p:sp>
      <p:sp>
        <p:nvSpPr>
          <p:cNvPr id="6" name="灯片编号占位符 5"/>
          <p:cNvSpPr>
            <a:spLocks noGrp="1"/>
          </p:cNvSpPr>
          <p:nvPr>
            <p:ph type="sldNum" sz="quarter" idx="12"/>
          </p:nvPr>
        </p:nvSpPr>
        <p:spPr>
          <a:xfrm>
            <a:off x="8440420" y="199777"/>
            <a:ext cx="468000" cy="273844"/>
          </a:xfrm>
        </p:spPr>
        <p:txBody>
          <a:bodyPr/>
          <a:lstStyle/>
          <a:p>
            <a:fld id="{7D83BD48-1813-4BF3-AEF5-A3C42B2B615C}" type="slidenum">
              <a:rPr lang="zh-CN" altLang="en-US" sz="1800" smtClean="0">
                <a:solidFill>
                  <a:schemeClr val="bg1"/>
                </a:solidFill>
              </a:rPr>
              <a:pPr/>
              <a:t>29</a:t>
            </a:fld>
            <a:endParaRPr lang="zh-CN" altLang="en-US" sz="1800" dirty="0">
              <a:solidFill>
                <a:schemeClr val="bg1"/>
              </a:solidFill>
            </a:endParaRPr>
          </a:p>
        </p:txBody>
      </p:sp>
      <p:sp>
        <p:nvSpPr>
          <p:cNvPr id="7" name="菱形 6"/>
          <p:cNvSpPr/>
          <p:nvPr/>
        </p:nvSpPr>
        <p:spPr>
          <a:xfrm>
            <a:off x="2782179" y="1183276"/>
            <a:ext cx="3371878" cy="3372294"/>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任意多边形 10"/>
          <p:cNvSpPr/>
          <p:nvPr/>
        </p:nvSpPr>
        <p:spPr>
          <a:xfrm>
            <a:off x="2968398" y="1493319"/>
            <a:ext cx="1315570" cy="131573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flip="none" rotWithShape="1">
            <a:gsLst>
              <a:gs pos="0">
                <a:srgbClr val="4BAF31"/>
              </a:gs>
              <a:gs pos="100000">
                <a:srgbClr val="004B7D"/>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点击添加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文本</a:t>
            </a:r>
          </a:p>
        </p:txBody>
      </p:sp>
      <p:sp>
        <p:nvSpPr>
          <p:cNvPr id="12" name="任意多边形 11"/>
          <p:cNvSpPr/>
          <p:nvPr/>
        </p:nvSpPr>
        <p:spPr>
          <a:xfrm>
            <a:off x="4572000" y="1493319"/>
            <a:ext cx="1315570" cy="131573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flip="none" rotWithShape="1">
            <a:gsLst>
              <a:gs pos="0">
                <a:srgbClr val="4BAF31"/>
              </a:gs>
              <a:gs pos="100000">
                <a:srgbClr val="004B7D"/>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点击添加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文本</a:t>
            </a:r>
          </a:p>
        </p:txBody>
      </p:sp>
      <p:sp>
        <p:nvSpPr>
          <p:cNvPr id="13" name="任意多边形 12"/>
          <p:cNvSpPr/>
          <p:nvPr/>
        </p:nvSpPr>
        <p:spPr>
          <a:xfrm>
            <a:off x="2968398" y="3077495"/>
            <a:ext cx="1315570" cy="131573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flip="none" rotWithShape="1">
            <a:gsLst>
              <a:gs pos="0">
                <a:srgbClr val="4BAF31"/>
              </a:gs>
              <a:gs pos="100000">
                <a:srgbClr val="004B7D"/>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点击添加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文本</a:t>
            </a:r>
          </a:p>
        </p:txBody>
      </p:sp>
      <p:sp>
        <p:nvSpPr>
          <p:cNvPr id="14" name="任意多边形 13"/>
          <p:cNvSpPr/>
          <p:nvPr/>
        </p:nvSpPr>
        <p:spPr>
          <a:xfrm>
            <a:off x="4572000" y="3077495"/>
            <a:ext cx="1315570" cy="1315732"/>
          </a:xfrm>
          <a:custGeom>
            <a:avLst/>
            <a:gdLst>
              <a:gd name="connsiteX0" fmla="*/ 0 w 1584960"/>
              <a:gd name="connsiteY0" fmla="*/ 264165 h 1584960"/>
              <a:gd name="connsiteX1" fmla="*/ 264165 w 1584960"/>
              <a:gd name="connsiteY1" fmla="*/ 0 h 1584960"/>
              <a:gd name="connsiteX2" fmla="*/ 1320795 w 1584960"/>
              <a:gd name="connsiteY2" fmla="*/ 0 h 1584960"/>
              <a:gd name="connsiteX3" fmla="*/ 1584960 w 1584960"/>
              <a:gd name="connsiteY3" fmla="*/ 264165 h 1584960"/>
              <a:gd name="connsiteX4" fmla="*/ 1584960 w 1584960"/>
              <a:gd name="connsiteY4" fmla="*/ 1320795 h 1584960"/>
              <a:gd name="connsiteX5" fmla="*/ 1320795 w 1584960"/>
              <a:gd name="connsiteY5" fmla="*/ 1584960 h 1584960"/>
              <a:gd name="connsiteX6" fmla="*/ 264165 w 1584960"/>
              <a:gd name="connsiteY6" fmla="*/ 1584960 h 1584960"/>
              <a:gd name="connsiteX7" fmla="*/ 0 w 1584960"/>
              <a:gd name="connsiteY7" fmla="*/ 1320795 h 1584960"/>
              <a:gd name="connsiteX8" fmla="*/ 0 w 1584960"/>
              <a:gd name="connsiteY8" fmla="*/ 264165 h 1584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4960" h="1584960">
                <a:moveTo>
                  <a:pt x="0" y="264165"/>
                </a:moveTo>
                <a:cubicBezTo>
                  <a:pt x="0" y="118271"/>
                  <a:pt x="118271" y="0"/>
                  <a:pt x="264165" y="0"/>
                </a:cubicBezTo>
                <a:lnTo>
                  <a:pt x="1320795" y="0"/>
                </a:lnTo>
                <a:cubicBezTo>
                  <a:pt x="1466689" y="0"/>
                  <a:pt x="1584960" y="118271"/>
                  <a:pt x="1584960" y="264165"/>
                </a:cubicBezTo>
                <a:lnTo>
                  <a:pt x="1584960" y="1320795"/>
                </a:lnTo>
                <a:cubicBezTo>
                  <a:pt x="1584960" y="1466689"/>
                  <a:pt x="1466689" y="1584960"/>
                  <a:pt x="1320795" y="1584960"/>
                </a:cubicBezTo>
                <a:lnTo>
                  <a:pt x="264165" y="1584960"/>
                </a:lnTo>
                <a:cubicBezTo>
                  <a:pt x="118271" y="1584960"/>
                  <a:pt x="0" y="1466689"/>
                  <a:pt x="0" y="1320795"/>
                </a:cubicBezTo>
                <a:lnTo>
                  <a:pt x="0" y="264165"/>
                </a:lnTo>
                <a:close/>
              </a:path>
            </a:pathLst>
          </a:custGeom>
          <a:gradFill flip="none" rotWithShape="1">
            <a:gsLst>
              <a:gs pos="0">
                <a:srgbClr val="4BAF31"/>
              </a:gs>
              <a:gs pos="100000">
                <a:srgbClr val="004B7D"/>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9834" tIns="49917" rIns="99834" bIns="49917" anchor="ctr"/>
          <a:lstStyle/>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点击添加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defRPr/>
            </a:pPr>
            <a:r>
              <a:rPr lang="zh-CN" altLang="en-US" sz="1600" b="1" dirty="0">
                <a:solidFill>
                  <a:schemeClr val="bg1"/>
                </a:solidFill>
                <a:latin typeface="微软雅黑" panose="020B0503020204020204" pitchFamily="34" charset="-122"/>
                <a:ea typeface="微软雅黑" panose="020B0503020204020204" pitchFamily="34" charset="-122"/>
              </a:rPr>
              <a:t>文本</a:t>
            </a:r>
          </a:p>
        </p:txBody>
      </p:sp>
      <p:sp>
        <p:nvSpPr>
          <p:cNvPr id="15" name="矩形 14"/>
          <p:cNvSpPr>
            <a:spLocks noChangeArrowheads="1"/>
          </p:cNvSpPr>
          <p:nvPr/>
        </p:nvSpPr>
        <p:spPr bwMode="auto">
          <a:xfrm>
            <a:off x="359824" y="1686514"/>
            <a:ext cx="2628000" cy="8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834" tIns="49917" rIns="99834" bIns="49917">
            <a:spAutoFit/>
          </a:bodyPr>
          <a:lstStyle/>
          <a:p>
            <a:pPr lvl="0">
              <a:lnSpc>
                <a:spcPct val="150000"/>
              </a:lnSpc>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6084168" y="1686514"/>
            <a:ext cx="2664000" cy="8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834" tIns="49917" rIns="99834" bIns="49917" anchor="ctr">
            <a:spAutoFit/>
          </a:bodyPr>
          <a:lstStyle/>
          <a:p>
            <a:pPr>
              <a:lnSpc>
                <a:spcPct val="150000"/>
              </a:lnSpc>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359824" y="3574306"/>
            <a:ext cx="2628000" cy="8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834" tIns="49917" rIns="99834" bIns="49917">
            <a:spAutoFit/>
          </a:bodyPr>
          <a:lstStyle/>
          <a:p>
            <a:pPr lvl="0">
              <a:lnSpc>
                <a:spcPct val="150000"/>
              </a:lnSpc>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6084168" y="3574306"/>
            <a:ext cx="2664000" cy="82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834" tIns="49917" rIns="99834" bIns="49917" anchor="ctr">
            <a:spAutoFit/>
          </a:bodyPr>
          <a:lstStyle/>
          <a:p>
            <a:pPr lvl="0">
              <a:lnSpc>
                <a:spcPct val="150000"/>
              </a:lnSpc>
            </a:pP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100" dirty="0">
                <a:solidFill>
                  <a:prstClr val="black">
                    <a:lumMod val="65000"/>
                    <a:lumOff val="35000"/>
                  </a:prstClr>
                </a:solidFill>
                <a:latin typeface="微软雅黑" panose="020B0503020204020204" pitchFamily="34" charset="-122"/>
                <a:ea typeface="微软雅黑" panose="020B0503020204020204" pitchFamily="34" charset="-122"/>
              </a:rPr>
              <a:t>添加适当的文字</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74"/>
                            </p:stCondLst>
                            <p:childTnLst>
                              <p:par>
                                <p:cTn id="22" presetID="31"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childTnLst>
                          </p:cTn>
                        </p:par>
                        <p:par>
                          <p:cTn id="28" fill="hold">
                            <p:stCondLst>
                              <p:cond delay="2774"/>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par>
                          <p:cTn id="49" fill="hold">
                            <p:stCondLst>
                              <p:cond delay="3274"/>
                            </p:stCondLst>
                            <p:childTnLst>
                              <p:par>
                                <p:cTn id="50" presetID="22" presetClass="entr" presetSubtype="2"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3774"/>
                            </p:stCondLst>
                            <p:childTnLst>
                              <p:par>
                                <p:cTn id="57" presetID="22" presetClass="entr" presetSubtype="2"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right)">
                                      <p:cBhvr>
                                        <p:cTn id="59" dur="500"/>
                                        <p:tgtEl>
                                          <p:spTgt spid="1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animBg="1"/>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043172" y="1981200"/>
            <a:ext cx="5057656" cy="2032000"/>
          </a:xfrm>
          <a:prstGeom prst="roundRect">
            <a:avLst>
              <a:gd name="adj" fmla="val 4167"/>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5"/>
          <p:cNvSpPr/>
          <p:nvPr/>
        </p:nvSpPr>
        <p:spPr bwMode="auto">
          <a:xfrm rot="10800000">
            <a:off x="3543301" y="999624"/>
            <a:ext cx="2057398" cy="182345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F6F6F6"/>
          </a:solidFill>
          <a:ln w="19050">
            <a:noFill/>
          </a:ln>
          <a:effectLst/>
        </p:spPr>
        <p:txBody>
          <a:bodyPr vert="horz" wrap="square" lIns="91440" tIns="45720" rIns="91440" bIns="45720" numCol="1" anchor="t" anchorCtr="0" compatLnSpc="1"/>
          <a:lstStyle/>
          <a:p>
            <a:endParaRPr lang="zh-CN" altLang="en-US"/>
          </a:p>
        </p:txBody>
      </p:sp>
      <p:grpSp>
        <p:nvGrpSpPr>
          <p:cNvPr id="19" name="组合 18"/>
          <p:cNvGrpSpPr/>
          <p:nvPr/>
        </p:nvGrpSpPr>
        <p:grpSpPr>
          <a:xfrm>
            <a:off x="3716867" y="1153454"/>
            <a:ext cx="1710267" cy="1515795"/>
            <a:chOff x="3716867" y="1153454"/>
            <a:chExt cx="1710267" cy="1515795"/>
          </a:xfrm>
        </p:grpSpPr>
        <p:sp>
          <p:nvSpPr>
            <p:cNvPr id="6" name="Freeform 5"/>
            <p:cNvSpPr/>
            <p:nvPr/>
          </p:nvSpPr>
          <p:spPr bwMode="auto">
            <a:xfrm rot="10800000">
              <a:off x="3716867" y="1153454"/>
              <a:ext cx="1710267" cy="151579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CDCDC"/>
                </a:gs>
              </a:gsLst>
              <a:lin ang="2700000" scaled="0"/>
            </a:gradFill>
            <a:ln w="19050">
              <a:gradFill>
                <a:gsLst>
                  <a:gs pos="0">
                    <a:srgbClr val="ADADAD"/>
                  </a:gs>
                  <a:gs pos="66000">
                    <a:schemeClr val="bg1"/>
                  </a:gs>
                </a:gsLst>
                <a:lin ang="2700000" scaled="0"/>
              </a:gradFill>
            </a:ln>
            <a:effectLst>
              <a:outerShdw blurRad="1143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7" name="Freeform 5"/>
            <p:cNvSpPr/>
            <p:nvPr/>
          </p:nvSpPr>
          <p:spPr bwMode="auto">
            <a:xfrm rot="10800000">
              <a:off x="3948829" y="1359038"/>
              <a:ext cx="1246344" cy="110462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4B7D"/>
            </a:solidFill>
            <a:ln w="15875">
              <a:noFill/>
            </a:ln>
            <a:effectLst>
              <a:innerShdw blurRad="63500" dist="25400" dir="2700000">
                <a:prstClr val="black">
                  <a:alpha val="50000"/>
                </a:prstClr>
              </a:innerShdw>
            </a:effectLst>
          </p:spPr>
          <p:txBody>
            <a:bodyPr vert="horz" wrap="square" lIns="91440" tIns="45720" rIns="91440" bIns="45720" numCol="1" anchor="t" anchorCtr="0" compatLnSpc="1"/>
            <a:lstStyle/>
            <a:p>
              <a:endParaRPr lang="zh-CN" altLang="en-US"/>
            </a:p>
          </p:txBody>
        </p:sp>
      </p:grpSp>
      <p:sp>
        <p:nvSpPr>
          <p:cNvPr id="8" name="文本框 32"/>
          <p:cNvSpPr txBox="1"/>
          <p:nvPr/>
        </p:nvSpPr>
        <p:spPr>
          <a:xfrm>
            <a:off x="2874224" y="3194013"/>
            <a:ext cx="610666" cy="430887"/>
          </a:xfrm>
          <a:prstGeom prst="rect">
            <a:avLst/>
          </a:prstGeom>
          <a:noFill/>
        </p:spPr>
        <p:txBody>
          <a:bodyPr wrap="square" lIns="0" tIns="0" rIns="0" bIns="0" rtlCol="0">
            <a:spAutoFit/>
          </a:bodyPr>
          <a:lstStyle/>
          <a:p>
            <a:pPr algn="ctr"/>
            <a:r>
              <a:rPr lang="en-US" altLang="zh-CN" sz="2800" dirty="0">
                <a:solidFill>
                  <a:schemeClr val="bg1"/>
                </a:solidFill>
              </a:rPr>
              <a:t>01.</a:t>
            </a:r>
            <a:endParaRPr lang="zh-CN" altLang="en-US" sz="2800" dirty="0">
              <a:solidFill>
                <a:schemeClr val="bg1"/>
              </a:solidFill>
            </a:endParaRPr>
          </a:p>
        </p:txBody>
      </p:sp>
      <p:sp>
        <p:nvSpPr>
          <p:cNvPr id="13" name="Freeform 40"/>
          <p:cNvSpPr>
            <a:spLocks noEditPoints="1"/>
          </p:cNvSpPr>
          <p:nvPr/>
        </p:nvSpPr>
        <p:spPr bwMode="auto">
          <a:xfrm>
            <a:off x="4262128" y="1714787"/>
            <a:ext cx="588540" cy="393127"/>
          </a:xfrm>
          <a:custGeom>
            <a:avLst/>
            <a:gdLst>
              <a:gd name="T0" fmla="*/ 544 w 564"/>
              <a:gd name="T1" fmla="*/ 27 h 376"/>
              <a:gd name="T2" fmla="*/ 544 w 564"/>
              <a:gd name="T3" fmla="*/ 309 h 376"/>
              <a:gd name="T4" fmla="*/ 536 w 564"/>
              <a:gd name="T5" fmla="*/ 309 h 376"/>
              <a:gd name="T6" fmla="*/ 518 w 564"/>
              <a:gd name="T7" fmla="*/ 308 h 376"/>
              <a:gd name="T8" fmla="*/ 285 w 564"/>
              <a:gd name="T9" fmla="*/ 367 h 376"/>
              <a:gd name="T10" fmla="*/ 282 w 564"/>
              <a:gd name="T11" fmla="*/ 368 h 376"/>
              <a:gd name="T12" fmla="*/ 279 w 564"/>
              <a:gd name="T13" fmla="*/ 367 h 376"/>
              <a:gd name="T14" fmla="*/ 46 w 564"/>
              <a:gd name="T15" fmla="*/ 308 h 376"/>
              <a:gd name="T16" fmla="*/ 28 w 564"/>
              <a:gd name="T17" fmla="*/ 309 h 376"/>
              <a:gd name="T18" fmla="*/ 20 w 564"/>
              <a:gd name="T19" fmla="*/ 309 h 376"/>
              <a:gd name="T20" fmla="*/ 20 w 564"/>
              <a:gd name="T21" fmla="*/ 27 h 376"/>
              <a:gd name="T22" fmla="*/ 0 w 564"/>
              <a:gd name="T23" fmla="*/ 27 h 376"/>
              <a:gd name="T24" fmla="*/ 0 w 564"/>
              <a:gd name="T25" fmla="*/ 320 h 376"/>
              <a:gd name="T26" fmla="*/ 282 w 564"/>
              <a:gd name="T27" fmla="*/ 376 h 376"/>
              <a:gd name="T28" fmla="*/ 564 w 564"/>
              <a:gd name="T29" fmla="*/ 320 h 376"/>
              <a:gd name="T30" fmla="*/ 564 w 564"/>
              <a:gd name="T31" fmla="*/ 27 h 376"/>
              <a:gd name="T32" fmla="*/ 544 w 564"/>
              <a:gd name="T33" fmla="*/ 27 h 376"/>
              <a:gd name="T34" fmla="*/ 272 w 564"/>
              <a:gd name="T35" fmla="*/ 319 h 376"/>
              <a:gd name="T36" fmla="*/ 272 w 564"/>
              <a:gd name="T37" fmla="*/ 63 h 376"/>
              <a:gd name="T38" fmla="*/ 77 w 564"/>
              <a:gd name="T39" fmla="*/ 1 h 376"/>
              <a:gd name="T40" fmla="*/ 77 w 564"/>
              <a:gd name="T41" fmla="*/ 269 h 376"/>
              <a:gd name="T42" fmla="*/ 84 w 564"/>
              <a:gd name="T43" fmla="*/ 269 h 376"/>
              <a:gd name="T44" fmla="*/ 272 w 564"/>
              <a:gd name="T45" fmla="*/ 319 h 376"/>
              <a:gd name="T46" fmla="*/ 487 w 564"/>
              <a:gd name="T47" fmla="*/ 269 h 376"/>
              <a:gd name="T48" fmla="*/ 487 w 564"/>
              <a:gd name="T49" fmla="*/ 1 h 376"/>
              <a:gd name="T50" fmla="*/ 292 w 564"/>
              <a:gd name="T51" fmla="*/ 63 h 376"/>
              <a:gd name="T52" fmla="*/ 292 w 564"/>
              <a:gd name="T53" fmla="*/ 319 h 376"/>
              <a:gd name="T54" fmla="*/ 480 w 564"/>
              <a:gd name="T55" fmla="*/ 269 h 376"/>
              <a:gd name="T56" fmla="*/ 487 w 564"/>
              <a:gd name="T57" fmla="*/ 269 h 376"/>
              <a:gd name="T58" fmla="*/ 282 w 564"/>
              <a:gd name="T59" fmla="*/ 361 h 376"/>
              <a:gd name="T60" fmla="*/ 531 w 564"/>
              <a:gd name="T61" fmla="*/ 302 h 376"/>
              <a:gd name="T62" fmla="*/ 531 w 564"/>
              <a:gd name="T63" fmla="*/ 5 h 376"/>
              <a:gd name="T64" fmla="*/ 501 w 564"/>
              <a:gd name="T65" fmla="*/ 5 h 376"/>
              <a:gd name="T66" fmla="*/ 501 w 564"/>
              <a:gd name="T67" fmla="*/ 283 h 376"/>
              <a:gd name="T68" fmla="*/ 493 w 564"/>
              <a:gd name="T69" fmla="*/ 282 h 376"/>
              <a:gd name="T70" fmla="*/ 478 w 564"/>
              <a:gd name="T71" fmla="*/ 282 h 376"/>
              <a:gd name="T72" fmla="*/ 287 w 564"/>
              <a:gd name="T73" fmla="*/ 337 h 376"/>
              <a:gd name="T74" fmla="*/ 282 w 564"/>
              <a:gd name="T75" fmla="*/ 340 h 376"/>
              <a:gd name="T76" fmla="*/ 277 w 564"/>
              <a:gd name="T77" fmla="*/ 337 h 376"/>
              <a:gd name="T78" fmla="*/ 86 w 564"/>
              <a:gd name="T79" fmla="*/ 282 h 376"/>
              <a:gd name="T80" fmla="*/ 71 w 564"/>
              <a:gd name="T81" fmla="*/ 282 h 376"/>
              <a:gd name="T82" fmla="*/ 63 w 564"/>
              <a:gd name="T83" fmla="*/ 283 h 376"/>
              <a:gd name="T84" fmla="*/ 63 w 564"/>
              <a:gd name="T85" fmla="*/ 5 h 376"/>
              <a:gd name="T86" fmla="*/ 33 w 564"/>
              <a:gd name="T87" fmla="*/ 5 h 376"/>
              <a:gd name="T88" fmla="*/ 33 w 564"/>
              <a:gd name="T89" fmla="*/ 302 h 376"/>
              <a:gd name="T90" fmla="*/ 282 w 564"/>
              <a:gd name="T91" fmla="*/ 36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4" h="376">
                <a:moveTo>
                  <a:pt x="544" y="27"/>
                </a:moveTo>
                <a:lnTo>
                  <a:pt x="544" y="309"/>
                </a:lnTo>
                <a:lnTo>
                  <a:pt x="536" y="309"/>
                </a:lnTo>
                <a:cubicBezTo>
                  <a:pt x="530" y="308"/>
                  <a:pt x="524" y="308"/>
                  <a:pt x="518" y="308"/>
                </a:cubicBezTo>
                <a:cubicBezTo>
                  <a:pt x="440" y="308"/>
                  <a:pt x="357" y="329"/>
                  <a:pt x="285" y="367"/>
                </a:cubicBezTo>
                <a:lnTo>
                  <a:pt x="282" y="368"/>
                </a:lnTo>
                <a:lnTo>
                  <a:pt x="279" y="367"/>
                </a:lnTo>
                <a:cubicBezTo>
                  <a:pt x="207" y="329"/>
                  <a:pt x="124" y="308"/>
                  <a:pt x="46" y="308"/>
                </a:cubicBezTo>
                <a:cubicBezTo>
                  <a:pt x="40" y="308"/>
                  <a:pt x="34" y="308"/>
                  <a:pt x="28" y="309"/>
                </a:cubicBezTo>
                <a:lnTo>
                  <a:pt x="20" y="309"/>
                </a:lnTo>
                <a:lnTo>
                  <a:pt x="20" y="27"/>
                </a:lnTo>
                <a:cubicBezTo>
                  <a:pt x="13" y="27"/>
                  <a:pt x="6" y="27"/>
                  <a:pt x="0" y="27"/>
                </a:cubicBezTo>
                <a:lnTo>
                  <a:pt x="0" y="320"/>
                </a:lnTo>
                <a:cubicBezTo>
                  <a:pt x="94" y="317"/>
                  <a:pt x="194" y="338"/>
                  <a:pt x="282" y="376"/>
                </a:cubicBezTo>
                <a:cubicBezTo>
                  <a:pt x="370" y="338"/>
                  <a:pt x="470" y="317"/>
                  <a:pt x="564" y="320"/>
                </a:cubicBezTo>
                <a:lnTo>
                  <a:pt x="564" y="27"/>
                </a:lnTo>
                <a:cubicBezTo>
                  <a:pt x="558" y="27"/>
                  <a:pt x="551" y="27"/>
                  <a:pt x="544" y="27"/>
                </a:cubicBezTo>
                <a:close/>
                <a:moveTo>
                  <a:pt x="272" y="319"/>
                </a:moveTo>
                <a:lnTo>
                  <a:pt x="272" y="63"/>
                </a:lnTo>
                <a:cubicBezTo>
                  <a:pt x="212" y="22"/>
                  <a:pt x="142" y="0"/>
                  <a:pt x="77" y="1"/>
                </a:cubicBezTo>
                <a:lnTo>
                  <a:pt x="77" y="269"/>
                </a:lnTo>
                <a:cubicBezTo>
                  <a:pt x="79" y="269"/>
                  <a:pt x="82" y="269"/>
                  <a:pt x="84" y="269"/>
                </a:cubicBezTo>
                <a:cubicBezTo>
                  <a:pt x="147" y="269"/>
                  <a:pt x="214" y="287"/>
                  <a:pt x="272" y="319"/>
                </a:cubicBezTo>
                <a:close/>
                <a:moveTo>
                  <a:pt x="487" y="269"/>
                </a:moveTo>
                <a:lnTo>
                  <a:pt x="487" y="1"/>
                </a:lnTo>
                <a:cubicBezTo>
                  <a:pt x="422" y="0"/>
                  <a:pt x="352" y="22"/>
                  <a:pt x="292" y="63"/>
                </a:cubicBezTo>
                <a:lnTo>
                  <a:pt x="292" y="319"/>
                </a:lnTo>
                <a:cubicBezTo>
                  <a:pt x="350" y="287"/>
                  <a:pt x="417" y="269"/>
                  <a:pt x="480" y="269"/>
                </a:cubicBezTo>
                <a:cubicBezTo>
                  <a:pt x="482" y="269"/>
                  <a:pt x="485" y="269"/>
                  <a:pt x="487" y="269"/>
                </a:cubicBezTo>
                <a:close/>
                <a:moveTo>
                  <a:pt x="282" y="361"/>
                </a:moveTo>
                <a:cubicBezTo>
                  <a:pt x="362" y="318"/>
                  <a:pt x="451" y="299"/>
                  <a:pt x="531" y="302"/>
                </a:cubicBezTo>
                <a:lnTo>
                  <a:pt x="531" y="5"/>
                </a:lnTo>
                <a:cubicBezTo>
                  <a:pt x="521" y="5"/>
                  <a:pt x="511" y="5"/>
                  <a:pt x="501" y="5"/>
                </a:cubicBezTo>
                <a:lnTo>
                  <a:pt x="501" y="283"/>
                </a:lnTo>
                <a:lnTo>
                  <a:pt x="493" y="282"/>
                </a:lnTo>
                <a:cubicBezTo>
                  <a:pt x="488" y="282"/>
                  <a:pt x="483" y="282"/>
                  <a:pt x="478" y="282"/>
                </a:cubicBezTo>
                <a:cubicBezTo>
                  <a:pt x="414" y="282"/>
                  <a:pt x="346" y="301"/>
                  <a:pt x="287" y="337"/>
                </a:cubicBezTo>
                <a:lnTo>
                  <a:pt x="282" y="340"/>
                </a:lnTo>
                <a:lnTo>
                  <a:pt x="277" y="337"/>
                </a:lnTo>
                <a:cubicBezTo>
                  <a:pt x="218" y="301"/>
                  <a:pt x="150" y="282"/>
                  <a:pt x="86" y="282"/>
                </a:cubicBezTo>
                <a:cubicBezTo>
                  <a:pt x="81" y="282"/>
                  <a:pt x="76" y="282"/>
                  <a:pt x="71" y="282"/>
                </a:cubicBezTo>
                <a:lnTo>
                  <a:pt x="63" y="283"/>
                </a:lnTo>
                <a:lnTo>
                  <a:pt x="63" y="5"/>
                </a:lnTo>
                <a:cubicBezTo>
                  <a:pt x="53" y="5"/>
                  <a:pt x="43" y="5"/>
                  <a:pt x="33" y="5"/>
                </a:cubicBezTo>
                <a:lnTo>
                  <a:pt x="33" y="302"/>
                </a:lnTo>
                <a:cubicBezTo>
                  <a:pt x="113" y="299"/>
                  <a:pt x="202" y="318"/>
                  <a:pt x="282" y="361"/>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TextBox 42"/>
          <p:cNvSpPr txBox="1"/>
          <p:nvPr/>
        </p:nvSpPr>
        <p:spPr>
          <a:xfrm>
            <a:off x="3283496" y="3048191"/>
            <a:ext cx="2545804" cy="64633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600" b="1" spc="300" dirty="0">
                <a:solidFill>
                  <a:schemeClr val="bg1"/>
                </a:solidFill>
                <a:latin typeface="微软雅黑" panose="020B0503020204020204" pitchFamily="34" charset="-122"/>
                <a:ea typeface="微软雅黑" panose="020B0503020204020204" pitchFamily="34" charset="-122"/>
              </a:rPr>
              <a:t>工作回顾</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33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1" decel="533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ppt_x"/>
                                          </p:val>
                                        </p:tav>
                                        <p:tav tm="100000">
                                          <p:val>
                                            <p:strVal val="#ppt_x"/>
                                          </p:val>
                                        </p:tav>
                                      </p:tavLst>
                                    </p:anim>
                                    <p:anim calcmode="lin" valueType="num">
                                      <p:cBhvr additive="base">
                                        <p:cTn id="12" dur="750" fill="hold"/>
                                        <p:tgtEl>
                                          <p:spTgt spid="18"/>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750" fill="hold"/>
                                        <p:tgtEl>
                                          <p:spTgt spid="19"/>
                                        </p:tgtEl>
                                        <p:attrNameLst>
                                          <p:attrName>ppt_w</p:attrName>
                                        </p:attrNameLst>
                                      </p:cBhvr>
                                      <p:tavLst>
                                        <p:tav tm="0">
                                          <p:val>
                                            <p:fltVal val="0"/>
                                          </p:val>
                                        </p:tav>
                                        <p:tav tm="100000">
                                          <p:val>
                                            <p:strVal val="#ppt_w"/>
                                          </p:val>
                                        </p:tav>
                                      </p:tavLst>
                                    </p:anim>
                                    <p:anim calcmode="lin" valueType="num">
                                      <p:cBhvr>
                                        <p:cTn id="17" dur="750" fill="hold"/>
                                        <p:tgtEl>
                                          <p:spTgt spid="19"/>
                                        </p:tgtEl>
                                        <p:attrNameLst>
                                          <p:attrName>ppt_h</p:attrName>
                                        </p:attrNameLst>
                                      </p:cBhvr>
                                      <p:tavLst>
                                        <p:tav tm="0">
                                          <p:val>
                                            <p:fltVal val="0"/>
                                          </p:val>
                                        </p:tav>
                                        <p:tav tm="100000">
                                          <p:val>
                                            <p:strVal val="#ppt_h"/>
                                          </p:val>
                                        </p:tav>
                                      </p:tavLst>
                                    </p:anim>
                                    <p:animEffect transition="in" filter="fade">
                                      <p:cBhvr>
                                        <p:cTn id="18" dur="750"/>
                                        <p:tgtEl>
                                          <p:spTgt spid="19"/>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 calcmode="lin" valueType="num">
                                      <p:cBhvr>
                                        <p:cTn id="24" dur="500" fill="hold"/>
                                        <p:tgtEl>
                                          <p:spTgt spid="13"/>
                                        </p:tgtEl>
                                        <p:attrNameLst>
                                          <p:attrName>style.rotation</p:attrName>
                                        </p:attrNameLst>
                                      </p:cBhvr>
                                      <p:tavLst>
                                        <p:tav tm="0">
                                          <p:val>
                                            <p:fltVal val="90"/>
                                          </p:val>
                                        </p:tav>
                                        <p:tav tm="100000">
                                          <p:val>
                                            <p:fltVal val="0"/>
                                          </p:val>
                                        </p:tav>
                                      </p:tavLst>
                                    </p:anim>
                                    <p:animEffect transition="in" filter="fade">
                                      <p:cBhvr>
                                        <p:cTn id="25" dur="500"/>
                                        <p:tgtEl>
                                          <p:spTgt spid="13"/>
                                        </p:tgtEl>
                                      </p:cBhvr>
                                    </p:animEffect>
                                  </p:childTnLst>
                                </p:cTn>
                              </p:par>
                              <p:par>
                                <p:cTn id="26" presetID="8" presetClass="emph" presetSubtype="0" fill="hold" grpId="1" nodeType="withEffect">
                                  <p:stCondLst>
                                    <p:cond delay="0"/>
                                  </p:stCondLst>
                                  <p:childTnLst>
                                    <p:animRot by="21600000">
                                      <p:cBhvr>
                                        <p:cTn id="27" dur="500" fill="hold"/>
                                        <p:tgtEl>
                                          <p:spTgt spid="13"/>
                                        </p:tgtEl>
                                        <p:attrNameLst>
                                          <p:attrName>r</p:attrName>
                                        </p:attrNameLst>
                                      </p:cBhvr>
                                    </p:animRo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30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anim calcmode="lin" valueType="num">
                                      <p:cBhvr>
                                        <p:cTn id="3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8" grpId="0"/>
      <p:bldP spid="13" grpId="0" animBg="1"/>
      <p:bldP spid="13" grpId="1"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050699"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7124700"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flipH="1" flipV="1">
            <a:off x="56446"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a:grpSpLocks noChangeAspect="1"/>
          </p:cNvGrpSpPr>
          <p:nvPr/>
        </p:nvGrpSpPr>
        <p:grpSpPr>
          <a:xfrm>
            <a:off x="1740209" y="1254360"/>
            <a:ext cx="5262894" cy="1161180"/>
            <a:chOff x="3634622" y="2012950"/>
            <a:chExt cx="3426470" cy="756000"/>
          </a:xfrm>
        </p:grpSpPr>
        <p:grpSp>
          <p:nvGrpSpPr>
            <p:cNvPr id="6" name="组合 5"/>
            <p:cNvGrpSpPr/>
            <p:nvPr/>
          </p:nvGrpSpPr>
          <p:grpSpPr>
            <a:xfrm>
              <a:off x="3634622" y="2012950"/>
              <a:ext cx="756000" cy="756000"/>
              <a:chOff x="571500" y="1695450"/>
              <a:chExt cx="1238250" cy="1238250"/>
            </a:xfrm>
          </p:grpSpPr>
          <p:sp>
            <p:nvSpPr>
              <p:cNvPr id="19" name="矩形 18"/>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a:endCxn id="19"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1"/>
                <a:endCxn id="19"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4524778" y="2012950"/>
              <a:ext cx="756000" cy="756000"/>
              <a:chOff x="571500" y="1695450"/>
              <a:chExt cx="1238250" cy="1238250"/>
            </a:xfrm>
          </p:grpSpPr>
          <p:sp>
            <p:nvSpPr>
              <p:cNvPr id="16" name="矩形 15"/>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a:endCxn id="16"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6" idx="1"/>
                <a:endCxn id="16"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414934" y="2012950"/>
              <a:ext cx="756000" cy="756000"/>
              <a:chOff x="571500" y="1695450"/>
              <a:chExt cx="1238250" cy="1238250"/>
            </a:xfrm>
          </p:grpSpPr>
          <p:sp>
            <p:nvSpPr>
              <p:cNvPr id="13" name="矩形 12"/>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0"/>
                <a:endCxn id="13"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1"/>
                <a:endCxn id="13"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6305092" y="2012950"/>
              <a:ext cx="756000" cy="756000"/>
              <a:chOff x="571500" y="1695450"/>
              <a:chExt cx="1238250" cy="1238250"/>
            </a:xfrm>
          </p:grpSpPr>
          <p:sp>
            <p:nvSpPr>
              <p:cNvPr id="10" name="矩形 9"/>
              <p:cNvSpPr/>
              <p:nvPr/>
            </p:nvSpPr>
            <p:spPr>
              <a:xfrm>
                <a:off x="571500" y="1695450"/>
                <a:ext cx="1238250" cy="1238250"/>
              </a:xfrm>
              <a:prstGeom prst="rect">
                <a:avLst/>
              </a:prstGeom>
              <a:noFill/>
              <a:ln w="63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10" idx="0"/>
                <a:endCxn id="10" idx="2"/>
              </p:cNvCxnSpPr>
              <p:nvPr/>
            </p:nvCxnSpPr>
            <p:spPr>
              <a:xfrm>
                <a:off x="1190625" y="1695450"/>
                <a:ext cx="0" cy="123825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1"/>
                <a:endCxn id="10" idx="3"/>
              </p:cNvCxnSpPr>
              <p:nvPr/>
            </p:nvCxnSpPr>
            <p:spPr>
              <a:xfrm>
                <a:off x="571500" y="2314575"/>
                <a:ext cx="1238250" cy="0"/>
              </a:xfrm>
              <a:prstGeom prst="line">
                <a:avLst/>
              </a:prstGeom>
              <a:ln w="63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22" name="Rectangle 3"/>
          <p:cNvSpPr txBox="1">
            <a:spLocks noChangeArrowheads="1"/>
          </p:cNvSpPr>
          <p:nvPr/>
        </p:nvSpPr>
        <p:spPr bwMode="auto">
          <a:xfrm>
            <a:off x="1743656" y="1428027"/>
            <a:ext cx="5256000" cy="7557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3" tIns="34277" rIns="68553" bIns="34277"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6600" b="1" dirty="0">
                <a:solidFill>
                  <a:srgbClr val="294A5A"/>
                </a:solidFill>
                <a:latin typeface="微软雅黑" panose="020B0503020204020204" pitchFamily="34" charset="-122"/>
                <a:ea typeface="微软雅黑" panose="020B0503020204020204" pitchFamily="34" charset="-122"/>
              </a:rPr>
              <a:t>感谢聆听</a:t>
            </a:r>
            <a:endParaRPr lang="en-US" altLang="zh-CN" sz="6600" b="1" dirty="0">
              <a:solidFill>
                <a:srgbClr val="4BAF31"/>
              </a:solidFill>
              <a:latin typeface="微软雅黑" panose="020B0503020204020204" pitchFamily="34" charset="-122"/>
              <a:ea typeface="微软雅黑" panose="020B0503020204020204" pitchFamily="34" charset="-122"/>
            </a:endParaRPr>
          </a:p>
        </p:txBody>
      </p:sp>
      <p:sp>
        <p:nvSpPr>
          <p:cNvPr id="23" name="TextBox 67"/>
          <p:cNvSpPr txBox="1"/>
          <p:nvPr/>
        </p:nvSpPr>
        <p:spPr>
          <a:xfrm>
            <a:off x="2123474" y="2607416"/>
            <a:ext cx="4499025" cy="700576"/>
          </a:xfrm>
          <a:prstGeom prst="rect">
            <a:avLst/>
          </a:prstGeom>
          <a:noFill/>
        </p:spPr>
        <p:txBody>
          <a:bodyPr wrap="square" rtlCol="0">
            <a:spAutoFit/>
          </a:bodyPr>
          <a:lstStyle/>
          <a:p>
            <a:pPr algn="ctr">
              <a:lnSpc>
                <a:spcPct val="150000"/>
              </a:lnSpc>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简约设计制作，框架及文字内容完整，实用很强，适用于转正述职、干部述职等</a:t>
            </a:r>
          </a:p>
        </p:txBody>
      </p:sp>
      <p:sp>
        <p:nvSpPr>
          <p:cNvPr id="24" name="任意多边形 23"/>
          <p:cNvSpPr/>
          <p:nvPr/>
        </p:nvSpPr>
        <p:spPr>
          <a:xfrm flipH="1" flipV="1">
            <a:off x="0" y="1"/>
            <a:ext cx="2019300" cy="5143499"/>
          </a:xfrm>
          <a:custGeom>
            <a:avLst/>
            <a:gdLst>
              <a:gd name="connsiteX0" fmla="*/ 0 w 2631090"/>
              <a:gd name="connsiteY0" fmla="*/ 0 h 5143499"/>
              <a:gd name="connsiteX1" fmla="*/ 2631090 w 2631090"/>
              <a:gd name="connsiteY1" fmla="*/ 0 h 5143499"/>
              <a:gd name="connsiteX2" fmla="*/ 2631090 w 2631090"/>
              <a:gd name="connsiteY2" fmla="*/ 5143499 h 5143499"/>
              <a:gd name="connsiteX3" fmla="*/ 1763889 w 2631090"/>
              <a:gd name="connsiteY3" fmla="*/ 5143499 h 5143499"/>
              <a:gd name="connsiteX4" fmla="*/ 1768023 w 2631090"/>
              <a:gd name="connsiteY4" fmla="*/ 5134218 h 5143499"/>
              <a:gd name="connsiteX5" fmla="*/ 18780 w 2631090"/>
              <a:gd name="connsiteY5" fmla="*/ 15468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1090" h="5143499">
                <a:moveTo>
                  <a:pt x="0" y="0"/>
                </a:moveTo>
                <a:lnTo>
                  <a:pt x="2631090" y="0"/>
                </a:lnTo>
                <a:lnTo>
                  <a:pt x="2631090" y="5143499"/>
                </a:lnTo>
                <a:lnTo>
                  <a:pt x="1763889" y="5143499"/>
                </a:lnTo>
                <a:lnTo>
                  <a:pt x="1768023" y="5134218"/>
                </a:lnTo>
                <a:cubicBezTo>
                  <a:pt x="2677754" y="2869808"/>
                  <a:pt x="616618" y="527984"/>
                  <a:pt x="18780" y="15468"/>
                </a:cubicBezTo>
                <a:close/>
              </a:path>
            </a:pathLst>
          </a:cu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68"/>
          <p:cNvSpPr txBox="1"/>
          <p:nvPr/>
        </p:nvSpPr>
        <p:spPr>
          <a:xfrm>
            <a:off x="5091644" y="4080457"/>
            <a:ext cx="2373748"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时间：</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2030.12.12</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Freeform 9"/>
          <p:cNvSpPr>
            <a:spLocks noEditPoints="1"/>
          </p:cNvSpPr>
          <p:nvPr/>
        </p:nvSpPr>
        <p:spPr bwMode="auto">
          <a:xfrm>
            <a:off x="2600008" y="4077603"/>
            <a:ext cx="279727" cy="280903"/>
          </a:xfrm>
          <a:custGeom>
            <a:avLst/>
            <a:gdLst>
              <a:gd name="T0" fmla="*/ 358 w 490"/>
              <a:gd name="T1" fmla="*/ 250 h 490"/>
              <a:gd name="T2" fmla="*/ 358 w 490"/>
              <a:gd name="T3" fmla="*/ 183 h 490"/>
              <a:gd name="T4" fmla="*/ 328 w 490"/>
              <a:gd name="T5" fmla="*/ 183 h 490"/>
              <a:gd name="T6" fmla="*/ 328 w 490"/>
              <a:gd name="T7" fmla="*/ 250 h 490"/>
              <a:gd name="T8" fmla="*/ 247 w 490"/>
              <a:gd name="T9" fmla="*/ 330 h 490"/>
              <a:gd name="T10" fmla="*/ 246 w 490"/>
              <a:gd name="T11" fmla="*/ 330 h 490"/>
              <a:gd name="T12" fmla="*/ 245 w 490"/>
              <a:gd name="T13" fmla="*/ 330 h 490"/>
              <a:gd name="T14" fmla="*/ 245 w 490"/>
              <a:gd name="T15" fmla="*/ 330 h 490"/>
              <a:gd name="T16" fmla="*/ 243 w 490"/>
              <a:gd name="T17" fmla="*/ 330 h 490"/>
              <a:gd name="T18" fmla="*/ 162 w 490"/>
              <a:gd name="T19" fmla="*/ 250 h 490"/>
              <a:gd name="T20" fmla="*/ 162 w 490"/>
              <a:gd name="T21" fmla="*/ 183 h 490"/>
              <a:gd name="T22" fmla="*/ 132 w 490"/>
              <a:gd name="T23" fmla="*/ 183 h 490"/>
              <a:gd name="T24" fmla="*/ 132 w 490"/>
              <a:gd name="T25" fmla="*/ 250 h 490"/>
              <a:gd name="T26" fmla="*/ 227 w 490"/>
              <a:gd name="T27" fmla="*/ 359 h 490"/>
              <a:gd name="T28" fmla="*/ 227 w 490"/>
              <a:gd name="T29" fmla="*/ 407 h 490"/>
              <a:gd name="T30" fmla="*/ 160 w 490"/>
              <a:gd name="T31" fmla="*/ 426 h 490"/>
              <a:gd name="T32" fmla="*/ 331 w 490"/>
              <a:gd name="T33" fmla="*/ 426 h 490"/>
              <a:gd name="T34" fmla="*/ 263 w 490"/>
              <a:gd name="T35" fmla="*/ 407 h 490"/>
              <a:gd name="T36" fmla="*/ 263 w 490"/>
              <a:gd name="T37" fmla="*/ 360 h 490"/>
              <a:gd name="T38" fmla="*/ 358 w 490"/>
              <a:gd name="T39" fmla="*/ 250 h 490"/>
              <a:gd name="T40" fmla="*/ 244 w 490"/>
              <a:gd name="T41" fmla="*/ 302 h 490"/>
              <a:gd name="T42" fmla="*/ 245 w 490"/>
              <a:gd name="T43" fmla="*/ 302 h 490"/>
              <a:gd name="T44" fmla="*/ 246 w 490"/>
              <a:gd name="T45" fmla="*/ 302 h 490"/>
              <a:gd name="T46" fmla="*/ 300 w 490"/>
              <a:gd name="T47" fmla="*/ 248 h 490"/>
              <a:gd name="T48" fmla="*/ 300 w 490"/>
              <a:gd name="T49" fmla="*/ 118 h 490"/>
              <a:gd name="T50" fmla="*/ 246 w 490"/>
              <a:gd name="T51" fmla="*/ 64 h 490"/>
              <a:gd name="T52" fmla="*/ 245 w 490"/>
              <a:gd name="T53" fmla="*/ 64 h 490"/>
              <a:gd name="T54" fmla="*/ 244 w 490"/>
              <a:gd name="T55" fmla="*/ 64 h 490"/>
              <a:gd name="T56" fmla="*/ 190 w 490"/>
              <a:gd name="T57" fmla="*/ 118 h 490"/>
              <a:gd name="T58" fmla="*/ 190 w 490"/>
              <a:gd name="T59" fmla="*/ 248 h 490"/>
              <a:gd name="T60" fmla="*/ 244 w 490"/>
              <a:gd name="T61" fmla="*/ 302 h 490"/>
              <a:gd name="T62" fmla="*/ 245 w 490"/>
              <a:gd name="T63" fmla="*/ 0 h 490"/>
              <a:gd name="T64" fmla="*/ 490 w 490"/>
              <a:gd name="T65" fmla="*/ 245 h 490"/>
              <a:gd name="T66" fmla="*/ 245 w 490"/>
              <a:gd name="T67" fmla="*/ 490 h 490"/>
              <a:gd name="T68" fmla="*/ 0 w 490"/>
              <a:gd name="T69" fmla="*/ 245 h 490"/>
              <a:gd name="T70" fmla="*/ 245 w 490"/>
              <a:gd name="T71"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0" h="490">
                <a:moveTo>
                  <a:pt x="358" y="250"/>
                </a:moveTo>
                <a:lnTo>
                  <a:pt x="358" y="183"/>
                </a:lnTo>
                <a:cubicBezTo>
                  <a:pt x="358" y="165"/>
                  <a:pt x="328" y="164"/>
                  <a:pt x="328" y="183"/>
                </a:cubicBezTo>
                <a:lnTo>
                  <a:pt x="328" y="250"/>
                </a:lnTo>
                <a:cubicBezTo>
                  <a:pt x="328" y="294"/>
                  <a:pt x="292" y="330"/>
                  <a:pt x="247" y="330"/>
                </a:cubicBezTo>
                <a:cubicBezTo>
                  <a:pt x="247" y="330"/>
                  <a:pt x="246" y="330"/>
                  <a:pt x="246" y="330"/>
                </a:cubicBezTo>
                <a:lnTo>
                  <a:pt x="245" y="330"/>
                </a:lnTo>
                <a:lnTo>
                  <a:pt x="245" y="330"/>
                </a:lnTo>
                <a:cubicBezTo>
                  <a:pt x="244" y="330"/>
                  <a:pt x="244" y="330"/>
                  <a:pt x="243" y="330"/>
                </a:cubicBezTo>
                <a:cubicBezTo>
                  <a:pt x="198" y="330"/>
                  <a:pt x="162" y="294"/>
                  <a:pt x="162" y="250"/>
                </a:cubicBezTo>
                <a:lnTo>
                  <a:pt x="162" y="183"/>
                </a:lnTo>
                <a:cubicBezTo>
                  <a:pt x="162" y="165"/>
                  <a:pt x="132" y="164"/>
                  <a:pt x="132" y="183"/>
                </a:cubicBezTo>
                <a:cubicBezTo>
                  <a:pt x="132" y="192"/>
                  <a:pt x="132" y="250"/>
                  <a:pt x="132" y="250"/>
                </a:cubicBezTo>
                <a:cubicBezTo>
                  <a:pt x="132" y="306"/>
                  <a:pt x="173" y="352"/>
                  <a:pt x="227" y="359"/>
                </a:cubicBezTo>
                <a:lnTo>
                  <a:pt x="227" y="407"/>
                </a:lnTo>
                <a:lnTo>
                  <a:pt x="160" y="426"/>
                </a:lnTo>
                <a:lnTo>
                  <a:pt x="331" y="426"/>
                </a:lnTo>
                <a:lnTo>
                  <a:pt x="263" y="407"/>
                </a:lnTo>
                <a:lnTo>
                  <a:pt x="263" y="360"/>
                </a:lnTo>
                <a:cubicBezTo>
                  <a:pt x="317" y="352"/>
                  <a:pt x="358" y="306"/>
                  <a:pt x="358" y="250"/>
                </a:cubicBezTo>
                <a:close/>
                <a:moveTo>
                  <a:pt x="244" y="302"/>
                </a:moveTo>
                <a:cubicBezTo>
                  <a:pt x="244" y="302"/>
                  <a:pt x="245" y="302"/>
                  <a:pt x="245" y="302"/>
                </a:cubicBezTo>
                <a:cubicBezTo>
                  <a:pt x="245" y="302"/>
                  <a:pt x="246" y="302"/>
                  <a:pt x="246" y="302"/>
                </a:cubicBezTo>
                <a:cubicBezTo>
                  <a:pt x="276" y="302"/>
                  <a:pt x="300" y="278"/>
                  <a:pt x="300" y="248"/>
                </a:cubicBezTo>
                <a:lnTo>
                  <a:pt x="300" y="118"/>
                </a:lnTo>
                <a:cubicBezTo>
                  <a:pt x="300" y="88"/>
                  <a:pt x="276" y="64"/>
                  <a:pt x="246" y="64"/>
                </a:cubicBezTo>
                <a:cubicBezTo>
                  <a:pt x="246" y="64"/>
                  <a:pt x="245" y="64"/>
                  <a:pt x="245" y="64"/>
                </a:cubicBezTo>
                <a:cubicBezTo>
                  <a:pt x="245" y="64"/>
                  <a:pt x="244" y="64"/>
                  <a:pt x="244" y="64"/>
                </a:cubicBezTo>
                <a:cubicBezTo>
                  <a:pt x="214" y="64"/>
                  <a:pt x="190" y="88"/>
                  <a:pt x="190" y="118"/>
                </a:cubicBezTo>
                <a:lnTo>
                  <a:pt x="190" y="248"/>
                </a:lnTo>
                <a:cubicBezTo>
                  <a:pt x="190" y="278"/>
                  <a:pt x="214" y="302"/>
                  <a:pt x="244" y="302"/>
                </a:cubicBezTo>
                <a:close/>
                <a:moveTo>
                  <a:pt x="245" y="0"/>
                </a:moveTo>
                <a:cubicBezTo>
                  <a:pt x="381" y="0"/>
                  <a:pt x="490" y="110"/>
                  <a:pt x="490" y="245"/>
                </a:cubicBezTo>
                <a:cubicBezTo>
                  <a:pt x="490" y="381"/>
                  <a:pt x="381" y="490"/>
                  <a:pt x="245" y="490"/>
                </a:cubicBezTo>
                <a:cubicBezTo>
                  <a:pt x="110" y="490"/>
                  <a:pt x="0" y="381"/>
                  <a:pt x="0" y="245"/>
                </a:cubicBezTo>
                <a:cubicBezTo>
                  <a:pt x="0" y="110"/>
                  <a:pt x="110" y="0"/>
                  <a:pt x="245" y="0"/>
                </a:cubicBezTo>
                <a:close/>
              </a:path>
            </a:pathLst>
          </a:custGeom>
          <a:solidFill>
            <a:srgbClr val="004B7D"/>
          </a:solidFill>
          <a:ln>
            <a:noFill/>
          </a:ln>
        </p:spPr>
        <p:txBody>
          <a:bodyPr vert="horz" wrap="square" lIns="68553" tIns="34277" rIns="68553" bIns="34277" numCol="1" anchor="t" anchorCtr="0" compatLnSpc="1"/>
          <a:lstStyle/>
          <a:p>
            <a:endParaRPr lang="zh-CN" altLang="en-US">
              <a:solidFill>
                <a:schemeClr val="accent1"/>
              </a:solidFill>
            </a:endParaRPr>
          </a:p>
        </p:txBody>
      </p:sp>
      <p:sp>
        <p:nvSpPr>
          <p:cNvPr id="27" name="Rectangle 4"/>
          <p:cNvSpPr txBox="1">
            <a:spLocks noChangeArrowheads="1"/>
          </p:cNvSpPr>
          <p:nvPr/>
        </p:nvSpPr>
        <p:spPr bwMode="auto">
          <a:xfrm>
            <a:off x="2906728" y="4080457"/>
            <a:ext cx="1567912" cy="2870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defRPr sz="2400" b="1">
                <a:latin typeface="+mj-ea"/>
                <a:ea typeface="+mj-ea"/>
              </a:defRPr>
            </a:lvl1pPr>
          </a:lstStyle>
          <a:p>
            <a:r>
              <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1200" b="0" dirty="0" smtClean="0">
                <a:solidFill>
                  <a:schemeClr val="tx1">
                    <a:lumMod val="75000"/>
                    <a:lumOff val="25000"/>
                  </a:schemeClr>
                </a:solidFill>
                <a:latin typeface="微软雅黑" panose="020B0503020204020204" pitchFamily="34" charset="-122"/>
                <a:ea typeface="微软雅黑" panose="020B0503020204020204" pitchFamily="34" charset="-122"/>
              </a:rPr>
              <a:t>：第一</a:t>
            </a: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PPT</a:t>
            </a:r>
            <a:endParaRPr lang="en-US" altLang="zh-CN"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Freeform 10"/>
          <p:cNvSpPr>
            <a:spLocks noChangeAspect="1" noEditPoints="1"/>
          </p:cNvSpPr>
          <p:nvPr/>
        </p:nvSpPr>
        <p:spPr bwMode="auto">
          <a:xfrm>
            <a:off x="4812126" y="4077708"/>
            <a:ext cx="279518" cy="280690"/>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4BAF31"/>
          </a:solidFill>
          <a:ln>
            <a:noFill/>
          </a:ln>
        </p:spPr>
        <p:txBody>
          <a:bodyPr vert="horz" wrap="square" lIns="68553" tIns="34277" rIns="68553" bIns="34277"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2"/>
                                        </p:tgtEl>
                                        <p:attrNameLst>
                                          <p:attrName>style.visibility</p:attrName>
                                        </p:attrNameLst>
                                      </p:cBhvr>
                                      <p:to>
                                        <p:strVal val="visible"/>
                                      </p:to>
                                    </p:set>
                                    <p:anim by="(-#ppt_w*2)" calcmode="lin" valueType="num">
                                      <p:cBhvr rctx="PPT">
                                        <p:cTn id="26" dur="500" autoRev="1" fill="hold">
                                          <p:stCondLst>
                                            <p:cond delay="0"/>
                                          </p:stCondLst>
                                        </p:cTn>
                                        <p:tgtEl>
                                          <p:spTgt spid="22"/>
                                        </p:tgtEl>
                                        <p:attrNameLst>
                                          <p:attrName>ppt_w</p:attrName>
                                        </p:attrNameLst>
                                      </p:cBhvr>
                                    </p:anim>
                                    <p:anim by="(#ppt_w*0.50)" calcmode="lin" valueType="num">
                                      <p:cBhvr>
                                        <p:cTn id="27" dur="500" decel="50000" autoRev="1" fill="hold">
                                          <p:stCondLst>
                                            <p:cond delay="0"/>
                                          </p:stCondLst>
                                        </p:cTn>
                                        <p:tgtEl>
                                          <p:spTgt spid="22"/>
                                        </p:tgtEl>
                                        <p:attrNameLst>
                                          <p:attrName>ppt_x</p:attrName>
                                        </p:attrNameLst>
                                      </p:cBhvr>
                                    </p:anim>
                                    <p:anim from="(-#ppt_h/2)" to="(#ppt_y)" calcmode="lin" valueType="num">
                                      <p:cBhvr>
                                        <p:cTn id="28" dur="1000" fill="hold">
                                          <p:stCondLst>
                                            <p:cond delay="0"/>
                                          </p:stCondLst>
                                        </p:cTn>
                                        <p:tgtEl>
                                          <p:spTgt spid="22"/>
                                        </p:tgtEl>
                                        <p:attrNameLst>
                                          <p:attrName>ppt_y</p:attrName>
                                        </p:attrNameLst>
                                      </p:cBhvr>
                                    </p:anim>
                                    <p:animRot by="21600000">
                                      <p:cBhvr>
                                        <p:cTn id="29" dur="1000" fill="hold">
                                          <p:stCondLst>
                                            <p:cond delay="0"/>
                                          </p:stCondLst>
                                        </p:cTn>
                                        <p:tgtEl>
                                          <p:spTgt spid="22"/>
                                        </p:tgtEl>
                                        <p:attrNameLst>
                                          <p:attrName>r</p:attrName>
                                        </p:attrNameLst>
                                      </p:cBhvr>
                                    </p:animRot>
                                  </p:childTnLst>
                                </p:cTn>
                              </p:par>
                            </p:childTnLst>
                          </p:cTn>
                        </p:par>
                        <p:par>
                          <p:cTn id="30" fill="hold">
                            <p:stCondLst>
                              <p:cond delay="2299"/>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2799"/>
                            </p:stCondLst>
                            <p:childTnLst>
                              <p:par>
                                <p:cTn id="35" presetID="2" presetClass="entr" presetSubtype="4" decel="5330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750" fill="hold"/>
                                        <p:tgtEl>
                                          <p:spTgt spid="28"/>
                                        </p:tgtEl>
                                        <p:attrNameLst>
                                          <p:attrName>ppt_x</p:attrName>
                                        </p:attrNameLst>
                                      </p:cBhvr>
                                      <p:tavLst>
                                        <p:tav tm="0">
                                          <p:val>
                                            <p:strVal val="#ppt_x"/>
                                          </p:val>
                                        </p:tav>
                                        <p:tav tm="100000">
                                          <p:val>
                                            <p:strVal val="#ppt_x"/>
                                          </p:val>
                                        </p:tav>
                                      </p:tavLst>
                                    </p:anim>
                                    <p:anim calcmode="lin" valueType="num">
                                      <p:cBhvr additive="base">
                                        <p:cTn id="38" dur="75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decel="5330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750" fill="hold"/>
                                        <p:tgtEl>
                                          <p:spTgt spid="26"/>
                                        </p:tgtEl>
                                        <p:attrNameLst>
                                          <p:attrName>ppt_x</p:attrName>
                                        </p:attrNameLst>
                                      </p:cBhvr>
                                      <p:tavLst>
                                        <p:tav tm="0">
                                          <p:val>
                                            <p:strVal val="#ppt_x"/>
                                          </p:val>
                                        </p:tav>
                                        <p:tav tm="100000">
                                          <p:val>
                                            <p:strVal val="#ppt_x"/>
                                          </p:val>
                                        </p:tav>
                                      </p:tavLst>
                                    </p:anim>
                                    <p:anim calcmode="lin" valueType="num">
                                      <p:cBhvr additive="base">
                                        <p:cTn id="42" dur="75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3799"/>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22" grpId="0"/>
      <p:bldP spid="23" grpId="0"/>
      <p:bldP spid="24" grpId="0" animBg="1"/>
      <p:bldP spid="25" grpId="0"/>
      <p:bldP spid="26" grpId="0" animBg="1"/>
      <p:bldP spid="27" grpId="0"/>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578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工作岗位及职责</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4</a:t>
            </a:fld>
            <a:endParaRPr lang="zh-CN" altLang="en-US" sz="1800" dirty="0">
              <a:solidFill>
                <a:schemeClr val="bg1"/>
              </a:solidFill>
            </a:endParaRPr>
          </a:p>
        </p:txBody>
      </p:sp>
      <p:sp>
        <p:nvSpPr>
          <p:cNvPr id="11" name="MH_Other_1"/>
          <p:cNvSpPr/>
          <p:nvPr>
            <p:custDataLst>
              <p:tags r:id="rId1"/>
            </p:custDataLst>
          </p:nvPr>
        </p:nvSpPr>
        <p:spPr>
          <a:xfrm rot="16374127">
            <a:off x="177416" y="2406678"/>
            <a:ext cx="3244870" cy="1442806"/>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gradFill>
            <a:gsLst>
              <a:gs pos="0">
                <a:srgbClr val="4BAF31"/>
              </a:gs>
              <a:gs pos="100000">
                <a:srgbClr val="004B7D"/>
              </a:gs>
            </a:gsLst>
            <a:path path="circle">
              <a:fillToRect l="100000" t="100000"/>
            </a:path>
          </a:gradFill>
          <a:ln w="25400" cap="flat" cmpd="sng" algn="ctr">
            <a:noFill/>
            <a:prstDash val="solid"/>
          </a:ln>
          <a:effectLst/>
        </p:spPr>
        <p:txBody>
          <a:bodyPr lIns="0" anchor="ctr"/>
          <a:lstStyle/>
          <a:p>
            <a:pPr algn="ctr" eaLnBrk="1" fontAlgn="auto" hangingPunct="1">
              <a:spcBef>
                <a:spcPts val="0"/>
              </a:spcBef>
              <a:spcAft>
                <a:spcPts val="0"/>
              </a:spcAft>
              <a:defRPr/>
            </a:pPr>
            <a:endParaRPr lang="zh-CN" altLang="en-US" sz="1350" kern="0">
              <a:solidFill>
                <a:schemeClr val="tx1">
                  <a:lumMod val="75000"/>
                  <a:lumOff val="25000"/>
                </a:schemeClr>
              </a:solidFill>
              <a:latin typeface="+mn-lt"/>
              <a:ea typeface="+mn-ea"/>
            </a:endParaRPr>
          </a:p>
        </p:txBody>
      </p:sp>
      <p:sp>
        <p:nvSpPr>
          <p:cNvPr id="12" name="MH_Other_2"/>
          <p:cNvSpPr/>
          <p:nvPr>
            <p:custDataLst>
              <p:tags r:id="rId2"/>
            </p:custDataLst>
          </p:nvPr>
        </p:nvSpPr>
        <p:spPr>
          <a:xfrm rot="18174127">
            <a:off x="642721" y="2543021"/>
            <a:ext cx="3244871" cy="144425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gradFill>
            <a:gsLst>
              <a:gs pos="0">
                <a:srgbClr val="4BAF31"/>
              </a:gs>
              <a:gs pos="100000">
                <a:srgbClr val="004B7D"/>
              </a:gs>
            </a:gsLst>
            <a:path path="circle">
              <a:fillToRect l="100000" t="100000"/>
            </a:path>
          </a:gradFill>
          <a:ln w="25400" cap="flat" cmpd="sng" algn="ctr">
            <a:noFill/>
            <a:prstDash val="solid"/>
          </a:ln>
          <a:effectLst/>
        </p:spPr>
        <p:txBody>
          <a:bodyPr lIns="0" anchor="ctr"/>
          <a:lstStyle/>
          <a:p>
            <a:pPr algn="ctr" eaLnBrk="1" fontAlgn="auto" hangingPunct="1">
              <a:spcBef>
                <a:spcPts val="0"/>
              </a:spcBef>
              <a:spcAft>
                <a:spcPts val="0"/>
              </a:spcAft>
              <a:defRPr/>
            </a:pPr>
            <a:endParaRPr lang="zh-CN" altLang="en-US" sz="1350" kern="0">
              <a:solidFill>
                <a:schemeClr val="tx1">
                  <a:lumMod val="75000"/>
                  <a:lumOff val="25000"/>
                </a:schemeClr>
              </a:solidFill>
              <a:latin typeface="+mn-lt"/>
              <a:ea typeface="+mn-ea"/>
            </a:endParaRPr>
          </a:p>
        </p:txBody>
      </p:sp>
      <p:sp>
        <p:nvSpPr>
          <p:cNvPr id="13" name="MH_Other_3"/>
          <p:cNvSpPr/>
          <p:nvPr>
            <p:custDataLst>
              <p:tags r:id="rId3"/>
            </p:custDataLst>
          </p:nvPr>
        </p:nvSpPr>
        <p:spPr>
          <a:xfrm rot="19974127">
            <a:off x="921183" y="2890739"/>
            <a:ext cx="3244871" cy="1442806"/>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gradFill>
            <a:gsLst>
              <a:gs pos="0">
                <a:srgbClr val="4BAF31"/>
              </a:gs>
              <a:gs pos="100000">
                <a:srgbClr val="004B7D"/>
              </a:gs>
            </a:gsLst>
            <a:path path="circle">
              <a:fillToRect l="100000" t="100000"/>
            </a:path>
          </a:gradFill>
          <a:ln w="25400" cap="flat" cmpd="sng" algn="ctr">
            <a:noFill/>
            <a:prstDash val="solid"/>
          </a:ln>
          <a:effectLst/>
        </p:spPr>
        <p:txBody>
          <a:bodyPr lIns="0" anchor="ctr"/>
          <a:lstStyle/>
          <a:p>
            <a:pPr algn="ctr" eaLnBrk="1" fontAlgn="auto" hangingPunct="1">
              <a:spcBef>
                <a:spcPts val="0"/>
              </a:spcBef>
              <a:spcAft>
                <a:spcPts val="0"/>
              </a:spcAft>
              <a:defRPr/>
            </a:pPr>
            <a:endParaRPr lang="zh-CN" altLang="en-US" sz="1350" kern="0">
              <a:solidFill>
                <a:schemeClr val="tx1">
                  <a:lumMod val="75000"/>
                  <a:lumOff val="25000"/>
                </a:schemeClr>
              </a:solidFill>
              <a:latin typeface="+mn-lt"/>
              <a:ea typeface="+mn-ea"/>
            </a:endParaRPr>
          </a:p>
        </p:txBody>
      </p:sp>
      <p:sp>
        <p:nvSpPr>
          <p:cNvPr id="14" name="MH_Other_4"/>
          <p:cNvSpPr/>
          <p:nvPr>
            <p:custDataLst>
              <p:tags r:id="rId4"/>
            </p:custDataLst>
          </p:nvPr>
        </p:nvSpPr>
        <p:spPr>
          <a:xfrm rot="174127">
            <a:off x="1040936" y="3356764"/>
            <a:ext cx="3244871" cy="1444250"/>
          </a:xfrm>
          <a:custGeom>
            <a:avLst/>
            <a:gdLst/>
            <a:ahLst/>
            <a:cxnLst/>
            <a:rect l="l" t="t" r="r" b="b"/>
            <a:pathLst>
              <a:path w="7590151" h="3240360">
                <a:moveTo>
                  <a:pt x="1620180" y="0"/>
                </a:moveTo>
                <a:cubicBezTo>
                  <a:pt x="2278948" y="0"/>
                  <a:pt x="2845888" y="393168"/>
                  <a:pt x="3097941" y="958193"/>
                </a:cubicBezTo>
                <a:lnTo>
                  <a:pt x="3098072" y="958193"/>
                </a:lnTo>
                <a:cubicBezTo>
                  <a:pt x="3396017" y="1214402"/>
                  <a:pt x="3933309" y="1384501"/>
                  <a:pt x="4546440" y="1384501"/>
                </a:cubicBezTo>
                <a:cubicBezTo>
                  <a:pt x="5102087" y="1384501"/>
                  <a:pt x="5595448" y="1244803"/>
                  <a:pt x="5903768" y="1026403"/>
                </a:cubicBezTo>
                <a:cubicBezTo>
                  <a:pt x="6082157" y="862178"/>
                  <a:pt x="6320464" y="762555"/>
                  <a:pt x="6582039" y="762555"/>
                </a:cubicBezTo>
                <a:cubicBezTo>
                  <a:pt x="7138804" y="762555"/>
                  <a:pt x="7590151" y="1213902"/>
                  <a:pt x="7590151" y="1770667"/>
                </a:cubicBezTo>
                <a:cubicBezTo>
                  <a:pt x="7590151" y="2327432"/>
                  <a:pt x="7138804" y="2778779"/>
                  <a:pt x="6582039" y="2778779"/>
                </a:cubicBezTo>
                <a:cubicBezTo>
                  <a:pt x="6378610" y="2778779"/>
                  <a:pt x="6189255" y="2718524"/>
                  <a:pt x="6031180" y="2614377"/>
                </a:cubicBezTo>
                <a:lnTo>
                  <a:pt x="6025214" y="2614377"/>
                </a:lnTo>
                <a:lnTo>
                  <a:pt x="6018143" y="2606422"/>
                </a:lnTo>
                <a:cubicBezTo>
                  <a:pt x="5945686" y="2557456"/>
                  <a:pt x="5879947" y="2499306"/>
                  <a:pt x="5823306" y="2433018"/>
                </a:cubicBezTo>
                <a:cubicBezTo>
                  <a:pt x="5515437" y="2211718"/>
                  <a:pt x="5018750" y="2069853"/>
                  <a:pt x="4458811" y="2069853"/>
                </a:cubicBezTo>
                <a:cubicBezTo>
                  <a:pt x="3782126" y="2069853"/>
                  <a:pt x="3197817" y="2277043"/>
                  <a:pt x="2925134" y="2577557"/>
                </a:cubicBezTo>
                <a:cubicBezTo>
                  <a:pt x="2631694" y="2979912"/>
                  <a:pt x="2156352" y="3240360"/>
                  <a:pt x="1620180" y="3240360"/>
                </a:cubicBezTo>
                <a:cubicBezTo>
                  <a:pt x="725379" y="3240360"/>
                  <a:pt x="0" y="2514981"/>
                  <a:pt x="0" y="1620180"/>
                </a:cubicBezTo>
                <a:cubicBezTo>
                  <a:pt x="0" y="725379"/>
                  <a:pt x="725379" y="0"/>
                  <a:pt x="1620180" y="0"/>
                </a:cubicBezTo>
                <a:close/>
              </a:path>
            </a:pathLst>
          </a:custGeom>
          <a:gradFill>
            <a:gsLst>
              <a:gs pos="0">
                <a:srgbClr val="4BAF31"/>
              </a:gs>
              <a:gs pos="100000">
                <a:srgbClr val="004B7D"/>
              </a:gs>
            </a:gsLst>
            <a:path path="circle">
              <a:fillToRect l="100000" t="100000"/>
            </a:path>
          </a:gradFill>
          <a:ln w="25400" cap="flat" cmpd="sng" algn="ctr">
            <a:noFill/>
            <a:prstDash val="solid"/>
          </a:ln>
          <a:effectLst/>
        </p:spPr>
        <p:txBody>
          <a:bodyPr lIns="0" anchor="ctr"/>
          <a:lstStyle/>
          <a:p>
            <a:pPr algn="ctr" eaLnBrk="1" fontAlgn="auto" hangingPunct="1">
              <a:spcBef>
                <a:spcPts val="0"/>
              </a:spcBef>
              <a:spcAft>
                <a:spcPts val="0"/>
              </a:spcAft>
              <a:defRPr/>
            </a:pPr>
            <a:endParaRPr lang="zh-CN" altLang="en-US" sz="1350" kern="0">
              <a:solidFill>
                <a:schemeClr val="tx1">
                  <a:lumMod val="75000"/>
                  <a:lumOff val="25000"/>
                </a:schemeClr>
              </a:solidFill>
              <a:latin typeface="+mn-lt"/>
              <a:ea typeface="+mn-ea"/>
            </a:endParaRPr>
          </a:p>
        </p:txBody>
      </p:sp>
      <p:sp>
        <p:nvSpPr>
          <p:cNvPr id="15" name="椭圆 14"/>
          <p:cNvSpPr/>
          <p:nvPr/>
        </p:nvSpPr>
        <p:spPr>
          <a:xfrm>
            <a:off x="1094132" y="3392648"/>
            <a:ext cx="1277256" cy="1277256"/>
          </a:xfrm>
          <a:prstGeom prst="ellipse">
            <a:avLst/>
          </a:prstGeom>
          <a:solidFill>
            <a:srgbClr val="F6F6F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商务助理</a:t>
            </a:r>
          </a:p>
        </p:txBody>
      </p:sp>
      <p:sp>
        <p:nvSpPr>
          <p:cNvPr id="16" name="椭圆 15"/>
          <p:cNvSpPr/>
          <p:nvPr/>
        </p:nvSpPr>
        <p:spPr>
          <a:xfrm>
            <a:off x="3493686" y="3849462"/>
            <a:ext cx="720000" cy="72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椭圆 16"/>
          <p:cNvSpPr/>
          <p:nvPr/>
        </p:nvSpPr>
        <p:spPr>
          <a:xfrm>
            <a:off x="3280150" y="2770965"/>
            <a:ext cx="720000" cy="72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椭圆 17"/>
          <p:cNvSpPr/>
          <p:nvPr/>
        </p:nvSpPr>
        <p:spPr>
          <a:xfrm>
            <a:off x="2613574" y="1939187"/>
            <a:ext cx="720000" cy="72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椭圆 18"/>
          <p:cNvSpPr/>
          <p:nvPr/>
        </p:nvSpPr>
        <p:spPr>
          <a:xfrm>
            <a:off x="1570425" y="1577764"/>
            <a:ext cx="720000" cy="72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bwMode="auto">
          <a:xfrm>
            <a:off x="4407399" y="3897838"/>
            <a:ext cx="3404961" cy="900246"/>
          </a:xfrm>
          <a:prstGeom prst="rect">
            <a:avLst/>
          </a:prstGeom>
          <a:noFill/>
        </p:spPr>
        <p:txBody>
          <a:bodyPr wrap="square" lIns="68580" tIns="34290" rIns="68580" bIns="34290">
            <a:spAutoFit/>
          </a:bodyPr>
          <a:lstStyle/>
          <a:p>
            <a:pPr>
              <a:lnSpc>
                <a:spcPct val="150000"/>
              </a:lnSpc>
              <a:spcBef>
                <a:spcPct val="0"/>
              </a:spcBef>
            </a:pPr>
            <a:r>
              <a:rPr lang="zh-CN" altLang="en-US" sz="1200" b="1" dirty="0">
                <a:solidFill>
                  <a:srgbClr val="4BAF31"/>
                </a:solidFill>
                <a:latin typeface="微软雅黑" panose="020B0503020204020204" pitchFamily="34" charset="-122"/>
                <a:ea typeface="微软雅黑" panose="020B0503020204020204" pitchFamily="34" charset="-122"/>
              </a:rPr>
              <a:t>负责部门的网站、微信微博管理工作</a:t>
            </a:r>
            <a:endParaRPr lang="en-US" altLang="zh-CN" sz="1200" dirty="0">
              <a:solidFill>
                <a:srgbClr val="4BAF31"/>
              </a:solidFill>
              <a:latin typeface="微软雅黑" panose="020B0503020204020204" pitchFamily="34" charset="-122"/>
              <a:ea typeface="微软雅黑" panose="020B0503020204020204" pitchFamily="34" charset="-122"/>
            </a:endParaRPr>
          </a:p>
          <a:p>
            <a:pPr lvl="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负责管理本部门的网站、微信微博的更新与管理工作。</a:t>
            </a:r>
          </a:p>
        </p:txBody>
      </p:sp>
      <p:sp>
        <p:nvSpPr>
          <p:cNvPr id="21" name="文本框 17"/>
          <p:cNvSpPr txBox="1"/>
          <p:nvPr/>
        </p:nvSpPr>
        <p:spPr bwMode="auto">
          <a:xfrm>
            <a:off x="4139952" y="2819341"/>
            <a:ext cx="3404961" cy="900246"/>
          </a:xfrm>
          <a:prstGeom prst="rect">
            <a:avLst/>
          </a:prstGeom>
          <a:noFill/>
        </p:spPr>
        <p:txBody>
          <a:bodyPr wrap="square" lIns="68580" tIns="34290" rIns="68580" bIns="34290">
            <a:spAutoFit/>
          </a:bodyPr>
          <a:lstStyle/>
          <a:p>
            <a:pPr>
              <a:lnSpc>
                <a:spcPct val="150000"/>
              </a:lnSpc>
              <a:spcBef>
                <a:spcPct val="0"/>
              </a:spcBef>
            </a:pPr>
            <a:r>
              <a:rPr lang="zh-CN" altLang="en-US" sz="1200" b="1" dirty="0">
                <a:solidFill>
                  <a:srgbClr val="4BAF31"/>
                </a:solidFill>
                <a:latin typeface="微软雅黑" panose="020B0503020204020204" pitchFamily="34" charset="-122"/>
                <a:ea typeface="微软雅黑" panose="020B0503020204020204" pitchFamily="34" charset="-122"/>
              </a:rPr>
              <a:t>组织部分会议并记录存档</a:t>
            </a:r>
            <a:endParaRPr lang="en-US" altLang="zh-CN" sz="1200" dirty="0">
              <a:solidFill>
                <a:srgbClr val="4BAF31"/>
              </a:solidFill>
              <a:latin typeface="微软雅黑" panose="020B0503020204020204" pitchFamily="34" charset="-122"/>
              <a:ea typeface="微软雅黑" panose="020B0503020204020204" pitchFamily="34" charset="-122"/>
            </a:endParaRPr>
          </a:p>
          <a:p>
            <a:pPr lvl="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组织通知部门会议，打印会议材料，并对每次会做会议记录，整理会议纪要。</a:t>
            </a:r>
          </a:p>
        </p:txBody>
      </p:sp>
      <p:sp>
        <p:nvSpPr>
          <p:cNvPr id="22" name="文本框 17"/>
          <p:cNvSpPr txBox="1"/>
          <p:nvPr/>
        </p:nvSpPr>
        <p:spPr bwMode="auto">
          <a:xfrm>
            <a:off x="3490486" y="1699340"/>
            <a:ext cx="3404961" cy="900246"/>
          </a:xfrm>
          <a:prstGeom prst="rect">
            <a:avLst/>
          </a:prstGeom>
          <a:noFill/>
        </p:spPr>
        <p:txBody>
          <a:bodyPr wrap="square" lIns="68580" tIns="34290" rIns="68580" bIns="34290">
            <a:spAutoFit/>
          </a:bodyPr>
          <a:lstStyle/>
          <a:p>
            <a:pPr>
              <a:lnSpc>
                <a:spcPct val="150000"/>
              </a:lnSpc>
              <a:spcBef>
                <a:spcPct val="0"/>
              </a:spcBef>
            </a:pPr>
            <a:r>
              <a:rPr lang="zh-CN" altLang="en-US" sz="1200" b="1" dirty="0">
                <a:solidFill>
                  <a:srgbClr val="4BAF31"/>
                </a:solidFill>
              </a:rPr>
              <a:t>资料室管理</a:t>
            </a:r>
          </a:p>
          <a:p>
            <a:pPr lvl="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资料室的管理工作，具体资料的存档，保管，资料室的日常维护工作。</a:t>
            </a:r>
          </a:p>
        </p:txBody>
      </p:sp>
      <p:sp>
        <p:nvSpPr>
          <p:cNvPr id="23" name="文本框 17"/>
          <p:cNvSpPr txBox="1"/>
          <p:nvPr/>
        </p:nvSpPr>
        <p:spPr bwMode="auto">
          <a:xfrm>
            <a:off x="2297669" y="869225"/>
            <a:ext cx="3404961" cy="867610"/>
          </a:xfrm>
          <a:prstGeom prst="rect">
            <a:avLst/>
          </a:prstGeom>
          <a:noFill/>
        </p:spPr>
        <p:txBody>
          <a:bodyPr wrap="square" lIns="68580" tIns="34290" rIns="68580" bIns="34290">
            <a:spAutoFit/>
          </a:bodyPr>
          <a:lstStyle/>
          <a:p>
            <a:pPr lvl="0">
              <a:lnSpc>
                <a:spcPct val="150000"/>
              </a:lnSpc>
              <a:spcBef>
                <a:spcPct val="0"/>
              </a:spcBef>
            </a:pPr>
            <a:r>
              <a:rPr lang="zh-CN" altLang="en-US" sz="1200" b="1" dirty="0">
                <a:solidFill>
                  <a:srgbClr val="4BAF31"/>
                </a:solidFill>
                <a:latin typeface="微软雅黑" panose="020B0503020204020204" pitchFamily="34" charset="-122"/>
                <a:ea typeface="微软雅黑" panose="020B0503020204020204" pitchFamily="34" charset="-122"/>
              </a:rPr>
              <a:t>协助部门领导完成日常工作</a:t>
            </a:r>
          </a:p>
          <a:p>
            <a:pPr lvl="0">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协助部门领导的资料收集、整理、打印，领导交办的其他工作。</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700"/>
                            </p:stCondLst>
                            <p:childTnLst>
                              <p:par>
                                <p:cTn id="22" presetID="31"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750" fill="hold"/>
                                        <p:tgtEl>
                                          <p:spTgt spid="11"/>
                                        </p:tgtEl>
                                        <p:attrNameLst>
                                          <p:attrName>ppt_w</p:attrName>
                                        </p:attrNameLst>
                                      </p:cBhvr>
                                      <p:tavLst>
                                        <p:tav tm="0">
                                          <p:val>
                                            <p:fltVal val="0"/>
                                          </p:val>
                                        </p:tav>
                                        <p:tav tm="100000">
                                          <p:val>
                                            <p:strVal val="#ppt_w"/>
                                          </p:val>
                                        </p:tav>
                                      </p:tavLst>
                                    </p:anim>
                                    <p:anim calcmode="lin" valueType="num">
                                      <p:cBhvr>
                                        <p:cTn id="25" dur="750" fill="hold"/>
                                        <p:tgtEl>
                                          <p:spTgt spid="11"/>
                                        </p:tgtEl>
                                        <p:attrNameLst>
                                          <p:attrName>ppt_h</p:attrName>
                                        </p:attrNameLst>
                                      </p:cBhvr>
                                      <p:tavLst>
                                        <p:tav tm="0">
                                          <p:val>
                                            <p:fltVal val="0"/>
                                          </p:val>
                                        </p:tav>
                                        <p:tav tm="100000">
                                          <p:val>
                                            <p:strVal val="#ppt_h"/>
                                          </p:val>
                                        </p:tav>
                                      </p:tavLst>
                                    </p:anim>
                                    <p:anim calcmode="lin" valueType="num">
                                      <p:cBhvr>
                                        <p:cTn id="26" dur="750" fill="hold"/>
                                        <p:tgtEl>
                                          <p:spTgt spid="11"/>
                                        </p:tgtEl>
                                        <p:attrNameLst>
                                          <p:attrName>style.rotation</p:attrName>
                                        </p:attrNameLst>
                                      </p:cBhvr>
                                      <p:tavLst>
                                        <p:tav tm="0">
                                          <p:val>
                                            <p:fltVal val="90"/>
                                          </p:val>
                                        </p:tav>
                                        <p:tav tm="100000">
                                          <p:val>
                                            <p:fltVal val="0"/>
                                          </p:val>
                                        </p:tav>
                                      </p:tavLst>
                                    </p:anim>
                                    <p:animEffect transition="in" filter="fade">
                                      <p:cBhvr>
                                        <p:cTn id="27" dur="750"/>
                                        <p:tgtEl>
                                          <p:spTgt spid="11"/>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 calcmode="lin" valueType="num">
                                      <p:cBhvr>
                                        <p:cTn id="32" dur="750" fill="hold"/>
                                        <p:tgtEl>
                                          <p:spTgt spid="12"/>
                                        </p:tgtEl>
                                        <p:attrNameLst>
                                          <p:attrName>style.rotation</p:attrName>
                                        </p:attrNameLst>
                                      </p:cBhvr>
                                      <p:tavLst>
                                        <p:tav tm="0">
                                          <p:val>
                                            <p:fltVal val="90"/>
                                          </p:val>
                                        </p:tav>
                                        <p:tav tm="100000">
                                          <p:val>
                                            <p:fltVal val="0"/>
                                          </p:val>
                                        </p:tav>
                                      </p:tavLst>
                                    </p:anim>
                                    <p:animEffect transition="in" filter="fade">
                                      <p:cBhvr>
                                        <p:cTn id="33" dur="750"/>
                                        <p:tgtEl>
                                          <p:spTgt spid="12"/>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750" fill="hold"/>
                                        <p:tgtEl>
                                          <p:spTgt spid="13"/>
                                        </p:tgtEl>
                                        <p:attrNameLst>
                                          <p:attrName>ppt_w</p:attrName>
                                        </p:attrNameLst>
                                      </p:cBhvr>
                                      <p:tavLst>
                                        <p:tav tm="0">
                                          <p:val>
                                            <p:fltVal val="0"/>
                                          </p:val>
                                        </p:tav>
                                        <p:tav tm="100000">
                                          <p:val>
                                            <p:strVal val="#ppt_w"/>
                                          </p:val>
                                        </p:tav>
                                      </p:tavLst>
                                    </p:anim>
                                    <p:anim calcmode="lin" valueType="num">
                                      <p:cBhvr>
                                        <p:cTn id="37" dur="750" fill="hold"/>
                                        <p:tgtEl>
                                          <p:spTgt spid="13"/>
                                        </p:tgtEl>
                                        <p:attrNameLst>
                                          <p:attrName>ppt_h</p:attrName>
                                        </p:attrNameLst>
                                      </p:cBhvr>
                                      <p:tavLst>
                                        <p:tav tm="0">
                                          <p:val>
                                            <p:fltVal val="0"/>
                                          </p:val>
                                        </p:tav>
                                        <p:tav tm="100000">
                                          <p:val>
                                            <p:strVal val="#ppt_h"/>
                                          </p:val>
                                        </p:tav>
                                      </p:tavLst>
                                    </p:anim>
                                    <p:anim calcmode="lin" valueType="num">
                                      <p:cBhvr>
                                        <p:cTn id="38" dur="750" fill="hold"/>
                                        <p:tgtEl>
                                          <p:spTgt spid="13"/>
                                        </p:tgtEl>
                                        <p:attrNameLst>
                                          <p:attrName>style.rotation</p:attrName>
                                        </p:attrNameLst>
                                      </p:cBhvr>
                                      <p:tavLst>
                                        <p:tav tm="0">
                                          <p:val>
                                            <p:fltVal val="90"/>
                                          </p:val>
                                        </p:tav>
                                        <p:tav tm="100000">
                                          <p:val>
                                            <p:fltVal val="0"/>
                                          </p:val>
                                        </p:tav>
                                      </p:tavLst>
                                    </p:anim>
                                    <p:animEffect transition="in" filter="fade">
                                      <p:cBhvr>
                                        <p:cTn id="39" dur="750"/>
                                        <p:tgtEl>
                                          <p:spTgt spid="13"/>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750" fill="hold"/>
                                        <p:tgtEl>
                                          <p:spTgt spid="14"/>
                                        </p:tgtEl>
                                        <p:attrNameLst>
                                          <p:attrName>ppt_w</p:attrName>
                                        </p:attrNameLst>
                                      </p:cBhvr>
                                      <p:tavLst>
                                        <p:tav tm="0">
                                          <p:val>
                                            <p:fltVal val="0"/>
                                          </p:val>
                                        </p:tav>
                                        <p:tav tm="100000">
                                          <p:val>
                                            <p:strVal val="#ppt_w"/>
                                          </p:val>
                                        </p:tav>
                                      </p:tavLst>
                                    </p:anim>
                                    <p:anim calcmode="lin" valueType="num">
                                      <p:cBhvr>
                                        <p:cTn id="43" dur="750" fill="hold"/>
                                        <p:tgtEl>
                                          <p:spTgt spid="14"/>
                                        </p:tgtEl>
                                        <p:attrNameLst>
                                          <p:attrName>ppt_h</p:attrName>
                                        </p:attrNameLst>
                                      </p:cBhvr>
                                      <p:tavLst>
                                        <p:tav tm="0">
                                          <p:val>
                                            <p:fltVal val="0"/>
                                          </p:val>
                                        </p:tav>
                                        <p:tav tm="100000">
                                          <p:val>
                                            <p:strVal val="#ppt_h"/>
                                          </p:val>
                                        </p:tav>
                                      </p:tavLst>
                                    </p:anim>
                                    <p:anim calcmode="lin" valueType="num">
                                      <p:cBhvr>
                                        <p:cTn id="44" dur="750" fill="hold"/>
                                        <p:tgtEl>
                                          <p:spTgt spid="14"/>
                                        </p:tgtEl>
                                        <p:attrNameLst>
                                          <p:attrName>style.rotation</p:attrName>
                                        </p:attrNameLst>
                                      </p:cBhvr>
                                      <p:tavLst>
                                        <p:tav tm="0">
                                          <p:val>
                                            <p:fltVal val="90"/>
                                          </p:val>
                                        </p:tav>
                                        <p:tav tm="100000">
                                          <p:val>
                                            <p:fltVal val="0"/>
                                          </p:val>
                                        </p:tav>
                                      </p:tavLst>
                                    </p:anim>
                                    <p:animEffect transition="in" filter="fade">
                                      <p:cBhvr>
                                        <p:cTn id="45" dur="750"/>
                                        <p:tgtEl>
                                          <p:spTgt spid="14"/>
                                        </p:tgtEl>
                                      </p:cBhvr>
                                    </p:animEffect>
                                  </p:childTnLst>
                                </p:cTn>
                              </p:par>
                            </p:childTnLst>
                          </p:cTn>
                        </p:par>
                        <p:par>
                          <p:cTn id="46" fill="hold">
                            <p:stCondLst>
                              <p:cond delay="2700"/>
                            </p:stCondLst>
                            <p:childTnLst>
                              <p:par>
                                <p:cTn id="47" presetID="21" presetClass="entr" presetSubtype="1"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heel(1)">
                                      <p:cBhvr>
                                        <p:cTn id="49" dur="500"/>
                                        <p:tgtEl>
                                          <p:spTgt spid="15"/>
                                        </p:tgtEl>
                                      </p:cBhvr>
                                    </p:animEffect>
                                  </p:childTnLst>
                                </p:cTn>
                              </p:par>
                            </p:childTnLst>
                          </p:cTn>
                        </p:par>
                        <p:par>
                          <p:cTn id="50" fill="hold">
                            <p:stCondLst>
                              <p:cond delay="3200"/>
                            </p:stCondLst>
                            <p:childTnLst>
                              <p:par>
                                <p:cTn id="51" presetID="53" presetClass="entr" presetSubtype="16"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500" fill="hold"/>
                                        <p:tgtEl>
                                          <p:spTgt spid="19"/>
                                        </p:tgtEl>
                                        <p:attrNameLst>
                                          <p:attrName>ppt_w</p:attrName>
                                        </p:attrNameLst>
                                      </p:cBhvr>
                                      <p:tavLst>
                                        <p:tav tm="0">
                                          <p:val>
                                            <p:fltVal val="0"/>
                                          </p:val>
                                        </p:tav>
                                        <p:tav tm="100000">
                                          <p:val>
                                            <p:strVal val="#ppt_w"/>
                                          </p:val>
                                        </p:tav>
                                      </p:tavLst>
                                    </p:anim>
                                    <p:anim calcmode="lin" valueType="num">
                                      <p:cBhvr>
                                        <p:cTn id="54" dur="500" fill="hold"/>
                                        <p:tgtEl>
                                          <p:spTgt spid="19"/>
                                        </p:tgtEl>
                                        <p:attrNameLst>
                                          <p:attrName>ppt_h</p:attrName>
                                        </p:attrNameLst>
                                      </p:cBhvr>
                                      <p:tavLst>
                                        <p:tav tm="0">
                                          <p:val>
                                            <p:fltVal val="0"/>
                                          </p:val>
                                        </p:tav>
                                        <p:tav tm="100000">
                                          <p:val>
                                            <p:strVal val="#ppt_h"/>
                                          </p:val>
                                        </p:tav>
                                      </p:tavLst>
                                    </p:anim>
                                    <p:animEffect transition="in" filter="fade">
                                      <p:cBhvr>
                                        <p:cTn id="55" dur="500"/>
                                        <p:tgtEl>
                                          <p:spTgt spid="19"/>
                                        </p:tgtEl>
                                      </p:cBhvr>
                                    </p:animEffect>
                                  </p:childTnLst>
                                </p:cTn>
                              </p:par>
                            </p:childTnLst>
                          </p:cTn>
                        </p:par>
                        <p:par>
                          <p:cTn id="56" fill="hold">
                            <p:stCondLst>
                              <p:cond delay="37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par>
                          <p:cTn id="60" fill="hold">
                            <p:stCondLst>
                              <p:cond delay="4200"/>
                            </p:stCondLst>
                            <p:childTnLst>
                              <p:par>
                                <p:cTn id="61" presetID="53" presetClass="entr" presetSubtype="16"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500" fill="hold"/>
                                        <p:tgtEl>
                                          <p:spTgt spid="18"/>
                                        </p:tgtEl>
                                        <p:attrNameLst>
                                          <p:attrName>ppt_w</p:attrName>
                                        </p:attrNameLst>
                                      </p:cBhvr>
                                      <p:tavLst>
                                        <p:tav tm="0">
                                          <p:val>
                                            <p:fltVal val="0"/>
                                          </p:val>
                                        </p:tav>
                                        <p:tav tm="100000">
                                          <p:val>
                                            <p:strVal val="#ppt_w"/>
                                          </p:val>
                                        </p:tav>
                                      </p:tavLst>
                                    </p:anim>
                                    <p:anim calcmode="lin" valueType="num">
                                      <p:cBhvr>
                                        <p:cTn id="64" dur="500" fill="hold"/>
                                        <p:tgtEl>
                                          <p:spTgt spid="18"/>
                                        </p:tgtEl>
                                        <p:attrNameLst>
                                          <p:attrName>ppt_h</p:attrName>
                                        </p:attrNameLst>
                                      </p:cBhvr>
                                      <p:tavLst>
                                        <p:tav tm="0">
                                          <p:val>
                                            <p:fltVal val="0"/>
                                          </p:val>
                                        </p:tav>
                                        <p:tav tm="100000">
                                          <p:val>
                                            <p:strVal val="#ppt_h"/>
                                          </p:val>
                                        </p:tav>
                                      </p:tavLst>
                                    </p:anim>
                                    <p:animEffect transition="in" filter="fade">
                                      <p:cBhvr>
                                        <p:cTn id="65" dur="500"/>
                                        <p:tgtEl>
                                          <p:spTgt spid="18"/>
                                        </p:tgtEl>
                                      </p:cBhvr>
                                    </p:animEffect>
                                  </p:childTnLst>
                                </p:cTn>
                              </p:par>
                            </p:childTnLst>
                          </p:cTn>
                        </p:par>
                        <p:par>
                          <p:cTn id="66" fill="hold">
                            <p:stCondLst>
                              <p:cond delay="47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5200"/>
                            </p:stCondLst>
                            <p:childTnLst>
                              <p:par>
                                <p:cTn id="71" presetID="53" presetClass="entr" presetSubtype="16"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par>
                          <p:cTn id="76" fill="hold">
                            <p:stCondLst>
                              <p:cond delay="5700"/>
                            </p:stCondLst>
                            <p:childTnLst>
                              <p:par>
                                <p:cTn id="77" presetID="22" presetClass="entr" presetSubtype="8"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500"/>
                                        <p:tgtEl>
                                          <p:spTgt spid="21"/>
                                        </p:tgtEl>
                                      </p:cBhvr>
                                    </p:animEffect>
                                  </p:childTnLst>
                                </p:cTn>
                              </p:par>
                            </p:childTnLst>
                          </p:cTn>
                        </p:par>
                        <p:par>
                          <p:cTn id="80" fill="hold">
                            <p:stCondLst>
                              <p:cond delay="6200"/>
                            </p:stCondLst>
                            <p:childTnLst>
                              <p:par>
                                <p:cTn id="81" presetID="53" presetClass="entr" presetSubtype="16"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childTnLst>
                                </p:cTn>
                              </p:par>
                            </p:childTnLst>
                          </p:cTn>
                        </p:par>
                        <p:par>
                          <p:cTn id="86" fill="hold">
                            <p:stCondLst>
                              <p:cond delay="6700"/>
                            </p:stCondLst>
                            <p:childTnLst>
                              <p:par>
                                <p:cTn id="87" presetID="22" presetClass="entr" presetSubtype="8"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工作完成情况</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5</a:t>
            </a:fld>
            <a:endParaRPr lang="zh-CN" altLang="en-US" sz="1800" dirty="0">
              <a:solidFill>
                <a:schemeClr val="bg1"/>
              </a:solidFill>
            </a:endParaRPr>
          </a:p>
        </p:txBody>
      </p:sp>
      <p:grpSp>
        <p:nvGrpSpPr>
          <p:cNvPr id="7" name="组合 6"/>
          <p:cNvGrpSpPr/>
          <p:nvPr/>
        </p:nvGrpSpPr>
        <p:grpSpPr>
          <a:xfrm>
            <a:off x="572026" y="2123579"/>
            <a:ext cx="4308565" cy="600141"/>
            <a:chOff x="892720" y="2787931"/>
            <a:chExt cx="4823003" cy="671797"/>
          </a:xfrm>
        </p:grpSpPr>
        <p:sp>
          <p:nvSpPr>
            <p:cNvPr id="11" name="矩形 10"/>
            <p:cNvSpPr/>
            <p:nvPr/>
          </p:nvSpPr>
          <p:spPr>
            <a:xfrm>
              <a:off x="960517" y="3163892"/>
              <a:ext cx="4755206"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2" name="矩形 11"/>
            <p:cNvSpPr/>
            <p:nvPr/>
          </p:nvSpPr>
          <p:spPr>
            <a:xfrm>
              <a:off x="960517" y="3163893"/>
              <a:ext cx="2377603" cy="295835"/>
            </a:xfrm>
            <a:prstGeom prst="rect">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3" name="文本框 12"/>
            <p:cNvSpPr txBox="1"/>
            <p:nvPr/>
          </p:nvSpPr>
          <p:spPr>
            <a:xfrm>
              <a:off x="892720" y="2787931"/>
              <a:ext cx="1492129" cy="378977"/>
            </a:xfrm>
            <a:prstGeom prst="rect">
              <a:avLst/>
            </a:prstGeom>
            <a:noFill/>
          </p:spPr>
          <p:txBody>
            <a:bodyPr wrap="square" rtlCol="0">
              <a:spAutoFit/>
            </a:bodyPr>
            <a:lstStyle/>
            <a:p>
              <a:r>
                <a:rPr lang="zh-CN" altLang="en-US" sz="1600" dirty="0">
                  <a:solidFill>
                    <a:srgbClr val="6E6C67"/>
                  </a:solidFill>
                  <a:latin typeface="微软雅黑" panose="020B0503020204020204" pitchFamily="34" charset="-122"/>
                  <a:ea typeface="微软雅黑" panose="020B0503020204020204" pitchFamily="34" charset="-122"/>
                </a:rPr>
                <a:t>工作项目二</a:t>
              </a:r>
            </a:p>
          </p:txBody>
        </p:sp>
      </p:grpSp>
      <p:grpSp>
        <p:nvGrpSpPr>
          <p:cNvPr id="14" name="组合 13"/>
          <p:cNvGrpSpPr/>
          <p:nvPr/>
        </p:nvGrpSpPr>
        <p:grpSpPr>
          <a:xfrm>
            <a:off x="572027" y="2922894"/>
            <a:ext cx="4308566" cy="599164"/>
            <a:chOff x="892721" y="3773469"/>
            <a:chExt cx="4823017" cy="670705"/>
          </a:xfrm>
        </p:grpSpPr>
        <p:sp>
          <p:nvSpPr>
            <p:cNvPr id="15" name="矩形 14"/>
            <p:cNvSpPr/>
            <p:nvPr/>
          </p:nvSpPr>
          <p:spPr>
            <a:xfrm>
              <a:off x="960519" y="4148339"/>
              <a:ext cx="4755219"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6" name="文本框 13"/>
            <p:cNvSpPr txBox="1"/>
            <p:nvPr/>
          </p:nvSpPr>
          <p:spPr>
            <a:xfrm>
              <a:off x="892721" y="3773469"/>
              <a:ext cx="1492131" cy="378978"/>
            </a:xfrm>
            <a:prstGeom prst="rect">
              <a:avLst/>
            </a:prstGeom>
            <a:noFill/>
          </p:spPr>
          <p:txBody>
            <a:bodyPr wrap="square" rtlCol="0">
              <a:spAutoFit/>
            </a:bodyPr>
            <a:lstStyle/>
            <a:p>
              <a:r>
                <a:rPr lang="zh-CN" altLang="en-US" sz="1600" dirty="0">
                  <a:solidFill>
                    <a:srgbClr val="6E6C67"/>
                  </a:solidFill>
                  <a:latin typeface="微软雅黑" panose="020B0503020204020204" pitchFamily="34" charset="-122"/>
                  <a:ea typeface="微软雅黑" panose="020B0503020204020204" pitchFamily="34" charset="-122"/>
                </a:rPr>
                <a:t>工作项目三</a:t>
              </a:r>
            </a:p>
          </p:txBody>
        </p:sp>
        <p:sp>
          <p:nvSpPr>
            <p:cNvPr id="17" name="矩形 16"/>
            <p:cNvSpPr/>
            <p:nvPr/>
          </p:nvSpPr>
          <p:spPr>
            <a:xfrm>
              <a:off x="960517" y="4148339"/>
              <a:ext cx="3128684" cy="295835"/>
            </a:xfrm>
            <a:prstGeom prst="rect">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72027" y="3674042"/>
            <a:ext cx="4308566" cy="631950"/>
            <a:chOff x="892721" y="4726501"/>
            <a:chExt cx="4823007" cy="707404"/>
          </a:xfrm>
        </p:grpSpPr>
        <p:sp>
          <p:nvSpPr>
            <p:cNvPr id="19" name="矩形 18"/>
            <p:cNvSpPr/>
            <p:nvPr/>
          </p:nvSpPr>
          <p:spPr>
            <a:xfrm>
              <a:off x="960519" y="5138070"/>
              <a:ext cx="4755209"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0" name="文本框 14"/>
            <p:cNvSpPr txBox="1"/>
            <p:nvPr/>
          </p:nvSpPr>
          <p:spPr>
            <a:xfrm>
              <a:off x="892721" y="4726501"/>
              <a:ext cx="1632138" cy="378977"/>
            </a:xfrm>
            <a:prstGeom prst="rect">
              <a:avLst/>
            </a:prstGeom>
            <a:noFill/>
          </p:spPr>
          <p:txBody>
            <a:bodyPr wrap="square" rtlCol="0">
              <a:spAutoFit/>
            </a:bodyPr>
            <a:lstStyle/>
            <a:p>
              <a:r>
                <a:rPr lang="zh-CN" altLang="en-US" sz="1600" dirty="0">
                  <a:solidFill>
                    <a:srgbClr val="6E6C67"/>
                  </a:solidFill>
                  <a:latin typeface="微软雅黑" panose="020B0503020204020204" pitchFamily="34" charset="-122"/>
                  <a:ea typeface="微软雅黑" panose="020B0503020204020204" pitchFamily="34" charset="-122"/>
                </a:rPr>
                <a:t>工作项目四</a:t>
              </a:r>
            </a:p>
          </p:txBody>
        </p:sp>
        <p:sp>
          <p:nvSpPr>
            <p:cNvPr id="21" name="矩形 20"/>
            <p:cNvSpPr/>
            <p:nvPr/>
          </p:nvSpPr>
          <p:spPr>
            <a:xfrm>
              <a:off x="960516" y="5138070"/>
              <a:ext cx="3989540" cy="295835"/>
            </a:xfrm>
            <a:prstGeom prst="rect">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572027" y="1347615"/>
            <a:ext cx="4308565" cy="600631"/>
            <a:chOff x="892721" y="1795773"/>
            <a:chExt cx="4823001" cy="672345"/>
          </a:xfrm>
        </p:grpSpPr>
        <p:sp>
          <p:nvSpPr>
            <p:cNvPr id="23" name="矩形 22"/>
            <p:cNvSpPr/>
            <p:nvPr/>
          </p:nvSpPr>
          <p:spPr>
            <a:xfrm>
              <a:off x="960517" y="2174748"/>
              <a:ext cx="4755205" cy="2933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4" name="矩形 23"/>
            <p:cNvSpPr/>
            <p:nvPr/>
          </p:nvSpPr>
          <p:spPr>
            <a:xfrm>
              <a:off x="960517" y="2172284"/>
              <a:ext cx="3738283" cy="295834"/>
            </a:xfrm>
            <a:prstGeom prst="rect">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5" name="文本框 11"/>
            <p:cNvSpPr txBox="1"/>
            <p:nvPr/>
          </p:nvSpPr>
          <p:spPr>
            <a:xfrm>
              <a:off x="892721" y="1795773"/>
              <a:ext cx="1628116" cy="378977"/>
            </a:xfrm>
            <a:prstGeom prst="rect">
              <a:avLst/>
            </a:prstGeom>
            <a:noFill/>
          </p:spPr>
          <p:txBody>
            <a:bodyPr wrap="square" rtlCol="0">
              <a:spAutoFit/>
            </a:bodyPr>
            <a:lstStyle/>
            <a:p>
              <a:r>
                <a:rPr lang="zh-CN" altLang="en-US" sz="1600" dirty="0">
                  <a:solidFill>
                    <a:srgbClr val="6E6C67"/>
                  </a:solidFill>
                  <a:latin typeface="微软雅黑" panose="020B0503020204020204" pitchFamily="34" charset="-122"/>
                  <a:ea typeface="微软雅黑" panose="020B0503020204020204" pitchFamily="34" charset="-122"/>
                </a:rPr>
                <a:t>工作项目一</a:t>
              </a:r>
            </a:p>
          </p:txBody>
        </p:sp>
      </p:grpSp>
      <p:sp>
        <p:nvSpPr>
          <p:cNvPr id="26" name="圆角矩形标注 25"/>
          <p:cNvSpPr/>
          <p:nvPr/>
        </p:nvSpPr>
        <p:spPr>
          <a:xfrm rot="21600000">
            <a:off x="3778473" y="1347615"/>
            <a:ext cx="696393" cy="228471"/>
          </a:xfrm>
          <a:prstGeom prst="wedgeRoundRectCallout">
            <a:avLst>
              <a:gd name="adj1" fmla="val -21633"/>
              <a:gd name="adj2" fmla="val 78997"/>
              <a:gd name="adj3" fmla="val 16667"/>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80%</a:t>
            </a:r>
            <a:endParaRPr lang="zh-CN" altLang="en-US" dirty="0"/>
          </a:p>
        </p:txBody>
      </p:sp>
      <p:sp>
        <p:nvSpPr>
          <p:cNvPr id="27" name="圆角矩形标注 26"/>
          <p:cNvSpPr/>
          <p:nvPr/>
        </p:nvSpPr>
        <p:spPr>
          <a:xfrm rot="21600000">
            <a:off x="2555776" y="2123579"/>
            <a:ext cx="696393" cy="228471"/>
          </a:xfrm>
          <a:prstGeom prst="wedgeRoundRectCallout">
            <a:avLst>
              <a:gd name="adj1" fmla="val -21633"/>
              <a:gd name="adj2" fmla="val 78997"/>
              <a:gd name="adj3" fmla="val 16667"/>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50%</a:t>
            </a:r>
            <a:endParaRPr lang="zh-CN" altLang="en-US" dirty="0"/>
          </a:p>
        </p:txBody>
      </p:sp>
      <p:sp>
        <p:nvSpPr>
          <p:cNvPr id="28" name="圆角矩形标注 27"/>
          <p:cNvSpPr/>
          <p:nvPr/>
        </p:nvSpPr>
        <p:spPr>
          <a:xfrm rot="21600000">
            <a:off x="3248923" y="2922894"/>
            <a:ext cx="696393" cy="228471"/>
          </a:xfrm>
          <a:prstGeom prst="wedgeRoundRectCallout">
            <a:avLst>
              <a:gd name="adj1" fmla="val -21633"/>
              <a:gd name="adj2" fmla="val 78997"/>
              <a:gd name="adj3" fmla="val 16667"/>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65%</a:t>
            </a:r>
            <a:endParaRPr lang="zh-CN" altLang="en-US" dirty="0"/>
          </a:p>
        </p:txBody>
      </p:sp>
      <p:sp>
        <p:nvSpPr>
          <p:cNvPr id="29" name="圆角矩形标注 28"/>
          <p:cNvSpPr/>
          <p:nvPr/>
        </p:nvSpPr>
        <p:spPr>
          <a:xfrm rot="21600000">
            <a:off x="4019623" y="3717481"/>
            <a:ext cx="696393" cy="228471"/>
          </a:xfrm>
          <a:prstGeom prst="wedgeRoundRectCallout">
            <a:avLst>
              <a:gd name="adj1" fmla="val -21633"/>
              <a:gd name="adj2" fmla="val 78997"/>
              <a:gd name="adj3" fmla="val 16667"/>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90%</a:t>
            </a:r>
            <a:endParaRPr lang="zh-CN" altLang="en-US" dirty="0"/>
          </a:p>
        </p:txBody>
      </p:sp>
      <p:sp>
        <p:nvSpPr>
          <p:cNvPr id="30" name="左大括号 29"/>
          <p:cNvSpPr/>
          <p:nvPr/>
        </p:nvSpPr>
        <p:spPr>
          <a:xfrm>
            <a:off x="5724128" y="1510488"/>
            <a:ext cx="288000" cy="3024000"/>
          </a:xfrm>
          <a:prstGeom prst="leftBrace">
            <a:avLst>
              <a:gd name="adj1" fmla="val 19041"/>
              <a:gd name="adj2" fmla="val 50000"/>
            </a:avLst>
          </a:prstGeom>
          <a:ln w="31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7"/>
          <p:cNvSpPr txBox="1">
            <a:spLocks noChangeArrowheads="1"/>
          </p:cNvSpPr>
          <p:nvPr/>
        </p:nvSpPr>
        <p:spPr bwMode="auto">
          <a:xfrm>
            <a:off x="6012160" y="1457002"/>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eaLnBrk="1" hangingPunct="1">
              <a:lnSpc>
                <a:spcPct val="120000"/>
              </a:lnSpc>
            </a:pPr>
            <a:r>
              <a:rPr lang="zh-CN" altLang="en-US" sz="1100" b="1" dirty="0">
                <a:solidFill>
                  <a:schemeClr val="tx1">
                    <a:lumMod val="65000"/>
                    <a:lumOff val="35000"/>
                  </a:schemeClr>
                </a:solidFill>
                <a:latin typeface="微软雅黑" panose="020B0503020204020204" pitchFamily="34" charset="-122"/>
              </a:rPr>
              <a:t>项目一情况</a:t>
            </a:r>
            <a:endParaRPr lang="en-US" altLang="zh-CN" sz="1100" b="1" dirty="0">
              <a:solidFill>
                <a:schemeClr val="tx1">
                  <a:lumMod val="65000"/>
                  <a:lumOff val="35000"/>
                </a:schemeClr>
              </a:solidFill>
              <a:latin typeface="微软雅黑" panose="020B0503020204020204" pitchFamily="34" charset="-122"/>
            </a:endParaRPr>
          </a:p>
          <a:p>
            <a:pPr>
              <a:lnSpc>
                <a:spcPct val="120000"/>
              </a:lnSpc>
            </a:pPr>
            <a:r>
              <a:rPr lang="zh-CN" altLang="en-US" sz="1050" dirty="0">
                <a:solidFill>
                  <a:schemeClr val="tx1">
                    <a:lumMod val="65000"/>
                    <a:lumOff val="35000"/>
                  </a:schemeClr>
                </a:solidFill>
                <a:latin typeface="微软雅黑" panose="020B0503020204020204" pitchFamily="34" charset="-122"/>
              </a:rPr>
              <a:t>添加说明文字添加说明文字添加说明文字。</a:t>
            </a:r>
          </a:p>
        </p:txBody>
      </p:sp>
      <p:sp>
        <p:nvSpPr>
          <p:cNvPr id="32" name="文本框 7"/>
          <p:cNvSpPr txBox="1">
            <a:spLocks noChangeArrowheads="1"/>
          </p:cNvSpPr>
          <p:nvPr/>
        </p:nvSpPr>
        <p:spPr bwMode="auto">
          <a:xfrm>
            <a:off x="6012160" y="2225087"/>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100" b="1" dirty="0">
                <a:solidFill>
                  <a:schemeClr val="tx1">
                    <a:lumMod val="65000"/>
                    <a:lumOff val="35000"/>
                  </a:schemeClr>
                </a:solidFill>
                <a:latin typeface="微软雅黑" panose="020B0503020204020204" pitchFamily="34" charset="-122"/>
              </a:rPr>
              <a:t>项目二情况</a:t>
            </a:r>
            <a:endParaRPr lang="en-US" altLang="zh-CN" sz="1100" b="1" dirty="0">
              <a:solidFill>
                <a:schemeClr val="tx1">
                  <a:lumMod val="65000"/>
                  <a:lumOff val="35000"/>
                </a:schemeClr>
              </a:solidFill>
              <a:latin typeface="微软雅黑" panose="020B0503020204020204" pitchFamily="34" charset="-122"/>
            </a:endParaRPr>
          </a:p>
          <a:p>
            <a:pPr>
              <a:lnSpc>
                <a:spcPct val="120000"/>
              </a:lnSpc>
            </a:pPr>
            <a:r>
              <a:rPr lang="zh-CN" altLang="en-US" sz="1050" dirty="0">
                <a:solidFill>
                  <a:schemeClr val="tx1">
                    <a:lumMod val="65000"/>
                    <a:lumOff val="35000"/>
                  </a:schemeClr>
                </a:solidFill>
                <a:latin typeface="微软雅黑" panose="020B0503020204020204" pitchFamily="34" charset="-122"/>
              </a:rPr>
              <a:t>添加说明文字添加说明文字添加说明文字。</a:t>
            </a:r>
          </a:p>
        </p:txBody>
      </p:sp>
      <p:sp>
        <p:nvSpPr>
          <p:cNvPr id="33" name="文本框 7"/>
          <p:cNvSpPr txBox="1">
            <a:spLocks noChangeArrowheads="1"/>
          </p:cNvSpPr>
          <p:nvPr/>
        </p:nvSpPr>
        <p:spPr bwMode="auto">
          <a:xfrm>
            <a:off x="6012160" y="2993172"/>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100" b="1" dirty="0">
                <a:solidFill>
                  <a:schemeClr val="tx1">
                    <a:lumMod val="65000"/>
                    <a:lumOff val="35000"/>
                  </a:schemeClr>
                </a:solidFill>
                <a:latin typeface="微软雅黑" panose="020B0503020204020204" pitchFamily="34" charset="-122"/>
              </a:rPr>
              <a:t>项目三情况</a:t>
            </a:r>
            <a:endParaRPr lang="en-US" altLang="zh-CN" sz="1100" b="1" dirty="0">
              <a:solidFill>
                <a:schemeClr val="tx1">
                  <a:lumMod val="65000"/>
                  <a:lumOff val="35000"/>
                </a:schemeClr>
              </a:solidFill>
              <a:latin typeface="微软雅黑" panose="020B0503020204020204" pitchFamily="34" charset="-122"/>
            </a:endParaRPr>
          </a:p>
          <a:p>
            <a:pPr>
              <a:lnSpc>
                <a:spcPct val="120000"/>
              </a:lnSpc>
            </a:pPr>
            <a:r>
              <a:rPr lang="zh-CN" altLang="en-US" sz="1050" dirty="0">
                <a:solidFill>
                  <a:schemeClr val="tx1">
                    <a:lumMod val="65000"/>
                    <a:lumOff val="35000"/>
                  </a:schemeClr>
                </a:solidFill>
                <a:latin typeface="微软雅黑" panose="020B0503020204020204" pitchFamily="34" charset="-122"/>
              </a:rPr>
              <a:t>添加说明文字添加说明文字添加说明文字。</a:t>
            </a:r>
          </a:p>
        </p:txBody>
      </p:sp>
      <p:sp>
        <p:nvSpPr>
          <p:cNvPr id="34" name="文本框 7"/>
          <p:cNvSpPr txBox="1">
            <a:spLocks noChangeArrowheads="1"/>
          </p:cNvSpPr>
          <p:nvPr/>
        </p:nvSpPr>
        <p:spPr bwMode="auto">
          <a:xfrm>
            <a:off x="6012160" y="3761258"/>
            <a:ext cx="2304256" cy="8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506020202030204" pitchFamily="34" charset="0"/>
                <a:ea typeface="微软雅黑" panose="020B0503020204020204" pitchFamily="34" charset="-122"/>
              </a:defRPr>
            </a:lvl1pPr>
            <a:lvl2pPr>
              <a:defRPr sz="2800">
                <a:solidFill>
                  <a:schemeClr val="tx1"/>
                </a:solidFill>
                <a:latin typeface="Arial Narrow" panose="020B0506020202030204" pitchFamily="34" charset="0"/>
                <a:ea typeface="微软雅黑" panose="020B0503020204020204" pitchFamily="34" charset="-122"/>
              </a:defRPr>
            </a:lvl2pPr>
            <a:lvl3pPr>
              <a:defRPr sz="2400">
                <a:solidFill>
                  <a:schemeClr val="tx1"/>
                </a:solidFill>
                <a:latin typeface="Arial Narrow" panose="020B0506020202030204" pitchFamily="34" charset="0"/>
                <a:ea typeface="微软雅黑" panose="020B0503020204020204" pitchFamily="34" charset="-122"/>
              </a:defRPr>
            </a:lvl3pPr>
            <a:lvl4pPr>
              <a:defRPr sz="2000">
                <a:solidFill>
                  <a:schemeClr val="tx1"/>
                </a:solidFill>
                <a:latin typeface="Arial Narrow" panose="020B0506020202030204" pitchFamily="34" charset="0"/>
                <a:ea typeface="微软雅黑" panose="020B0503020204020204" pitchFamily="34" charset="-122"/>
              </a:defRPr>
            </a:lvl4pPr>
            <a:lvl5pPr>
              <a:defRPr sz="2000">
                <a:solidFill>
                  <a:schemeClr val="tx1"/>
                </a:solidFill>
                <a:latin typeface="Arial Narrow" panose="020B05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506020202030204" pitchFamily="34" charset="0"/>
                <a:ea typeface="微软雅黑" panose="020B0503020204020204" pitchFamily="34" charset="-122"/>
              </a:defRPr>
            </a:lvl9pPr>
          </a:lstStyle>
          <a:p>
            <a:pPr>
              <a:lnSpc>
                <a:spcPct val="120000"/>
              </a:lnSpc>
            </a:pPr>
            <a:r>
              <a:rPr lang="zh-CN" altLang="en-US" sz="1100" b="1" dirty="0">
                <a:solidFill>
                  <a:schemeClr val="tx1">
                    <a:lumMod val="65000"/>
                    <a:lumOff val="35000"/>
                  </a:schemeClr>
                </a:solidFill>
                <a:latin typeface="微软雅黑" panose="020B0503020204020204" pitchFamily="34" charset="-122"/>
              </a:rPr>
              <a:t>项目四情况</a:t>
            </a:r>
            <a:endParaRPr lang="en-US" altLang="zh-CN" sz="1100" b="1" dirty="0">
              <a:solidFill>
                <a:schemeClr val="tx1">
                  <a:lumMod val="65000"/>
                  <a:lumOff val="35000"/>
                </a:schemeClr>
              </a:solidFill>
              <a:latin typeface="微软雅黑" panose="020B0503020204020204" pitchFamily="34" charset="-122"/>
            </a:endParaRPr>
          </a:p>
          <a:p>
            <a:pPr>
              <a:lnSpc>
                <a:spcPct val="120000"/>
              </a:lnSpc>
            </a:pPr>
            <a:r>
              <a:rPr lang="zh-CN" altLang="en-US" sz="1050" dirty="0">
                <a:solidFill>
                  <a:schemeClr val="tx1">
                    <a:lumMod val="65000"/>
                    <a:lumOff val="35000"/>
                  </a:schemeClr>
                </a:solidFill>
                <a:latin typeface="微软雅黑" panose="020B0503020204020204" pitchFamily="34" charset="-122"/>
              </a:rPr>
              <a:t>添加说明文字添加说明文字添加说明文字。</a:t>
            </a:r>
          </a:p>
        </p:txBody>
      </p:sp>
    </p:spTree>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2" presetClass="entr" presetSubtype="8" fill="hold" nodeType="afterEffect" p14:presetBounceEnd="14000">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14:bounceEnd="14000">
                                          <p:cBhvr additive="base">
                                            <p:cTn id="24" dur="500" fill="hold"/>
                                            <p:tgtEl>
                                              <p:spTgt spid="22"/>
                                            </p:tgtEl>
                                            <p:attrNameLst>
                                              <p:attrName>ppt_x</p:attrName>
                                            </p:attrNameLst>
                                          </p:cBhvr>
                                          <p:tavLst>
                                            <p:tav tm="0">
                                              <p:val>
                                                <p:strVal val="0-#ppt_w/2"/>
                                              </p:val>
                                            </p:tav>
                                            <p:tav tm="100000">
                                              <p:val>
                                                <p:strVal val="#ppt_x"/>
                                              </p:val>
                                            </p:tav>
                                          </p:tavLst>
                                        </p:anim>
                                        <p:anim calcmode="lin" valueType="num" p14:bounceEnd="14000">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125"/>
                                </p:stCondLst>
                                <p:childTnLst>
                                  <p:par>
                                    <p:cTn id="27" presetID="2" presetClass="entr" presetSubtype="8" fill="hold" nodeType="afterEffect" p14:presetBounceEnd="14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14000">
                                          <p:cBhvr additive="base">
                                            <p:cTn id="29" dur="500" fill="hold"/>
                                            <p:tgtEl>
                                              <p:spTgt spid="7"/>
                                            </p:tgtEl>
                                            <p:attrNameLst>
                                              <p:attrName>ppt_x</p:attrName>
                                            </p:attrNameLst>
                                          </p:cBhvr>
                                          <p:tavLst>
                                            <p:tav tm="0">
                                              <p:val>
                                                <p:strVal val="0-#ppt_w/2"/>
                                              </p:val>
                                            </p:tav>
                                            <p:tav tm="100000">
                                              <p:val>
                                                <p:strVal val="#ppt_x"/>
                                              </p:val>
                                            </p:tav>
                                          </p:tavLst>
                                        </p:anim>
                                        <p:anim calcmode="lin" valueType="num" p14:bounceEnd="14000">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2625"/>
                                </p:stCondLst>
                                <p:childTnLst>
                                  <p:par>
                                    <p:cTn id="32" presetID="2" presetClass="entr" presetSubtype="8" fill="hold" nodeType="afterEffect" p14:presetBounceEnd="14000">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14:bounceEnd="14000">
                                          <p:cBhvr additive="base">
                                            <p:cTn id="34" dur="500" fill="hold"/>
                                            <p:tgtEl>
                                              <p:spTgt spid="14"/>
                                            </p:tgtEl>
                                            <p:attrNameLst>
                                              <p:attrName>ppt_x</p:attrName>
                                            </p:attrNameLst>
                                          </p:cBhvr>
                                          <p:tavLst>
                                            <p:tav tm="0">
                                              <p:val>
                                                <p:strVal val="0-#ppt_w/2"/>
                                              </p:val>
                                            </p:tav>
                                            <p:tav tm="100000">
                                              <p:val>
                                                <p:strVal val="#ppt_x"/>
                                              </p:val>
                                            </p:tav>
                                          </p:tavLst>
                                        </p:anim>
                                        <p:anim calcmode="lin" valueType="num" p14:bounceEnd="14000">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125"/>
                                </p:stCondLst>
                                <p:childTnLst>
                                  <p:par>
                                    <p:cTn id="37" presetID="2" presetClass="entr" presetSubtype="8" fill="hold" nodeType="afterEffect" p14:presetBounceEnd="14000">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14:bounceEnd="14000">
                                          <p:cBhvr additive="base">
                                            <p:cTn id="39" dur="500" fill="hold"/>
                                            <p:tgtEl>
                                              <p:spTgt spid="18"/>
                                            </p:tgtEl>
                                            <p:attrNameLst>
                                              <p:attrName>ppt_x</p:attrName>
                                            </p:attrNameLst>
                                          </p:cBhvr>
                                          <p:tavLst>
                                            <p:tav tm="0">
                                              <p:val>
                                                <p:strVal val="0-#ppt_w/2"/>
                                              </p:val>
                                            </p:tav>
                                            <p:tav tm="100000">
                                              <p:val>
                                                <p:strVal val="#ppt_x"/>
                                              </p:val>
                                            </p:tav>
                                          </p:tavLst>
                                        </p:anim>
                                        <p:anim calcmode="lin" valueType="num" p14:bounceEnd="14000">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3625"/>
                                </p:stCondLst>
                                <p:childTnLst>
                                  <p:par>
                                    <p:cTn id="42" presetID="47"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10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150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par>
                              <p:cTn id="62" fill="hold">
                                <p:stCondLst>
                                  <p:cond delay="4625"/>
                                </p:stCondLst>
                                <p:childTnLst>
                                  <p:par>
                                    <p:cTn id="63" presetID="16" presetClass="entr" presetSubtype="42"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arn(outHorizontal)">
                                          <p:cBhvr>
                                            <p:cTn id="65" dur="1000"/>
                                            <p:tgtEl>
                                              <p:spTgt spid="30"/>
                                            </p:tgtEl>
                                          </p:cBhvr>
                                        </p:animEffect>
                                      </p:childTnLst>
                                    </p:cTn>
                                  </p:par>
                                </p:childTnLst>
                              </p:cTn>
                            </p:par>
                            <p:par>
                              <p:cTn id="66" fill="hold">
                                <p:stCondLst>
                                  <p:cond delay="5625"/>
                                </p:stCondLst>
                                <p:childTnLst>
                                  <p:par>
                                    <p:cTn id="67" presetID="22" presetClass="entr" presetSubtype="8"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left)">
                                          <p:cBhvr>
                                            <p:cTn id="69" dur="750"/>
                                            <p:tgtEl>
                                              <p:spTgt spid="31"/>
                                            </p:tgtEl>
                                          </p:cBhvr>
                                        </p:animEffect>
                                      </p:childTnLst>
                                    </p:cTn>
                                  </p:par>
                                </p:childTnLst>
                              </p:cTn>
                            </p:par>
                            <p:par>
                              <p:cTn id="70" fill="hold">
                                <p:stCondLst>
                                  <p:cond delay="6625"/>
                                </p:stCondLst>
                                <p:childTnLst>
                                  <p:par>
                                    <p:cTn id="71" presetID="22" presetClass="entr" presetSubtype="8"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750"/>
                                            <p:tgtEl>
                                              <p:spTgt spid="32"/>
                                            </p:tgtEl>
                                          </p:cBhvr>
                                        </p:animEffect>
                                      </p:childTnLst>
                                    </p:cTn>
                                  </p:par>
                                </p:childTnLst>
                              </p:cTn>
                            </p:par>
                            <p:par>
                              <p:cTn id="74" fill="hold">
                                <p:stCondLst>
                                  <p:cond delay="7625"/>
                                </p:stCondLst>
                                <p:childTnLst>
                                  <p:par>
                                    <p:cTn id="75" presetID="22" presetClass="entr" presetSubtype="8"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750"/>
                                            <p:tgtEl>
                                              <p:spTgt spid="33"/>
                                            </p:tgtEl>
                                          </p:cBhvr>
                                        </p:animEffect>
                                      </p:childTnLst>
                                    </p:cTn>
                                  </p:par>
                                </p:childTnLst>
                              </p:cTn>
                            </p:par>
                            <p:par>
                              <p:cTn id="78" fill="hold">
                                <p:stCondLst>
                                  <p:cond delay="8625"/>
                                </p:stCondLst>
                                <p:childTnLst>
                                  <p:par>
                                    <p:cTn id="79" presetID="22" presetClass="entr" presetSubtype="8"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6" grpId="0" animBg="1"/>
          <p:bldP spid="27" grpId="0" animBg="1"/>
          <p:bldP spid="28" grpId="0" animBg="1"/>
          <p:bldP spid="29" grpId="0" animBg="1"/>
          <p:bldP spid="30" grpId="0" animBg="1"/>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2" presetClass="entr" presetSubtype="8"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125"/>
                                </p:stCondLst>
                                <p:childTnLst>
                                  <p:par>
                                    <p:cTn id="27" presetID="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2625"/>
                                </p:stCondLst>
                                <p:childTnLst>
                                  <p:par>
                                    <p:cTn id="32" presetID="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125"/>
                                </p:stCondLst>
                                <p:childTnLst>
                                  <p:par>
                                    <p:cTn id="37" presetID="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0-#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3625"/>
                                </p:stCondLst>
                                <p:childTnLst>
                                  <p:par>
                                    <p:cTn id="42" presetID="47"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50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100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150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par>
                              <p:cTn id="62" fill="hold">
                                <p:stCondLst>
                                  <p:cond delay="4625"/>
                                </p:stCondLst>
                                <p:childTnLst>
                                  <p:par>
                                    <p:cTn id="63" presetID="16" presetClass="entr" presetSubtype="42"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barn(outHorizontal)">
                                          <p:cBhvr>
                                            <p:cTn id="65" dur="1000"/>
                                            <p:tgtEl>
                                              <p:spTgt spid="30"/>
                                            </p:tgtEl>
                                          </p:cBhvr>
                                        </p:animEffect>
                                      </p:childTnLst>
                                    </p:cTn>
                                  </p:par>
                                </p:childTnLst>
                              </p:cTn>
                            </p:par>
                            <p:par>
                              <p:cTn id="66" fill="hold">
                                <p:stCondLst>
                                  <p:cond delay="5625"/>
                                </p:stCondLst>
                                <p:childTnLst>
                                  <p:par>
                                    <p:cTn id="67" presetID="22" presetClass="entr" presetSubtype="8"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left)">
                                          <p:cBhvr>
                                            <p:cTn id="69" dur="750"/>
                                            <p:tgtEl>
                                              <p:spTgt spid="31"/>
                                            </p:tgtEl>
                                          </p:cBhvr>
                                        </p:animEffect>
                                      </p:childTnLst>
                                    </p:cTn>
                                  </p:par>
                                </p:childTnLst>
                              </p:cTn>
                            </p:par>
                            <p:par>
                              <p:cTn id="70" fill="hold">
                                <p:stCondLst>
                                  <p:cond delay="6625"/>
                                </p:stCondLst>
                                <p:childTnLst>
                                  <p:par>
                                    <p:cTn id="71" presetID="22" presetClass="entr" presetSubtype="8"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750"/>
                                            <p:tgtEl>
                                              <p:spTgt spid="32"/>
                                            </p:tgtEl>
                                          </p:cBhvr>
                                        </p:animEffect>
                                      </p:childTnLst>
                                    </p:cTn>
                                  </p:par>
                                </p:childTnLst>
                              </p:cTn>
                            </p:par>
                            <p:par>
                              <p:cTn id="74" fill="hold">
                                <p:stCondLst>
                                  <p:cond delay="7625"/>
                                </p:stCondLst>
                                <p:childTnLst>
                                  <p:par>
                                    <p:cTn id="75" presetID="22" presetClass="entr" presetSubtype="8"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750"/>
                                            <p:tgtEl>
                                              <p:spTgt spid="33"/>
                                            </p:tgtEl>
                                          </p:cBhvr>
                                        </p:animEffect>
                                      </p:childTnLst>
                                    </p:cTn>
                                  </p:par>
                                </p:childTnLst>
                              </p:cTn>
                            </p:par>
                            <p:par>
                              <p:cTn id="78" fill="hold">
                                <p:stCondLst>
                                  <p:cond delay="8625"/>
                                </p:stCondLst>
                                <p:childTnLst>
                                  <p:par>
                                    <p:cTn id="79" presetID="22" presetClass="entr" presetSubtype="8"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6" grpId="0" animBg="1"/>
          <p:bldP spid="27" grpId="0" animBg="1"/>
          <p:bldP spid="28" grpId="0" animBg="1"/>
          <p:bldP spid="29" grpId="0" animBg="1"/>
          <p:bldP spid="30" grpId="0" animBg="1"/>
          <p:bldP spid="31" grpId="0"/>
          <p:bldP spid="32" grpId="0"/>
          <p:bldP spid="33" grpId="0"/>
          <p:bldP spid="3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学习培训情况</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6</a:t>
            </a:fld>
            <a:endParaRPr lang="zh-CN" altLang="en-US" sz="1800" dirty="0">
              <a:solidFill>
                <a:schemeClr val="bg1"/>
              </a:solidFill>
            </a:endParaRPr>
          </a:p>
        </p:txBody>
      </p:sp>
      <p:grpSp>
        <p:nvGrpSpPr>
          <p:cNvPr id="7" name="组合 6"/>
          <p:cNvGrpSpPr/>
          <p:nvPr/>
        </p:nvGrpSpPr>
        <p:grpSpPr>
          <a:xfrm>
            <a:off x="5538813" y="1478389"/>
            <a:ext cx="2796076" cy="2835506"/>
            <a:chOff x="1331640" y="1707654"/>
            <a:chExt cx="2796076" cy="2835506"/>
          </a:xfrm>
        </p:grpSpPr>
        <p:sp>
          <p:nvSpPr>
            <p:cNvPr id="11" name="等腰三角形 5"/>
            <p:cNvSpPr/>
            <p:nvPr/>
          </p:nvSpPr>
          <p:spPr>
            <a:xfrm>
              <a:off x="1608861" y="1707654"/>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等腰三角形 5"/>
            <p:cNvSpPr/>
            <p:nvPr/>
          </p:nvSpPr>
          <p:spPr>
            <a:xfrm>
              <a:off x="1619672" y="2445005"/>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等腰三角形 5"/>
            <p:cNvSpPr/>
            <p:nvPr/>
          </p:nvSpPr>
          <p:spPr>
            <a:xfrm flipV="1">
              <a:off x="1608861" y="3167482"/>
              <a:ext cx="1234974" cy="634853"/>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 name="connsiteX0-121" fmla="*/ 0 w 1240133"/>
                <a:gd name="connsiteY0-122" fmla="*/ 652643 h 652643"/>
                <a:gd name="connsiteX1-123" fmla="*/ 1240133 w 1240133"/>
                <a:gd name="connsiteY1-124" fmla="*/ 0 h 652643"/>
                <a:gd name="connsiteX2-125" fmla="*/ 1224300 w 1240133"/>
                <a:gd name="connsiteY2-126" fmla="*/ 638411 h 652643"/>
                <a:gd name="connsiteX3-127" fmla="*/ 0 w 1240133"/>
                <a:gd name="connsiteY3-128" fmla="*/ 652643 h 652643"/>
                <a:gd name="connsiteX0-129" fmla="*/ 0 w 1233017"/>
                <a:gd name="connsiteY0-130" fmla="*/ 629932 h 629932"/>
                <a:gd name="connsiteX1-131" fmla="*/ 1233017 w 1233017"/>
                <a:gd name="connsiteY1-132" fmla="*/ 9311 h 629932"/>
                <a:gd name="connsiteX2-133" fmla="*/ 1224300 w 1233017"/>
                <a:gd name="connsiteY2-134" fmla="*/ 615700 h 629932"/>
                <a:gd name="connsiteX3-135" fmla="*/ 0 w 1233017"/>
                <a:gd name="connsiteY3-136" fmla="*/ 629932 h 629932"/>
                <a:gd name="connsiteX0-137" fmla="*/ 0 w 1233017"/>
                <a:gd name="connsiteY0-138" fmla="*/ 629932 h 644164"/>
                <a:gd name="connsiteX1-139" fmla="*/ 1233017 w 1233017"/>
                <a:gd name="connsiteY1-140" fmla="*/ 9311 h 644164"/>
                <a:gd name="connsiteX2-141" fmla="*/ 1224300 w 1233017"/>
                <a:gd name="connsiteY2-142" fmla="*/ 644164 h 644164"/>
                <a:gd name="connsiteX3-143" fmla="*/ 0 w 1233017"/>
                <a:gd name="connsiteY3-144" fmla="*/ 629932 h 644164"/>
                <a:gd name="connsiteX0-145" fmla="*/ 0 w 1233017"/>
                <a:gd name="connsiteY0-146" fmla="*/ 629932 h 644164"/>
                <a:gd name="connsiteX1-147" fmla="*/ 1233017 w 1233017"/>
                <a:gd name="connsiteY1-148" fmla="*/ 9311 h 644164"/>
                <a:gd name="connsiteX2-149" fmla="*/ 1224300 w 1233017"/>
                <a:gd name="connsiteY2-150" fmla="*/ 644164 h 644164"/>
                <a:gd name="connsiteX3-151" fmla="*/ 0 w 1233017"/>
                <a:gd name="connsiteY3-152" fmla="*/ 629932 h 644164"/>
                <a:gd name="connsiteX0-153" fmla="*/ 0 w 1233017"/>
                <a:gd name="connsiteY0-154" fmla="*/ 629932 h 644164"/>
                <a:gd name="connsiteX1-155" fmla="*/ 1233017 w 1233017"/>
                <a:gd name="connsiteY1-156" fmla="*/ 9311 h 644164"/>
                <a:gd name="connsiteX2-157" fmla="*/ 1224300 w 1233017"/>
                <a:gd name="connsiteY2-158" fmla="*/ 644164 h 644164"/>
                <a:gd name="connsiteX3-159" fmla="*/ 0 w 1233017"/>
                <a:gd name="connsiteY3-160" fmla="*/ 629932 h 644164"/>
                <a:gd name="connsiteX0-161" fmla="*/ 0 w 1233017"/>
                <a:gd name="connsiteY0-162" fmla="*/ 629932 h 640606"/>
                <a:gd name="connsiteX1-163" fmla="*/ 1233017 w 1233017"/>
                <a:gd name="connsiteY1-164" fmla="*/ 9311 h 640606"/>
                <a:gd name="connsiteX2-165" fmla="*/ 1227858 w 1233017"/>
                <a:gd name="connsiteY2-166" fmla="*/ 640606 h 640606"/>
                <a:gd name="connsiteX3-167" fmla="*/ 0 w 1233017"/>
                <a:gd name="connsiteY3-168" fmla="*/ 629932 h 640606"/>
                <a:gd name="connsiteX0-169" fmla="*/ 0 w 1225901"/>
                <a:gd name="connsiteY0-170" fmla="*/ 632363 h 639479"/>
                <a:gd name="connsiteX1-171" fmla="*/ 1225901 w 1225901"/>
                <a:gd name="connsiteY1-172" fmla="*/ 8184 h 639479"/>
                <a:gd name="connsiteX2-173" fmla="*/ 1220742 w 1225901"/>
                <a:gd name="connsiteY2-174" fmla="*/ 639479 h 639479"/>
                <a:gd name="connsiteX3-175" fmla="*/ 0 w 1225901"/>
                <a:gd name="connsiteY3-176" fmla="*/ 632363 h 639479"/>
                <a:gd name="connsiteX0-177" fmla="*/ 0 w 1225901"/>
                <a:gd name="connsiteY0-178" fmla="*/ 624179 h 631295"/>
                <a:gd name="connsiteX1-179" fmla="*/ 1225901 w 1225901"/>
                <a:gd name="connsiteY1-180" fmla="*/ 0 h 631295"/>
                <a:gd name="connsiteX2-181" fmla="*/ 1220742 w 1225901"/>
                <a:gd name="connsiteY2-182" fmla="*/ 631295 h 631295"/>
                <a:gd name="connsiteX3-183" fmla="*/ 0 w 1225901"/>
                <a:gd name="connsiteY3-184" fmla="*/ 624179 h 631295"/>
                <a:gd name="connsiteX0-185" fmla="*/ 0 w 1225901"/>
                <a:gd name="connsiteY0-186" fmla="*/ 624179 h 631295"/>
                <a:gd name="connsiteX1-187" fmla="*/ 1225901 w 1225901"/>
                <a:gd name="connsiteY1-188" fmla="*/ 0 h 631295"/>
                <a:gd name="connsiteX2-189" fmla="*/ 1220742 w 1225901"/>
                <a:gd name="connsiteY2-190" fmla="*/ 631295 h 631295"/>
                <a:gd name="connsiteX3-191" fmla="*/ 0 w 1225901"/>
                <a:gd name="connsiteY3-192" fmla="*/ 624179 h 631295"/>
                <a:gd name="connsiteX0-193" fmla="*/ 0 w 1225901"/>
                <a:gd name="connsiteY0-194" fmla="*/ 624179 h 631295"/>
                <a:gd name="connsiteX1-195" fmla="*/ 1225901 w 1225901"/>
                <a:gd name="connsiteY1-196" fmla="*/ 0 h 631295"/>
                <a:gd name="connsiteX2-197" fmla="*/ 1220742 w 1225901"/>
                <a:gd name="connsiteY2-198" fmla="*/ 631295 h 631295"/>
                <a:gd name="connsiteX3-199" fmla="*/ 0 w 1225901"/>
                <a:gd name="connsiteY3-200" fmla="*/ 624179 h 631295"/>
                <a:gd name="connsiteX0-201" fmla="*/ 0 w 1225901"/>
                <a:gd name="connsiteY0-202" fmla="*/ 624179 h 631295"/>
                <a:gd name="connsiteX1-203" fmla="*/ 1225901 w 1225901"/>
                <a:gd name="connsiteY1-204" fmla="*/ 0 h 631295"/>
                <a:gd name="connsiteX2-205" fmla="*/ 1220742 w 1225901"/>
                <a:gd name="connsiteY2-206" fmla="*/ 631295 h 631295"/>
                <a:gd name="connsiteX3-207" fmla="*/ 0 w 1225901"/>
                <a:gd name="connsiteY3-208" fmla="*/ 624179 h 631295"/>
                <a:gd name="connsiteX0-209" fmla="*/ 0 w 1218785"/>
                <a:gd name="connsiteY0-210" fmla="*/ 631295 h 631295"/>
                <a:gd name="connsiteX1-211" fmla="*/ 1218785 w 1218785"/>
                <a:gd name="connsiteY1-212" fmla="*/ 0 h 631295"/>
                <a:gd name="connsiteX2-213" fmla="*/ 1213626 w 1218785"/>
                <a:gd name="connsiteY2-214" fmla="*/ 631295 h 631295"/>
                <a:gd name="connsiteX3-215" fmla="*/ 0 w 1218785"/>
                <a:gd name="connsiteY3-216" fmla="*/ 631295 h 631295"/>
                <a:gd name="connsiteX0-217" fmla="*/ 0 w 1229459"/>
                <a:gd name="connsiteY0-218" fmla="*/ 631295 h 631295"/>
                <a:gd name="connsiteX1-219" fmla="*/ 1229459 w 1229459"/>
                <a:gd name="connsiteY1-220" fmla="*/ 0 h 631295"/>
                <a:gd name="connsiteX2-221" fmla="*/ 1224300 w 1229459"/>
                <a:gd name="connsiteY2-222" fmla="*/ 631295 h 631295"/>
                <a:gd name="connsiteX3-223" fmla="*/ 0 w 1229459"/>
                <a:gd name="connsiteY3-224" fmla="*/ 631295 h 631295"/>
                <a:gd name="connsiteX0-225" fmla="*/ 0 w 1231416"/>
                <a:gd name="connsiteY0-226" fmla="*/ 631295 h 634853"/>
                <a:gd name="connsiteX1-227" fmla="*/ 1229459 w 1231416"/>
                <a:gd name="connsiteY1-228" fmla="*/ 0 h 634853"/>
                <a:gd name="connsiteX2-229" fmla="*/ 1231416 w 1231416"/>
                <a:gd name="connsiteY2-230" fmla="*/ 634853 h 634853"/>
                <a:gd name="connsiteX3-231" fmla="*/ 0 w 1231416"/>
                <a:gd name="connsiteY3-232" fmla="*/ 631295 h 634853"/>
                <a:gd name="connsiteX0-233" fmla="*/ 0 w 1234974"/>
                <a:gd name="connsiteY0-234" fmla="*/ 634853 h 634853"/>
                <a:gd name="connsiteX1-235" fmla="*/ 1233017 w 1234974"/>
                <a:gd name="connsiteY1-236" fmla="*/ 0 h 634853"/>
                <a:gd name="connsiteX2-237" fmla="*/ 1234974 w 1234974"/>
                <a:gd name="connsiteY2-238" fmla="*/ 634853 h 634853"/>
                <a:gd name="connsiteX3-239" fmla="*/ 0 w 1234974"/>
                <a:gd name="connsiteY3-240" fmla="*/ 634853 h 634853"/>
              </a:gdLst>
              <a:ahLst/>
              <a:cxnLst>
                <a:cxn ang="0">
                  <a:pos x="connsiteX0-1" y="connsiteY0-2"/>
                </a:cxn>
                <a:cxn ang="0">
                  <a:pos x="connsiteX1-3" y="connsiteY1-4"/>
                </a:cxn>
                <a:cxn ang="0">
                  <a:pos x="connsiteX2-5" y="connsiteY2-6"/>
                </a:cxn>
                <a:cxn ang="0">
                  <a:pos x="connsiteX3-7" y="connsiteY3-8"/>
                </a:cxn>
              </a:cxnLst>
              <a:rect l="l" t="t" r="r" b="b"/>
              <a:pathLst>
                <a:path w="1234974" h="634853">
                  <a:moveTo>
                    <a:pt x="0" y="634853"/>
                  </a:moveTo>
                  <a:cubicBezTo>
                    <a:pt x="291221" y="118435"/>
                    <a:pt x="835057" y="509"/>
                    <a:pt x="1233017" y="0"/>
                  </a:cubicBezTo>
                  <a:cubicBezTo>
                    <a:pt x="1041538" y="225850"/>
                    <a:pt x="1084887" y="423235"/>
                    <a:pt x="1234974" y="634853"/>
                  </a:cubicBezTo>
                  <a:lnTo>
                    <a:pt x="0" y="634853"/>
                  </a:lnTo>
                  <a:close/>
                </a:path>
              </a:pathLst>
            </a:cu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等腰三角形 5"/>
            <p:cNvSpPr/>
            <p:nvPr/>
          </p:nvSpPr>
          <p:spPr>
            <a:xfrm flipV="1">
              <a:off x="1619672" y="3356821"/>
              <a:ext cx="1247249" cy="1186339"/>
            </a:xfrm>
            <a:custGeom>
              <a:avLst/>
              <a:gdLst>
                <a:gd name="connsiteX0" fmla="*/ 0 w 936104"/>
                <a:gd name="connsiteY0" fmla="*/ 432048 h 432048"/>
                <a:gd name="connsiteX1" fmla="*/ 468052 w 936104"/>
                <a:gd name="connsiteY1" fmla="*/ 0 h 432048"/>
                <a:gd name="connsiteX2" fmla="*/ 936104 w 936104"/>
                <a:gd name="connsiteY2" fmla="*/ 432048 h 432048"/>
                <a:gd name="connsiteX3" fmla="*/ 0 w 936104"/>
                <a:gd name="connsiteY3" fmla="*/ 432048 h 432048"/>
                <a:gd name="connsiteX0-1" fmla="*/ 0 w 2405548"/>
                <a:gd name="connsiteY0-2" fmla="*/ 553019 h 553019"/>
                <a:gd name="connsiteX1-3" fmla="*/ 1937496 w 2405548"/>
                <a:gd name="connsiteY1-4" fmla="*/ 0 h 553019"/>
                <a:gd name="connsiteX2-5" fmla="*/ 2405548 w 2405548"/>
                <a:gd name="connsiteY2-6" fmla="*/ 432048 h 553019"/>
                <a:gd name="connsiteX3-7" fmla="*/ 0 w 2405548"/>
                <a:gd name="connsiteY3-8" fmla="*/ 553019 h 553019"/>
                <a:gd name="connsiteX0-9" fmla="*/ 0 w 2405548"/>
                <a:gd name="connsiteY0-10" fmla="*/ 1186339 h 1186339"/>
                <a:gd name="connsiteX1-11" fmla="*/ 1247249 w 2405548"/>
                <a:gd name="connsiteY1-12" fmla="*/ 0 h 1186339"/>
                <a:gd name="connsiteX2-13" fmla="*/ 2405548 w 2405548"/>
                <a:gd name="connsiteY2-14" fmla="*/ 1065368 h 1186339"/>
                <a:gd name="connsiteX3-15" fmla="*/ 0 w 2405548"/>
                <a:gd name="connsiteY3-16" fmla="*/ 1186339 h 1186339"/>
                <a:gd name="connsiteX0-17" fmla="*/ 0 w 1247249"/>
                <a:gd name="connsiteY0-18" fmla="*/ 1186339 h 1186339"/>
                <a:gd name="connsiteX1-19" fmla="*/ 1247249 w 1247249"/>
                <a:gd name="connsiteY1-20" fmla="*/ 0 h 1186339"/>
                <a:gd name="connsiteX2-21" fmla="*/ 1227858 w 1247249"/>
                <a:gd name="connsiteY2-22" fmla="*/ 634853 h 1186339"/>
                <a:gd name="connsiteX3-23" fmla="*/ 0 w 1247249"/>
                <a:gd name="connsiteY3-24" fmla="*/ 1186339 h 1186339"/>
                <a:gd name="connsiteX0-25" fmla="*/ 0 w 1247249"/>
                <a:gd name="connsiteY0-26" fmla="*/ 1186339 h 1186339"/>
                <a:gd name="connsiteX1-27" fmla="*/ 1247249 w 1247249"/>
                <a:gd name="connsiteY1-28" fmla="*/ 0 h 1186339"/>
                <a:gd name="connsiteX2-29" fmla="*/ 1227858 w 1247249"/>
                <a:gd name="connsiteY2-30" fmla="*/ 634853 h 1186339"/>
                <a:gd name="connsiteX3-31" fmla="*/ 0 w 1247249"/>
                <a:gd name="connsiteY3-32" fmla="*/ 1186339 h 1186339"/>
                <a:gd name="connsiteX0-33" fmla="*/ 0 w 1247249"/>
                <a:gd name="connsiteY0-34" fmla="*/ 1186339 h 1186339"/>
                <a:gd name="connsiteX1-35" fmla="*/ 1247249 w 1247249"/>
                <a:gd name="connsiteY1-36" fmla="*/ 0 h 1186339"/>
                <a:gd name="connsiteX2-37" fmla="*/ 1227858 w 1247249"/>
                <a:gd name="connsiteY2-38" fmla="*/ 634853 h 1186339"/>
                <a:gd name="connsiteX3-39" fmla="*/ 0 w 1247249"/>
                <a:gd name="connsiteY3-40" fmla="*/ 1186339 h 1186339"/>
                <a:gd name="connsiteX0-41" fmla="*/ 0 w 1247249"/>
                <a:gd name="connsiteY0-42" fmla="*/ 1186339 h 1186339"/>
                <a:gd name="connsiteX1-43" fmla="*/ 1247249 w 1247249"/>
                <a:gd name="connsiteY1-44" fmla="*/ 0 h 1186339"/>
                <a:gd name="connsiteX2-45" fmla="*/ 1227858 w 1247249"/>
                <a:gd name="connsiteY2-46" fmla="*/ 634853 h 1186339"/>
                <a:gd name="connsiteX3-47" fmla="*/ 0 w 1247249"/>
                <a:gd name="connsiteY3-48" fmla="*/ 1186339 h 1186339"/>
                <a:gd name="connsiteX0-49" fmla="*/ 0 w 1247249"/>
                <a:gd name="connsiteY0-50" fmla="*/ 1186339 h 1186339"/>
                <a:gd name="connsiteX1-51" fmla="*/ 1247249 w 1247249"/>
                <a:gd name="connsiteY1-52" fmla="*/ 0 h 1186339"/>
                <a:gd name="connsiteX2-53" fmla="*/ 1227858 w 1247249"/>
                <a:gd name="connsiteY2-54" fmla="*/ 634853 h 1186339"/>
                <a:gd name="connsiteX3-55" fmla="*/ 0 w 1247249"/>
                <a:gd name="connsiteY3-56" fmla="*/ 1186339 h 1186339"/>
                <a:gd name="connsiteX0-57" fmla="*/ 0 w 1247249"/>
                <a:gd name="connsiteY0-58" fmla="*/ 1186339 h 1186339"/>
                <a:gd name="connsiteX1-59" fmla="*/ 1247249 w 1247249"/>
                <a:gd name="connsiteY1-60" fmla="*/ 0 h 1186339"/>
                <a:gd name="connsiteX2-61" fmla="*/ 1227858 w 1247249"/>
                <a:gd name="connsiteY2-62" fmla="*/ 634853 h 1186339"/>
                <a:gd name="connsiteX3-63" fmla="*/ 0 w 1247249"/>
                <a:gd name="connsiteY3-64" fmla="*/ 1186339 h 1186339"/>
                <a:gd name="connsiteX0-65" fmla="*/ 0 w 1247249"/>
                <a:gd name="connsiteY0-66" fmla="*/ 1186339 h 1186339"/>
                <a:gd name="connsiteX1-67" fmla="*/ 1247249 w 1247249"/>
                <a:gd name="connsiteY1-68" fmla="*/ 0 h 1186339"/>
                <a:gd name="connsiteX2-69" fmla="*/ 1227858 w 1247249"/>
                <a:gd name="connsiteY2-70" fmla="*/ 634853 h 1186339"/>
                <a:gd name="connsiteX3-71" fmla="*/ 0 w 1247249"/>
                <a:gd name="connsiteY3-72" fmla="*/ 1186339 h 1186339"/>
                <a:gd name="connsiteX0-73" fmla="*/ 0 w 1247249"/>
                <a:gd name="connsiteY0-74" fmla="*/ 1186339 h 1186339"/>
                <a:gd name="connsiteX1-75" fmla="*/ 1247249 w 1247249"/>
                <a:gd name="connsiteY1-76" fmla="*/ 0 h 1186339"/>
                <a:gd name="connsiteX2-77" fmla="*/ 1227858 w 1247249"/>
                <a:gd name="connsiteY2-78" fmla="*/ 634853 h 1186339"/>
                <a:gd name="connsiteX3-79" fmla="*/ 0 w 1247249"/>
                <a:gd name="connsiteY3-80" fmla="*/ 1186339 h 1186339"/>
                <a:gd name="connsiteX0-81" fmla="*/ 0 w 1247249"/>
                <a:gd name="connsiteY0-82" fmla="*/ 1186339 h 1186339"/>
                <a:gd name="connsiteX1-83" fmla="*/ 1247249 w 1247249"/>
                <a:gd name="connsiteY1-84" fmla="*/ 0 h 1186339"/>
                <a:gd name="connsiteX2-85" fmla="*/ 1227858 w 1247249"/>
                <a:gd name="connsiteY2-86" fmla="*/ 634853 h 1186339"/>
                <a:gd name="connsiteX3-87" fmla="*/ 0 w 1247249"/>
                <a:gd name="connsiteY3-88" fmla="*/ 1186339 h 1186339"/>
                <a:gd name="connsiteX0-89" fmla="*/ 0 w 1247249"/>
                <a:gd name="connsiteY0-90" fmla="*/ 1186339 h 1186339"/>
                <a:gd name="connsiteX1-91" fmla="*/ 1247249 w 1247249"/>
                <a:gd name="connsiteY1-92" fmla="*/ 0 h 1186339"/>
                <a:gd name="connsiteX2-93" fmla="*/ 1227858 w 1247249"/>
                <a:gd name="connsiteY2-94" fmla="*/ 634853 h 1186339"/>
                <a:gd name="connsiteX3-95" fmla="*/ 0 w 1247249"/>
                <a:gd name="connsiteY3-96" fmla="*/ 1186339 h 1186339"/>
                <a:gd name="connsiteX0-97" fmla="*/ 0 w 1247249"/>
                <a:gd name="connsiteY0-98" fmla="*/ 1186339 h 1186339"/>
                <a:gd name="connsiteX1-99" fmla="*/ 1247249 w 1247249"/>
                <a:gd name="connsiteY1-100" fmla="*/ 0 h 1186339"/>
                <a:gd name="connsiteX2-101" fmla="*/ 1231416 w 1247249"/>
                <a:gd name="connsiteY2-102" fmla="*/ 638411 h 1186339"/>
                <a:gd name="connsiteX3-103" fmla="*/ 0 w 1247249"/>
                <a:gd name="connsiteY3-104" fmla="*/ 1186339 h 1186339"/>
                <a:gd name="connsiteX0-105" fmla="*/ 0 w 1247249"/>
                <a:gd name="connsiteY0-106" fmla="*/ 1186339 h 1186339"/>
                <a:gd name="connsiteX1-107" fmla="*/ 1247249 w 1247249"/>
                <a:gd name="connsiteY1-108" fmla="*/ 0 h 1186339"/>
                <a:gd name="connsiteX2-109" fmla="*/ 1231416 w 1247249"/>
                <a:gd name="connsiteY2-110" fmla="*/ 638411 h 1186339"/>
                <a:gd name="connsiteX3-111" fmla="*/ 0 w 1247249"/>
                <a:gd name="connsiteY3-112" fmla="*/ 1186339 h 1186339"/>
                <a:gd name="connsiteX0-113" fmla="*/ 0 w 1247249"/>
                <a:gd name="connsiteY0-114" fmla="*/ 1186339 h 1186339"/>
                <a:gd name="connsiteX1-115" fmla="*/ 1247249 w 1247249"/>
                <a:gd name="connsiteY1-116" fmla="*/ 0 h 1186339"/>
                <a:gd name="connsiteX2-117" fmla="*/ 1231416 w 1247249"/>
                <a:gd name="connsiteY2-118" fmla="*/ 638411 h 1186339"/>
                <a:gd name="connsiteX3-119" fmla="*/ 0 w 1247249"/>
                <a:gd name="connsiteY3-120" fmla="*/ 1186339 h 1186339"/>
              </a:gdLst>
              <a:ahLst/>
              <a:cxnLst>
                <a:cxn ang="0">
                  <a:pos x="connsiteX0-1" y="connsiteY0-2"/>
                </a:cxn>
                <a:cxn ang="0">
                  <a:pos x="connsiteX1-3" y="connsiteY1-4"/>
                </a:cxn>
                <a:cxn ang="0">
                  <a:pos x="connsiteX2-5" y="connsiteY2-6"/>
                </a:cxn>
                <a:cxn ang="0">
                  <a:pos x="connsiteX3-7" y="connsiteY3-8"/>
                </a:cxn>
              </a:cxnLst>
              <a:rect l="l" t="t" r="r" b="b"/>
              <a:pathLst>
                <a:path w="1247249" h="1186339">
                  <a:moveTo>
                    <a:pt x="0" y="1186339"/>
                  </a:moveTo>
                  <a:cubicBezTo>
                    <a:pt x="177366" y="310566"/>
                    <a:pt x="852847" y="57437"/>
                    <a:pt x="1247249" y="0"/>
                  </a:cubicBezTo>
                  <a:cubicBezTo>
                    <a:pt x="1055770" y="225850"/>
                    <a:pt x="1081329" y="426793"/>
                    <a:pt x="1231416" y="638411"/>
                  </a:cubicBezTo>
                  <a:cubicBezTo>
                    <a:pt x="597978" y="633668"/>
                    <a:pt x="270525" y="877981"/>
                    <a:pt x="0" y="1186339"/>
                  </a:cubicBezTo>
                  <a:close/>
                </a:path>
              </a:pathLst>
            </a:cu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圆角矩形 11"/>
            <p:cNvSpPr/>
            <p:nvPr/>
          </p:nvSpPr>
          <p:spPr>
            <a:xfrm>
              <a:off x="1331640" y="3079858"/>
              <a:ext cx="198918" cy="87624"/>
            </a:xfrm>
            <a:custGeom>
              <a:avLst/>
              <a:gdLst/>
              <a:ahLst/>
              <a:cxnLst/>
              <a:rect l="l" t="t" r="r" b="b"/>
              <a:pathLst>
                <a:path w="198918" h="87624">
                  <a:moveTo>
                    <a:pt x="43812" y="0"/>
                  </a:moveTo>
                  <a:lnTo>
                    <a:pt x="198918" y="0"/>
                  </a:lnTo>
                  <a:lnTo>
                    <a:pt x="198918" y="87624"/>
                  </a:lnTo>
                  <a:lnTo>
                    <a:pt x="43812" y="87624"/>
                  </a:lnTo>
                  <a:cubicBezTo>
                    <a:pt x="19615" y="87624"/>
                    <a:pt x="0" y="68009"/>
                    <a:pt x="0" y="43812"/>
                  </a:cubicBezTo>
                  <a:cubicBezTo>
                    <a:pt x="0" y="19615"/>
                    <a:pt x="19615" y="0"/>
                    <a:pt x="438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空心弧 15"/>
            <p:cNvSpPr/>
            <p:nvPr/>
          </p:nvSpPr>
          <p:spPr>
            <a:xfrm rot="5400000">
              <a:off x="3312321" y="2346812"/>
              <a:ext cx="509372" cy="1121419"/>
            </a:xfrm>
            <a:custGeom>
              <a:avLst/>
              <a:gdLst/>
              <a:ahLst/>
              <a:cxnLst/>
              <a:rect l="l" t="t" r="r" b="b"/>
              <a:pathLst>
                <a:path w="509372" h="1121419">
                  <a:moveTo>
                    <a:pt x="507512" y="1121419"/>
                  </a:moveTo>
                  <a:lnTo>
                    <a:pt x="509372" y="1119300"/>
                  </a:lnTo>
                  <a:lnTo>
                    <a:pt x="509372" y="1121419"/>
                  </a:lnTo>
                  <a:close/>
                  <a:moveTo>
                    <a:pt x="430106" y="1116802"/>
                  </a:moveTo>
                  <a:lnTo>
                    <a:pt x="434159" y="1121419"/>
                  </a:lnTo>
                  <a:lnTo>
                    <a:pt x="430599" y="1121419"/>
                  </a:lnTo>
                  <a:cubicBezTo>
                    <a:pt x="430325" y="1119896"/>
                    <a:pt x="430214" y="1118353"/>
                    <a:pt x="430106" y="1116802"/>
                  </a:cubicBezTo>
                  <a:close/>
                  <a:moveTo>
                    <a:pt x="0" y="259419"/>
                  </a:moveTo>
                  <a:lnTo>
                    <a:pt x="832" y="257324"/>
                  </a:lnTo>
                  <a:lnTo>
                    <a:pt x="0" y="257324"/>
                  </a:lnTo>
                  <a:cubicBezTo>
                    <a:pt x="0" y="161091"/>
                    <a:pt x="53696" y="72900"/>
                    <a:pt x="139188" y="28721"/>
                  </a:cubicBezTo>
                  <a:cubicBezTo>
                    <a:pt x="224680" y="-15459"/>
                    <a:pt x="327679" y="-8244"/>
                    <a:pt x="406177" y="47423"/>
                  </a:cubicBezTo>
                  <a:cubicBezTo>
                    <a:pt x="466571" y="90252"/>
                    <a:pt x="504696" y="156253"/>
                    <a:pt x="509372" y="227993"/>
                  </a:cubicBezTo>
                  <a:lnTo>
                    <a:pt x="509372" y="1073841"/>
                  </a:lnTo>
                  <a:cubicBezTo>
                    <a:pt x="502538" y="1059565"/>
                    <a:pt x="487753" y="1050433"/>
                    <a:pt x="470835" y="1050433"/>
                  </a:cubicBezTo>
                  <a:cubicBezTo>
                    <a:pt x="451854" y="1050433"/>
                    <a:pt x="435559" y="1061928"/>
                    <a:pt x="428567" y="1078352"/>
                  </a:cubicBezTo>
                  <a:cubicBezTo>
                    <a:pt x="427251" y="1065847"/>
                    <a:pt x="427023" y="1052948"/>
                    <a:pt x="427023" y="1039779"/>
                  </a:cubicBezTo>
                  <a:lnTo>
                    <a:pt x="427023" y="281216"/>
                  </a:lnTo>
                  <a:lnTo>
                    <a:pt x="427023" y="281216"/>
                  </a:lnTo>
                  <a:lnTo>
                    <a:pt x="427023" y="236015"/>
                  </a:lnTo>
                  <a:lnTo>
                    <a:pt x="426558" y="236015"/>
                  </a:lnTo>
                  <a:cubicBezTo>
                    <a:pt x="420904" y="189157"/>
                    <a:pt x="395728" y="146071"/>
                    <a:pt x="356132" y="117992"/>
                  </a:cubicBezTo>
                  <a:cubicBezTo>
                    <a:pt x="304025" y="81040"/>
                    <a:pt x="235655" y="76251"/>
                    <a:pt x="178905" y="105577"/>
                  </a:cubicBezTo>
                  <a:cubicBezTo>
                    <a:pt x="122253" y="134854"/>
                    <a:pt x="86634" y="193244"/>
                    <a:pt x="86558" y="256996"/>
                  </a:cubicBezTo>
                  <a:cubicBezTo>
                    <a:pt x="87499" y="257768"/>
                    <a:pt x="87520" y="258591"/>
                    <a:pt x="87520" y="259419"/>
                  </a:cubicBezTo>
                  <a:cubicBezTo>
                    <a:pt x="87520" y="284619"/>
                    <a:pt x="67928" y="305047"/>
                    <a:pt x="43760" y="305047"/>
                  </a:cubicBezTo>
                  <a:cubicBezTo>
                    <a:pt x="19592" y="305047"/>
                    <a:pt x="0" y="284619"/>
                    <a:pt x="0" y="259419"/>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 name="矩形 1"/>
          <p:cNvSpPr>
            <a:spLocks noChangeArrowheads="1"/>
          </p:cNvSpPr>
          <p:nvPr/>
        </p:nvSpPr>
        <p:spPr bwMode="auto">
          <a:xfrm>
            <a:off x="1043608" y="1624266"/>
            <a:ext cx="3528392"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2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18" name="矩形 1"/>
          <p:cNvSpPr>
            <a:spLocks noChangeArrowheads="1"/>
          </p:cNvSpPr>
          <p:nvPr/>
        </p:nvSpPr>
        <p:spPr bwMode="auto">
          <a:xfrm>
            <a:off x="1043608" y="2356361"/>
            <a:ext cx="3528392"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2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19" name="矩形 1"/>
          <p:cNvSpPr>
            <a:spLocks noChangeArrowheads="1"/>
          </p:cNvSpPr>
          <p:nvPr/>
        </p:nvSpPr>
        <p:spPr bwMode="auto">
          <a:xfrm>
            <a:off x="1043608" y="3088456"/>
            <a:ext cx="3528392"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2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sp>
        <p:nvSpPr>
          <p:cNvPr id="20" name="矩形 1"/>
          <p:cNvSpPr>
            <a:spLocks noChangeArrowheads="1"/>
          </p:cNvSpPr>
          <p:nvPr/>
        </p:nvSpPr>
        <p:spPr bwMode="auto">
          <a:xfrm>
            <a:off x="1043608" y="3820552"/>
            <a:ext cx="3528392" cy="54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30000"/>
              </a:lnSpc>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en-US" altLang="zh-CN" sz="1200" dirty="0">
              <a:solidFill>
                <a:srgbClr val="2F2637"/>
              </a:solidFill>
              <a:latin typeface="微软雅黑" panose="020B0503020204020204" pitchFamily="34" charset="-122"/>
              <a:ea typeface="微软雅黑" panose="020B0503020204020204" pitchFamily="34" charset="-122"/>
              <a:sym typeface="华文宋体" pitchFamily="2" charset="-122"/>
            </a:endParaRPr>
          </a:p>
        </p:txBody>
      </p:sp>
      <p:cxnSp>
        <p:nvCxnSpPr>
          <p:cNvPr id="21" name="直接连接符 20"/>
          <p:cNvCxnSpPr/>
          <p:nvPr/>
        </p:nvCxnSpPr>
        <p:spPr>
          <a:xfrm flipH="1">
            <a:off x="4662484" y="1839570"/>
            <a:ext cx="792087" cy="0"/>
          </a:xfrm>
          <a:prstGeom prst="line">
            <a:avLst/>
          </a:prstGeom>
          <a:ln w="6350">
            <a:solidFill>
              <a:schemeClr val="tx1">
                <a:lumMod val="65000"/>
                <a:lumOff val="35000"/>
                <a:alpha val="99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662484" y="2566582"/>
            <a:ext cx="792087" cy="0"/>
          </a:xfrm>
          <a:prstGeom prst="line">
            <a:avLst/>
          </a:prstGeom>
          <a:ln w="6350">
            <a:solidFill>
              <a:schemeClr val="tx1">
                <a:lumMod val="65000"/>
                <a:lumOff val="35000"/>
                <a:alpha val="99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662484" y="3293594"/>
            <a:ext cx="792087" cy="0"/>
          </a:xfrm>
          <a:prstGeom prst="line">
            <a:avLst/>
          </a:prstGeom>
          <a:ln w="6350">
            <a:solidFill>
              <a:schemeClr val="tx1">
                <a:lumMod val="65000"/>
                <a:lumOff val="35000"/>
                <a:alpha val="99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662484" y="4020607"/>
            <a:ext cx="792087" cy="0"/>
          </a:xfrm>
          <a:prstGeom prst="line">
            <a:avLst/>
          </a:prstGeom>
          <a:ln w="6350">
            <a:solidFill>
              <a:schemeClr val="tx1">
                <a:lumMod val="65000"/>
                <a:lumOff val="35000"/>
                <a:alpha val="99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par>
                                <p:cTn id="21" presetID="2" presetClass="entr" presetSubtype="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1625"/>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 presetClass="entr" presetSubtype="8" decel="53300" fill="hold" grpId="0" nodeType="withEffect">
                                  <p:stCondLst>
                                    <p:cond delay="30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750" fill="hold"/>
                                        <p:tgtEl>
                                          <p:spTgt spid="17"/>
                                        </p:tgtEl>
                                        <p:attrNameLst>
                                          <p:attrName>ppt_x</p:attrName>
                                        </p:attrNameLst>
                                      </p:cBhvr>
                                      <p:tavLst>
                                        <p:tav tm="0">
                                          <p:val>
                                            <p:strVal val="0-#ppt_w/2"/>
                                          </p:val>
                                        </p:tav>
                                        <p:tav tm="100000">
                                          <p:val>
                                            <p:strVal val="#ppt_x"/>
                                          </p:val>
                                        </p:tav>
                                      </p:tavLst>
                                    </p:anim>
                                    <p:anim calcmode="lin" valueType="num">
                                      <p:cBhvr additive="base">
                                        <p:cTn id="32" dur="750" fill="hold"/>
                                        <p:tgtEl>
                                          <p:spTgt spid="17"/>
                                        </p:tgtEl>
                                        <p:attrNameLst>
                                          <p:attrName>ppt_y</p:attrName>
                                        </p:attrNameLst>
                                      </p:cBhvr>
                                      <p:tavLst>
                                        <p:tav tm="0">
                                          <p:val>
                                            <p:strVal val="#ppt_y"/>
                                          </p:val>
                                        </p:tav>
                                        <p:tav tm="100000">
                                          <p:val>
                                            <p:strVal val="#ppt_y"/>
                                          </p:val>
                                        </p:tav>
                                      </p:tavLst>
                                    </p:anim>
                                  </p:childTnLst>
                                </p:cTn>
                              </p:par>
                            </p:childTnLst>
                          </p:cTn>
                        </p:par>
                        <p:par>
                          <p:cTn id="33" fill="hold">
                            <p:stCondLst>
                              <p:cond delay="2125"/>
                            </p:stCondLst>
                            <p:childTnLst>
                              <p:par>
                                <p:cTn id="34" presetID="22" presetClass="entr" presetSubtype="2"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right)">
                                      <p:cBhvr>
                                        <p:cTn id="36" dur="500"/>
                                        <p:tgtEl>
                                          <p:spTgt spid="22"/>
                                        </p:tgtEl>
                                      </p:cBhvr>
                                    </p:animEffect>
                                  </p:childTnLst>
                                </p:cTn>
                              </p:par>
                              <p:par>
                                <p:cTn id="37" presetID="2" presetClass="entr" presetSubtype="8" decel="53300" fill="hold" grpId="0" nodeType="withEffect">
                                  <p:stCondLst>
                                    <p:cond delay="30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750" fill="hold"/>
                                        <p:tgtEl>
                                          <p:spTgt spid="18"/>
                                        </p:tgtEl>
                                        <p:attrNameLst>
                                          <p:attrName>ppt_x</p:attrName>
                                        </p:attrNameLst>
                                      </p:cBhvr>
                                      <p:tavLst>
                                        <p:tav tm="0">
                                          <p:val>
                                            <p:strVal val="0-#ppt_w/2"/>
                                          </p:val>
                                        </p:tav>
                                        <p:tav tm="100000">
                                          <p:val>
                                            <p:strVal val="#ppt_x"/>
                                          </p:val>
                                        </p:tav>
                                      </p:tavLst>
                                    </p:anim>
                                    <p:anim calcmode="lin" valueType="num">
                                      <p:cBhvr additive="base">
                                        <p:cTn id="40" dur="750" fill="hold"/>
                                        <p:tgtEl>
                                          <p:spTgt spid="18"/>
                                        </p:tgtEl>
                                        <p:attrNameLst>
                                          <p:attrName>ppt_y</p:attrName>
                                        </p:attrNameLst>
                                      </p:cBhvr>
                                      <p:tavLst>
                                        <p:tav tm="0">
                                          <p:val>
                                            <p:strVal val="#ppt_y"/>
                                          </p:val>
                                        </p:tav>
                                        <p:tav tm="100000">
                                          <p:val>
                                            <p:strVal val="#ppt_y"/>
                                          </p:val>
                                        </p:tav>
                                      </p:tavLst>
                                    </p:anim>
                                  </p:childTnLst>
                                </p:cTn>
                              </p:par>
                            </p:childTnLst>
                          </p:cTn>
                        </p:par>
                        <p:par>
                          <p:cTn id="41" fill="hold">
                            <p:stCondLst>
                              <p:cond delay="2625"/>
                            </p:stCondLst>
                            <p:childTnLst>
                              <p:par>
                                <p:cTn id="42" presetID="22" presetClass="entr" presetSubtype="2"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right)">
                                      <p:cBhvr>
                                        <p:cTn id="44" dur="500"/>
                                        <p:tgtEl>
                                          <p:spTgt spid="23"/>
                                        </p:tgtEl>
                                      </p:cBhvr>
                                    </p:animEffect>
                                  </p:childTnLst>
                                </p:cTn>
                              </p:par>
                              <p:par>
                                <p:cTn id="45" presetID="2" presetClass="entr" presetSubtype="8" decel="53300" fill="hold" grpId="0" nodeType="withEffect">
                                  <p:stCondLst>
                                    <p:cond delay="30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750" fill="hold"/>
                                        <p:tgtEl>
                                          <p:spTgt spid="19"/>
                                        </p:tgtEl>
                                        <p:attrNameLst>
                                          <p:attrName>ppt_x</p:attrName>
                                        </p:attrNameLst>
                                      </p:cBhvr>
                                      <p:tavLst>
                                        <p:tav tm="0">
                                          <p:val>
                                            <p:strVal val="0-#ppt_w/2"/>
                                          </p:val>
                                        </p:tav>
                                        <p:tav tm="100000">
                                          <p:val>
                                            <p:strVal val="#ppt_x"/>
                                          </p:val>
                                        </p:tav>
                                      </p:tavLst>
                                    </p:anim>
                                    <p:anim calcmode="lin" valueType="num">
                                      <p:cBhvr additive="base">
                                        <p:cTn id="48" dur="750" fill="hold"/>
                                        <p:tgtEl>
                                          <p:spTgt spid="19"/>
                                        </p:tgtEl>
                                        <p:attrNameLst>
                                          <p:attrName>ppt_y</p:attrName>
                                        </p:attrNameLst>
                                      </p:cBhvr>
                                      <p:tavLst>
                                        <p:tav tm="0">
                                          <p:val>
                                            <p:strVal val="#ppt_y"/>
                                          </p:val>
                                        </p:tav>
                                        <p:tav tm="100000">
                                          <p:val>
                                            <p:strVal val="#ppt_y"/>
                                          </p:val>
                                        </p:tav>
                                      </p:tavLst>
                                    </p:anim>
                                  </p:childTnLst>
                                </p:cTn>
                              </p:par>
                            </p:childTnLst>
                          </p:cTn>
                        </p:par>
                        <p:par>
                          <p:cTn id="49" fill="hold">
                            <p:stCondLst>
                              <p:cond delay="3125"/>
                            </p:stCondLst>
                            <p:childTnLst>
                              <p:par>
                                <p:cTn id="50" presetID="22" presetClass="entr" presetSubtype="2"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right)">
                                      <p:cBhvr>
                                        <p:cTn id="52" dur="500"/>
                                        <p:tgtEl>
                                          <p:spTgt spid="24"/>
                                        </p:tgtEl>
                                      </p:cBhvr>
                                    </p:animEffect>
                                  </p:childTnLst>
                                </p:cTn>
                              </p:par>
                              <p:par>
                                <p:cTn id="53" presetID="2" presetClass="entr" presetSubtype="8" decel="53300" fill="hold" grpId="0" nodeType="withEffect">
                                  <p:stCondLst>
                                    <p:cond delay="3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750" fill="hold"/>
                                        <p:tgtEl>
                                          <p:spTgt spid="20"/>
                                        </p:tgtEl>
                                        <p:attrNameLst>
                                          <p:attrName>ppt_x</p:attrName>
                                        </p:attrNameLst>
                                      </p:cBhvr>
                                      <p:tavLst>
                                        <p:tav tm="0">
                                          <p:val>
                                            <p:strVal val="0-#ppt_w/2"/>
                                          </p:val>
                                        </p:tav>
                                        <p:tav tm="100000">
                                          <p:val>
                                            <p:strVal val="#ppt_x"/>
                                          </p:val>
                                        </p:tav>
                                      </p:tavLst>
                                    </p:anim>
                                    <p:anim calcmode="lin" valueType="num">
                                      <p:cBhvr additive="base">
                                        <p:cTn id="56" dur="75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合同签约情况</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7</a:t>
            </a:fld>
            <a:endParaRPr lang="zh-CN" altLang="en-US" sz="1800" dirty="0">
              <a:solidFill>
                <a:schemeClr val="bg1"/>
              </a:solidFill>
            </a:endParaRPr>
          </a:p>
        </p:txBody>
      </p:sp>
      <p:sp>
        <p:nvSpPr>
          <p:cNvPr id="24" name="椭圆 23"/>
          <p:cNvSpPr/>
          <p:nvPr/>
        </p:nvSpPr>
        <p:spPr>
          <a:xfrm>
            <a:off x="1187624" y="2638047"/>
            <a:ext cx="1863481" cy="1863967"/>
          </a:xfrm>
          <a:prstGeom prst="ellipse">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sz="1500"/>
          </a:p>
        </p:txBody>
      </p:sp>
      <p:sp>
        <p:nvSpPr>
          <p:cNvPr id="25" name="TextBox 2"/>
          <p:cNvSpPr txBox="1"/>
          <p:nvPr/>
        </p:nvSpPr>
        <p:spPr>
          <a:xfrm>
            <a:off x="1366913" y="3431532"/>
            <a:ext cx="1501081"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000" b="1" dirty="0">
                <a:solidFill>
                  <a:schemeClr val="bg1"/>
                </a:solidFill>
              </a:rPr>
              <a:t>合同签约</a:t>
            </a:r>
            <a:endParaRPr lang="en-US" altLang="zh-CN" sz="2000" b="1" dirty="0">
              <a:solidFill>
                <a:schemeClr val="bg1"/>
              </a:solidFill>
            </a:endParaRPr>
          </a:p>
        </p:txBody>
      </p:sp>
      <p:sp>
        <p:nvSpPr>
          <p:cNvPr id="26" name="椭圆 25"/>
          <p:cNvSpPr/>
          <p:nvPr/>
        </p:nvSpPr>
        <p:spPr>
          <a:xfrm>
            <a:off x="1187624" y="1142486"/>
            <a:ext cx="1863481" cy="1863967"/>
          </a:xfrm>
          <a:prstGeom prst="ellipse">
            <a:avLst/>
          </a:prstGeom>
          <a:solidFill>
            <a:srgbClr val="004B7D"/>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p>
        </p:txBody>
      </p:sp>
      <p:sp>
        <p:nvSpPr>
          <p:cNvPr id="27" name="KSO_Shape"/>
          <p:cNvSpPr/>
          <p:nvPr/>
        </p:nvSpPr>
        <p:spPr bwMode="auto">
          <a:xfrm>
            <a:off x="1491084" y="1673706"/>
            <a:ext cx="1235770" cy="863204"/>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lIns="68562" tIns="34281" rIns="68562" bIns="34281"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8" name="椭圆 27"/>
          <p:cNvSpPr/>
          <p:nvPr/>
        </p:nvSpPr>
        <p:spPr>
          <a:xfrm>
            <a:off x="3762120" y="127245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1</a:t>
            </a:r>
            <a:endParaRPr lang="zh-CN" altLang="en-US" dirty="0">
              <a:latin typeface="Impact MT Std" pitchFamily="34" charset="0"/>
              <a:ea typeface="微软雅黑" panose="020B0503020204020204" pitchFamily="34" charset="-122"/>
            </a:endParaRPr>
          </a:p>
        </p:txBody>
      </p:sp>
      <p:cxnSp>
        <p:nvCxnSpPr>
          <p:cNvPr id="29" name="直接连接符 28"/>
          <p:cNvCxnSpPr/>
          <p:nvPr/>
        </p:nvCxnSpPr>
        <p:spPr>
          <a:xfrm>
            <a:off x="4194862" y="150108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标题 11"/>
          <p:cNvSpPr txBox="1"/>
          <p:nvPr/>
        </p:nvSpPr>
        <p:spPr>
          <a:xfrm>
            <a:off x="4966816" y="133564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
        <p:nvSpPr>
          <p:cNvPr id="31" name="椭圆 30"/>
          <p:cNvSpPr/>
          <p:nvPr/>
        </p:nvSpPr>
        <p:spPr>
          <a:xfrm>
            <a:off x="3762121" y="181251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2</a:t>
            </a:r>
            <a:endParaRPr lang="zh-CN" altLang="en-US" dirty="0">
              <a:latin typeface="Impact MT Std" pitchFamily="34" charset="0"/>
              <a:ea typeface="微软雅黑" panose="020B0503020204020204" pitchFamily="34" charset="-122"/>
            </a:endParaRPr>
          </a:p>
        </p:txBody>
      </p:sp>
      <p:cxnSp>
        <p:nvCxnSpPr>
          <p:cNvPr id="32" name="直接连接符 31"/>
          <p:cNvCxnSpPr/>
          <p:nvPr/>
        </p:nvCxnSpPr>
        <p:spPr>
          <a:xfrm>
            <a:off x="4194862" y="204114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3" name="标题 11"/>
          <p:cNvSpPr txBox="1"/>
          <p:nvPr/>
        </p:nvSpPr>
        <p:spPr>
          <a:xfrm>
            <a:off x="4966817" y="187570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
        <p:nvSpPr>
          <p:cNvPr id="34" name="椭圆 33"/>
          <p:cNvSpPr/>
          <p:nvPr/>
        </p:nvSpPr>
        <p:spPr>
          <a:xfrm>
            <a:off x="3762121" y="236517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3</a:t>
            </a:r>
            <a:endParaRPr lang="zh-CN" altLang="en-US" dirty="0">
              <a:latin typeface="Impact MT Std" pitchFamily="34" charset="0"/>
              <a:ea typeface="微软雅黑" panose="020B0503020204020204" pitchFamily="34" charset="-122"/>
            </a:endParaRPr>
          </a:p>
        </p:txBody>
      </p:sp>
      <p:cxnSp>
        <p:nvCxnSpPr>
          <p:cNvPr id="35" name="直接连接符 34"/>
          <p:cNvCxnSpPr/>
          <p:nvPr/>
        </p:nvCxnSpPr>
        <p:spPr>
          <a:xfrm>
            <a:off x="4194862" y="259380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6" name="标题 11"/>
          <p:cNvSpPr txBox="1"/>
          <p:nvPr/>
        </p:nvSpPr>
        <p:spPr>
          <a:xfrm>
            <a:off x="4966817" y="242836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
        <p:nvSpPr>
          <p:cNvPr id="37" name="椭圆 36"/>
          <p:cNvSpPr/>
          <p:nvPr/>
        </p:nvSpPr>
        <p:spPr>
          <a:xfrm>
            <a:off x="3762122" y="290523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4</a:t>
            </a:r>
            <a:endParaRPr lang="zh-CN" altLang="en-US" dirty="0">
              <a:latin typeface="Impact MT Std" pitchFamily="34" charset="0"/>
              <a:ea typeface="微软雅黑" panose="020B0503020204020204" pitchFamily="34" charset="-122"/>
            </a:endParaRPr>
          </a:p>
        </p:txBody>
      </p:sp>
      <p:cxnSp>
        <p:nvCxnSpPr>
          <p:cNvPr id="38" name="直接连接符 37"/>
          <p:cNvCxnSpPr/>
          <p:nvPr/>
        </p:nvCxnSpPr>
        <p:spPr>
          <a:xfrm>
            <a:off x="4194863" y="313386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9" name="标题 11"/>
          <p:cNvSpPr txBox="1"/>
          <p:nvPr/>
        </p:nvSpPr>
        <p:spPr>
          <a:xfrm>
            <a:off x="4966817" y="296842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
        <p:nvSpPr>
          <p:cNvPr id="40" name="椭圆 39"/>
          <p:cNvSpPr/>
          <p:nvPr/>
        </p:nvSpPr>
        <p:spPr>
          <a:xfrm>
            <a:off x="3762121" y="344529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5</a:t>
            </a:r>
            <a:endParaRPr lang="zh-CN" altLang="en-US" dirty="0">
              <a:latin typeface="Impact MT Std" pitchFamily="34" charset="0"/>
              <a:ea typeface="微软雅黑" panose="020B0503020204020204" pitchFamily="34" charset="-122"/>
            </a:endParaRPr>
          </a:p>
        </p:txBody>
      </p:sp>
      <p:cxnSp>
        <p:nvCxnSpPr>
          <p:cNvPr id="41" name="直接连接符 40"/>
          <p:cNvCxnSpPr/>
          <p:nvPr/>
        </p:nvCxnSpPr>
        <p:spPr>
          <a:xfrm>
            <a:off x="4194862" y="367392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2" name="标题 11"/>
          <p:cNvSpPr txBox="1"/>
          <p:nvPr/>
        </p:nvSpPr>
        <p:spPr>
          <a:xfrm>
            <a:off x="4966817" y="350848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
        <p:nvSpPr>
          <p:cNvPr id="43" name="椭圆 42"/>
          <p:cNvSpPr/>
          <p:nvPr/>
        </p:nvSpPr>
        <p:spPr>
          <a:xfrm>
            <a:off x="3762122" y="3985358"/>
            <a:ext cx="432354" cy="432589"/>
          </a:xfrm>
          <a:prstGeom prst="ellipse">
            <a:avLst/>
          </a:prstGeom>
          <a:gradFill>
            <a:gsLst>
              <a:gs pos="0">
                <a:srgbClr val="004B7D"/>
              </a:gs>
              <a:gs pos="100000">
                <a:srgbClr val="4BAF3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r>
              <a:rPr lang="en-US" altLang="zh-CN" dirty="0">
                <a:latin typeface="Impact MT Std" pitchFamily="34" charset="0"/>
                <a:ea typeface="微软雅黑" panose="020B0503020204020204" pitchFamily="34" charset="-122"/>
              </a:rPr>
              <a:t>6</a:t>
            </a:r>
            <a:endParaRPr lang="zh-CN" altLang="en-US" dirty="0">
              <a:latin typeface="Impact MT Std" pitchFamily="34" charset="0"/>
              <a:ea typeface="微软雅黑" panose="020B0503020204020204" pitchFamily="34" charset="-122"/>
            </a:endParaRPr>
          </a:p>
        </p:txBody>
      </p:sp>
      <p:cxnSp>
        <p:nvCxnSpPr>
          <p:cNvPr id="44" name="直接连接符 43"/>
          <p:cNvCxnSpPr/>
          <p:nvPr/>
        </p:nvCxnSpPr>
        <p:spPr>
          <a:xfrm>
            <a:off x="4194863" y="4213982"/>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5" name="标题 11"/>
          <p:cNvSpPr txBox="1"/>
          <p:nvPr/>
        </p:nvSpPr>
        <p:spPr>
          <a:xfrm>
            <a:off x="4966817" y="4048541"/>
            <a:ext cx="2898693" cy="597489"/>
          </a:xfrm>
          <a:prstGeom prst="rect">
            <a:avLst/>
          </a:prstGeom>
        </p:spPr>
        <p:txBody>
          <a:bodyPr lIns="68562" tIns="34281" rIns="68562" bIns="34281">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000" dirty="0">
                <a:solidFill>
                  <a:schemeClr val="bg1">
                    <a:lumMod val="50000"/>
                  </a:schemeClr>
                </a:solidFill>
                <a:latin typeface="微软雅黑" panose="020B0503020204020204" pitchFamily="34" charset="-122"/>
                <a:ea typeface="微软雅黑" panose="020B0503020204020204" pitchFamily="34" charset="-122"/>
              </a:rPr>
              <a:t>根据自己的需要添加适当的文字，一页的文字最好不要超过</a:t>
            </a:r>
            <a:r>
              <a:rPr lang="en-US" altLang="zh-CN" sz="1000" dirty="0">
                <a:solidFill>
                  <a:schemeClr val="bg1">
                    <a:lumMod val="50000"/>
                  </a:schemeClr>
                </a:solidFill>
                <a:latin typeface="微软雅黑" panose="020B0503020204020204" pitchFamily="34" charset="-122"/>
                <a:ea typeface="微软雅黑" panose="020B0503020204020204" pitchFamily="34" charset="-122"/>
              </a:rPr>
              <a:t>200</a:t>
            </a:r>
            <a:r>
              <a:rPr lang="zh-CN" altLang="en-US" sz="1000" dirty="0">
                <a:solidFill>
                  <a:schemeClr val="bg1">
                    <a:lumMod val="50000"/>
                  </a:schemeClr>
                </a:solidFill>
                <a:latin typeface="微软雅黑" panose="020B0503020204020204" pitchFamily="34" charset="-122"/>
                <a:ea typeface="微软雅黑" panose="020B0503020204020204" pitchFamily="34" charset="-122"/>
              </a:rPr>
              <a:t>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53" presetClass="entr" presetSubtype="52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anim calcmode="lin" valueType="num">
                                      <p:cBhvr>
                                        <p:cTn id="27" dur="500" fill="hold"/>
                                        <p:tgtEl>
                                          <p:spTgt spid="27"/>
                                        </p:tgtEl>
                                        <p:attrNameLst>
                                          <p:attrName>ppt_x</p:attrName>
                                        </p:attrNameLst>
                                      </p:cBhvr>
                                      <p:tavLst>
                                        <p:tav tm="0">
                                          <p:val>
                                            <p:fltVal val="0.5"/>
                                          </p:val>
                                        </p:tav>
                                        <p:tav tm="100000">
                                          <p:val>
                                            <p:strVal val="#ppt_x"/>
                                          </p:val>
                                        </p:tav>
                                      </p:tavLst>
                                    </p:anim>
                                    <p:anim calcmode="lin" valueType="num">
                                      <p:cBhvr>
                                        <p:cTn id="28" dur="500" fill="hold"/>
                                        <p:tgtEl>
                                          <p:spTgt spid="2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fltVal val="0.5"/>
                                          </p:val>
                                        </p:tav>
                                        <p:tav tm="100000">
                                          <p:val>
                                            <p:strVal val="#ppt_x"/>
                                          </p:val>
                                        </p:tav>
                                      </p:tavLst>
                                    </p:anim>
                                    <p:anim calcmode="lin" valueType="num">
                                      <p:cBhvr>
                                        <p:cTn id="35" dur="500" fill="hold"/>
                                        <p:tgtEl>
                                          <p:spTgt spid="26"/>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25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anim calcmode="lin" valueType="num">
                                      <p:cBhvr>
                                        <p:cTn id="41" dur="500" fill="hold"/>
                                        <p:tgtEl>
                                          <p:spTgt spid="25"/>
                                        </p:tgtEl>
                                        <p:attrNameLst>
                                          <p:attrName>ppt_x</p:attrName>
                                        </p:attrNameLst>
                                      </p:cBhvr>
                                      <p:tavLst>
                                        <p:tav tm="0">
                                          <p:val>
                                            <p:fltVal val="0.5"/>
                                          </p:val>
                                        </p:tav>
                                        <p:tav tm="100000">
                                          <p:val>
                                            <p:strVal val="#ppt_x"/>
                                          </p:val>
                                        </p:tav>
                                      </p:tavLst>
                                    </p:anim>
                                    <p:anim calcmode="lin" valueType="num">
                                      <p:cBhvr>
                                        <p:cTn id="42" dur="500" fill="hold"/>
                                        <p:tgtEl>
                                          <p:spTgt spid="25"/>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25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anim calcmode="lin" valueType="num">
                                      <p:cBhvr>
                                        <p:cTn id="48" dur="500" fill="hold"/>
                                        <p:tgtEl>
                                          <p:spTgt spid="24"/>
                                        </p:tgtEl>
                                        <p:attrNameLst>
                                          <p:attrName>ppt_x</p:attrName>
                                        </p:attrNameLst>
                                      </p:cBhvr>
                                      <p:tavLst>
                                        <p:tav tm="0">
                                          <p:val>
                                            <p:fltVal val="0.5"/>
                                          </p:val>
                                        </p:tav>
                                        <p:tav tm="100000">
                                          <p:val>
                                            <p:strVal val="#ppt_x"/>
                                          </p:val>
                                        </p:tav>
                                      </p:tavLst>
                                    </p:anim>
                                    <p:anim calcmode="lin" valueType="num">
                                      <p:cBhvr>
                                        <p:cTn id="49" dur="500" fill="hold"/>
                                        <p:tgtEl>
                                          <p:spTgt spid="24"/>
                                        </p:tgtEl>
                                        <p:attrNameLst>
                                          <p:attrName>ppt_y</p:attrName>
                                        </p:attrNameLst>
                                      </p:cBhvr>
                                      <p:tavLst>
                                        <p:tav tm="0">
                                          <p:val>
                                            <p:fltVal val="0.5"/>
                                          </p:val>
                                        </p:tav>
                                        <p:tav tm="100000">
                                          <p:val>
                                            <p:strVal val="#ppt_y"/>
                                          </p:val>
                                        </p:tav>
                                      </p:tavLst>
                                    </p:anim>
                                  </p:childTnLst>
                                </p:cTn>
                              </p:par>
                            </p:childTnLst>
                          </p:cTn>
                        </p:par>
                        <p:par>
                          <p:cTn id="50" fill="hold">
                            <p:stCondLst>
                              <p:cond delay="2125"/>
                            </p:stCondLst>
                            <p:childTnLst>
                              <p:par>
                                <p:cTn id="51" presetID="10"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childTnLst>
                          </p:cTn>
                        </p:par>
                        <p:par>
                          <p:cTn id="54" fill="hold">
                            <p:stCondLst>
                              <p:cond delay="2625"/>
                            </p:stCondLst>
                            <p:childTnLst>
                              <p:par>
                                <p:cTn id="55" presetID="22" presetClass="entr" presetSubtype="8"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par>
                          <p:cTn id="58" fill="hold">
                            <p:stCondLst>
                              <p:cond delay="3125"/>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childTnLst>
                          </p:cTn>
                        </p:par>
                        <p:par>
                          <p:cTn id="64" fill="hold">
                            <p:stCondLst>
                              <p:cond delay="3625"/>
                            </p:stCondLst>
                            <p:childTnLst>
                              <p:par>
                                <p:cTn id="65" presetID="10"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childTnLst>
                          </p:cTn>
                        </p:par>
                        <p:par>
                          <p:cTn id="68" fill="hold">
                            <p:stCondLst>
                              <p:cond delay="4125"/>
                            </p:stCondLst>
                            <p:childTnLst>
                              <p:par>
                                <p:cTn id="69" presetID="22" presetClass="entr" presetSubtype="8" fill="hold"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4625"/>
                            </p:stCondLst>
                            <p:childTnLst>
                              <p:par>
                                <p:cTn id="73" presetID="53" presetClass="entr" presetSubtype="16" fill="hold" grpId="0" nodeType="after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500" fill="hold"/>
                                        <p:tgtEl>
                                          <p:spTgt spid="33"/>
                                        </p:tgtEl>
                                        <p:attrNameLst>
                                          <p:attrName>ppt_w</p:attrName>
                                        </p:attrNameLst>
                                      </p:cBhvr>
                                      <p:tavLst>
                                        <p:tav tm="0">
                                          <p:val>
                                            <p:fltVal val="0"/>
                                          </p:val>
                                        </p:tav>
                                        <p:tav tm="100000">
                                          <p:val>
                                            <p:strVal val="#ppt_w"/>
                                          </p:val>
                                        </p:tav>
                                      </p:tavLst>
                                    </p:anim>
                                    <p:anim calcmode="lin" valueType="num">
                                      <p:cBhvr>
                                        <p:cTn id="76" dur="500" fill="hold"/>
                                        <p:tgtEl>
                                          <p:spTgt spid="33"/>
                                        </p:tgtEl>
                                        <p:attrNameLst>
                                          <p:attrName>ppt_h</p:attrName>
                                        </p:attrNameLst>
                                      </p:cBhvr>
                                      <p:tavLst>
                                        <p:tav tm="0">
                                          <p:val>
                                            <p:fltVal val="0"/>
                                          </p:val>
                                        </p:tav>
                                        <p:tav tm="100000">
                                          <p:val>
                                            <p:strVal val="#ppt_h"/>
                                          </p:val>
                                        </p:tav>
                                      </p:tavLst>
                                    </p:anim>
                                    <p:animEffect transition="in" filter="fade">
                                      <p:cBhvr>
                                        <p:cTn id="77" dur="500"/>
                                        <p:tgtEl>
                                          <p:spTgt spid="33"/>
                                        </p:tgtEl>
                                      </p:cBhvr>
                                    </p:animEffect>
                                  </p:childTnLst>
                                </p:cTn>
                              </p:par>
                            </p:childTnLst>
                          </p:cTn>
                        </p:par>
                        <p:par>
                          <p:cTn id="78" fill="hold">
                            <p:stCondLst>
                              <p:cond delay="5125"/>
                            </p:stCondLst>
                            <p:childTnLst>
                              <p:par>
                                <p:cTn id="79" presetID="10" presetClass="entr" presetSubtype="0"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par>
                          <p:cTn id="82" fill="hold">
                            <p:stCondLst>
                              <p:cond delay="5625"/>
                            </p:stCondLst>
                            <p:childTnLst>
                              <p:par>
                                <p:cTn id="83" presetID="22" presetClass="entr" presetSubtype="8" fill="hold"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par>
                          <p:cTn id="86" fill="hold">
                            <p:stCondLst>
                              <p:cond delay="6125"/>
                            </p:stCondLst>
                            <p:childTnLst>
                              <p:par>
                                <p:cTn id="87" presetID="53" presetClass="entr" presetSubtype="16" fill="hold" grpId="0" nodeType="after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Effect transition="in" filter="fade">
                                      <p:cBhvr>
                                        <p:cTn id="91" dur="500"/>
                                        <p:tgtEl>
                                          <p:spTgt spid="36"/>
                                        </p:tgtEl>
                                      </p:cBhvr>
                                    </p:animEffect>
                                  </p:childTnLst>
                                </p:cTn>
                              </p:par>
                            </p:childTnLst>
                          </p:cTn>
                        </p:par>
                        <p:par>
                          <p:cTn id="92" fill="hold">
                            <p:stCondLst>
                              <p:cond delay="6625"/>
                            </p:stCondLst>
                            <p:childTnLst>
                              <p:par>
                                <p:cTn id="93" presetID="10" presetClass="entr" presetSubtype="0"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childTnLst>
                          </p:cTn>
                        </p:par>
                        <p:par>
                          <p:cTn id="96" fill="hold">
                            <p:stCondLst>
                              <p:cond delay="7125"/>
                            </p:stCondLst>
                            <p:childTnLst>
                              <p:par>
                                <p:cTn id="97" presetID="22" presetClass="entr" presetSubtype="8" fill="hold"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left)">
                                      <p:cBhvr>
                                        <p:cTn id="99" dur="500"/>
                                        <p:tgtEl>
                                          <p:spTgt spid="38"/>
                                        </p:tgtEl>
                                      </p:cBhvr>
                                    </p:animEffect>
                                  </p:childTnLst>
                                </p:cTn>
                              </p:par>
                            </p:childTnLst>
                          </p:cTn>
                        </p:par>
                        <p:par>
                          <p:cTn id="100" fill="hold">
                            <p:stCondLst>
                              <p:cond delay="7625"/>
                            </p:stCondLst>
                            <p:childTnLst>
                              <p:par>
                                <p:cTn id="101" presetID="53" presetClass="entr" presetSubtype="16"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childTnLst>
                          </p:cTn>
                        </p:par>
                        <p:par>
                          <p:cTn id="106" fill="hold">
                            <p:stCondLst>
                              <p:cond delay="8125"/>
                            </p:stCondLst>
                            <p:childTnLst>
                              <p:par>
                                <p:cTn id="107" presetID="10" presetClass="entr" presetSubtype="0" fill="hold" grpId="0" nodeType="after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fade">
                                      <p:cBhvr>
                                        <p:cTn id="109" dur="500"/>
                                        <p:tgtEl>
                                          <p:spTgt spid="40"/>
                                        </p:tgtEl>
                                      </p:cBhvr>
                                    </p:animEffect>
                                  </p:childTnLst>
                                </p:cTn>
                              </p:par>
                            </p:childTnLst>
                          </p:cTn>
                        </p:par>
                        <p:par>
                          <p:cTn id="110" fill="hold">
                            <p:stCondLst>
                              <p:cond delay="8625"/>
                            </p:stCondLst>
                            <p:childTnLst>
                              <p:par>
                                <p:cTn id="111" presetID="22" presetClass="entr" presetSubtype="8" fill="hold"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left)">
                                      <p:cBhvr>
                                        <p:cTn id="113" dur="500"/>
                                        <p:tgtEl>
                                          <p:spTgt spid="41"/>
                                        </p:tgtEl>
                                      </p:cBhvr>
                                    </p:animEffect>
                                  </p:childTnLst>
                                </p:cTn>
                              </p:par>
                            </p:childTnLst>
                          </p:cTn>
                        </p:par>
                        <p:par>
                          <p:cTn id="114" fill="hold">
                            <p:stCondLst>
                              <p:cond delay="9125"/>
                            </p:stCondLst>
                            <p:childTnLst>
                              <p:par>
                                <p:cTn id="115" presetID="53" presetClass="entr" presetSubtype="16" fill="hold" grpId="0" nodeType="afterEffect">
                                  <p:stCondLst>
                                    <p:cond delay="0"/>
                                  </p:stCondLst>
                                  <p:childTnLst>
                                    <p:set>
                                      <p:cBhvr>
                                        <p:cTn id="116" dur="1" fill="hold">
                                          <p:stCondLst>
                                            <p:cond delay="0"/>
                                          </p:stCondLst>
                                        </p:cTn>
                                        <p:tgtEl>
                                          <p:spTgt spid="42"/>
                                        </p:tgtEl>
                                        <p:attrNameLst>
                                          <p:attrName>style.visibility</p:attrName>
                                        </p:attrNameLst>
                                      </p:cBhvr>
                                      <p:to>
                                        <p:strVal val="visible"/>
                                      </p:to>
                                    </p:set>
                                    <p:anim calcmode="lin" valueType="num">
                                      <p:cBhvr>
                                        <p:cTn id="117" dur="500" fill="hold"/>
                                        <p:tgtEl>
                                          <p:spTgt spid="42"/>
                                        </p:tgtEl>
                                        <p:attrNameLst>
                                          <p:attrName>ppt_w</p:attrName>
                                        </p:attrNameLst>
                                      </p:cBhvr>
                                      <p:tavLst>
                                        <p:tav tm="0">
                                          <p:val>
                                            <p:fltVal val="0"/>
                                          </p:val>
                                        </p:tav>
                                        <p:tav tm="100000">
                                          <p:val>
                                            <p:strVal val="#ppt_w"/>
                                          </p:val>
                                        </p:tav>
                                      </p:tavLst>
                                    </p:anim>
                                    <p:anim calcmode="lin" valueType="num">
                                      <p:cBhvr>
                                        <p:cTn id="118" dur="500" fill="hold"/>
                                        <p:tgtEl>
                                          <p:spTgt spid="42"/>
                                        </p:tgtEl>
                                        <p:attrNameLst>
                                          <p:attrName>ppt_h</p:attrName>
                                        </p:attrNameLst>
                                      </p:cBhvr>
                                      <p:tavLst>
                                        <p:tav tm="0">
                                          <p:val>
                                            <p:fltVal val="0"/>
                                          </p:val>
                                        </p:tav>
                                        <p:tav tm="100000">
                                          <p:val>
                                            <p:strVal val="#ppt_h"/>
                                          </p:val>
                                        </p:tav>
                                      </p:tavLst>
                                    </p:anim>
                                    <p:animEffect transition="in" filter="fade">
                                      <p:cBhvr>
                                        <p:cTn id="119" dur="500"/>
                                        <p:tgtEl>
                                          <p:spTgt spid="42"/>
                                        </p:tgtEl>
                                      </p:cBhvr>
                                    </p:animEffect>
                                  </p:childTnLst>
                                </p:cTn>
                              </p:par>
                            </p:childTnLst>
                          </p:cTn>
                        </p:par>
                        <p:par>
                          <p:cTn id="120" fill="hold">
                            <p:stCondLst>
                              <p:cond delay="9625"/>
                            </p:stCondLst>
                            <p:childTnLst>
                              <p:par>
                                <p:cTn id="121" presetID="10" presetClass="entr" presetSubtype="0" fill="hold" grpId="0" nodeType="after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500"/>
                                        <p:tgtEl>
                                          <p:spTgt spid="43"/>
                                        </p:tgtEl>
                                      </p:cBhvr>
                                    </p:animEffect>
                                  </p:childTnLst>
                                </p:cTn>
                              </p:par>
                            </p:childTnLst>
                          </p:cTn>
                        </p:par>
                        <p:par>
                          <p:cTn id="124" fill="hold">
                            <p:stCondLst>
                              <p:cond delay="10125"/>
                            </p:stCondLst>
                            <p:childTnLst>
                              <p:par>
                                <p:cTn id="125" presetID="22" presetClass="entr" presetSubtype="8"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childTnLst>
                          </p:cTn>
                        </p:par>
                        <p:par>
                          <p:cTn id="128" fill="hold">
                            <p:stCondLst>
                              <p:cond delay="10625"/>
                            </p:stCondLst>
                            <p:childTnLst>
                              <p:par>
                                <p:cTn id="129" presetID="53" presetClass="entr" presetSubtype="16" fill="hold" grpId="0" nodeType="afterEffect">
                                  <p:stCondLst>
                                    <p:cond delay="0"/>
                                  </p:stCondLst>
                                  <p:childTnLst>
                                    <p:set>
                                      <p:cBhvr>
                                        <p:cTn id="130" dur="1" fill="hold">
                                          <p:stCondLst>
                                            <p:cond delay="0"/>
                                          </p:stCondLst>
                                        </p:cTn>
                                        <p:tgtEl>
                                          <p:spTgt spid="45"/>
                                        </p:tgtEl>
                                        <p:attrNameLst>
                                          <p:attrName>style.visibility</p:attrName>
                                        </p:attrNameLst>
                                      </p:cBhvr>
                                      <p:to>
                                        <p:strVal val="visible"/>
                                      </p:to>
                                    </p:set>
                                    <p:anim calcmode="lin" valueType="num">
                                      <p:cBhvr>
                                        <p:cTn id="131" dur="500" fill="hold"/>
                                        <p:tgtEl>
                                          <p:spTgt spid="45"/>
                                        </p:tgtEl>
                                        <p:attrNameLst>
                                          <p:attrName>ppt_w</p:attrName>
                                        </p:attrNameLst>
                                      </p:cBhvr>
                                      <p:tavLst>
                                        <p:tav tm="0">
                                          <p:val>
                                            <p:fltVal val="0"/>
                                          </p:val>
                                        </p:tav>
                                        <p:tav tm="100000">
                                          <p:val>
                                            <p:strVal val="#ppt_w"/>
                                          </p:val>
                                        </p:tav>
                                      </p:tavLst>
                                    </p:anim>
                                    <p:anim calcmode="lin" valueType="num">
                                      <p:cBhvr>
                                        <p:cTn id="132" dur="500" fill="hold"/>
                                        <p:tgtEl>
                                          <p:spTgt spid="45"/>
                                        </p:tgtEl>
                                        <p:attrNameLst>
                                          <p:attrName>ppt_h</p:attrName>
                                        </p:attrNameLst>
                                      </p:cBhvr>
                                      <p:tavLst>
                                        <p:tav tm="0">
                                          <p:val>
                                            <p:fltVal val="0"/>
                                          </p:val>
                                        </p:tav>
                                        <p:tav tm="100000">
                                          <p:val>
                                            <p:strVal val="#ppt_h"/>
                                          </p:val>
                                        </p:tav>
                                      </p:tavLst>
                                    </p:anim>
                                    <p:animEffect transition="in" filter="fade">
                                      <p:cBhvr>
                                        <p:cTn id="1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24" grpId="0" animBg="1"/>
      <p:bldP spid="25" grpId="0"/>
      <p:bldP spid="26" grpId="0" animBg="1"/>
      <p:bldP spid="27" grpId="0" animBg="1"/>
      <p:bldP spid="28" grpId="0" animBg="1"/>
      <p:bldP spid="30" grpId="0"/>
      <p:bldP spid="31" grpId="0" animBg="1"/>
      <p:bldP spid="33" grpId="0"/>
      <p:bldP spid="34" grpId="0" animBg="1"/>
      <p:bldP spid="36" grpId="0"/>
      <p:bldP spid="37" grpId="0" animBg="1"/>
      <p:bldP spid="39" grpId="0"/>
      <p:bldP spid="40" grpId="0" animBg="1"/>
      <p:bldP spid="42" grpId="0"/>
      <p:bldP spid="43"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资料档案管理</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8</a:t>
            </a:fld>
            <a:endParaRPr lang="zh-CN" altLang="en-US" sz="1800" dirty="0">
              <a:solidFill>
                <a:schemeClr val="bg1"/>
              </a:solidFill>
            </a:endParaRPr>
          </a:p>
        </p:txBody>
      </p:sp>
      <p:sp>
        <p:nvSpPr>
          <p:cNvPr id="7" name="Freeform 5"/>
          <p:cNvSpPr>
            <a:spLocks noChangeArrowheads="1"/>
          </p:cNvSpPr>
          <p:nvPr/>
        </p:nvSpPr>
        <p:spPr bwMode="auto">
          <a:xfrm>
            <a:off x="3927173" y="1045029"/>
            <a:ext cx="1875936" cy="1881129"/>
          </a:xfrm>
          <a:custGeom>
            <a:avLst/>
            <a:gdLst>
              <a:gd name="T0" fmla="*/ 335 w 2021"/>
              <a:gd name="T1" fmla="*/ 1759 h 2026"/>
              <a:gd name="T2" fmla="*/ 449 w 2021"/>
              <a:gd name="T3" fmla="*/ 1853 h 2026"/>
              <a:gd name="T4" fmla="*/ 559 w 2021"/>
              <a:gd name="T5" fmla="*/ 1928 h 2026"/>
              <a:gd name="T6" fmla="*/ 666 w 2021"/>
              <a:gd name="T7" fmla="*/ 1982 h 2026"/>
              <a:gd name="T8" fmla="*/ 769 w 2021"/>
              <a:gd name="T9" fmla="*/ 2014 h 2026"/>
              <a:gd name="T10" fmla="*/ 871 w 2021"/>
              <a:gd name="T11" fmla="*/ 2026 h 2026"/>
              <a:gd name="T12" fmla="*/ 910 w 2021"/>
              <a:gd name="T13" fmla="*/ 2025 h 2026"/>
              <a:gd name="T14" fmla="*/ 985 w 2021"/>
              <a:gd name="T15" fmla="*/ 2012 h 2026"/>
              <a:gd name="T16" fmla="*/ 1092 w 2021"/>
              <a:gd name="T17" fmla="*/ 1971 h 2026"/>
              <a:gd name="T18" fmla="*/ 1194 w 2021"/>
              <a:gd name="T19" fmla="*/ 1906 h 2026"/>
              <a:gd name="T20" fmla="*/ 1288 w 2021"/>
              <a:gd name="T21" fmla="*/ 1822 h 2026"/>
              <a:gd name="T22" fmla="*/ 1377 w 2021"/>
              <a:gd name="T23" fmla="*/ 1720 h 2026"/>
              <a:gd name="T24" fmla="*/ 1459 w 2021"/>
              <a:gd name="T25" fmla="*/ 1605 h 2026"/>
              <a:gd name="T26" fmla="*/ 1534 w 2021"/>
              <a:gd name="T27" fmla="*/ 1479 h 2026"/>
              <a:gd name="T28" fmla="*/ 1602 w 2021"/>
              <a:gd name="T29" fmla="*/ 1347 h 2026"/>
              <a:gd name="T30" fmla="*/ 1685 w 2021"/>
              <a:gd name="T31" fmla="*/ 1165 h 2026"/>
              <a:gd name="T32" fmla="*/ 1754 w 2021"/>
              <a:gd name="T33" fmla="*/ 985 h 2026"/>
              <a:gd name="T34" fmla="*/ 1833 w 2021"/>
              <a:gd name="T35" fmla="*/ 756 h 2026"/>
              <a:gd name="T36" fmla="*/ 1898 w 2021"/>
              <a:gd name="T37" fmla="*/ 536 h 2026"/>
              <a:gd name="T38" fmla="*/ 1965 w 2021"/>
              <a:gd name="T39" fmla="*/ 276 h 2026"/>
              <a:gd name="T40" fmla="*/ 2021 w 2021"/>
              <a:gd name="T41" fmla="*/ 0 h 2026"/>
              <a:gd name="T42" fmla="*/ 1842 w 2021"/>
              <a:gd name="T43" fmla="*/ 37 h 2026"/>
              <a:gd name="T44" fmla="*/ 1516 w 2021"/>
              <a:gd name="T45" fmla="*/ 115 h 2026"/>
              <a:gd name="T46" fmla="*/ 1286 w 2021"/>
              <a:gd name="T47" fmla="*/ 182 h 2026"/>
              <a:gd name="T48" fmla="*/ 1044 w 2021"/>
              <a:gd name="T49" fmla="*/ 263 h 2026"/>
              <a:gd name="T50" fmla="*/ 802 w 2021"/>
              <a:gd name="T51" fmla="*/ 358 h 2026"/>
              <a:gd name="T52" fmla="*/ 573 w 2021"/>
              <a:gd name="T53" fmla="*/ 468 h 2026"/>
              <a:gd name="T54" fmla="*/ 433 w 2021"/>
              <a:gd name="T55" fmla="*/ 551 h 2026"/>
              <a:gd name="T56" fmla="*/ 336 w 2021"/>
              <a:gd name="T57" fmla="*/ 616 h 2026"/>
              <a:gd name="T58" fmla="*/ 249 w 2021"/>
              <a:gd name="T59" fmla="*/ 687 h 2026"/>
              <a:gd name="T60" fmla="*/ 173 w 2021"/>
              <a:gd name="T61" fmla="*/ 760 h 2026"/>
              <a:gd name="T62" fmla="*/ 109 w 2021"/>
              <a:gd name="T63" fmla="*/ 838 h 2026"/>
              <a:gd name="T64" fmla="*/ 59 w 2021"/>
              <a:gd name="T65" fmla="*/ 921 h 2026"/>
              <a:gd name="T66" fmla="*/ 24 w 2021"/>
              <a:gd name="T67" fmla="*/ 1006 h 2026"/>
              <a:gd name="T68" fmla="*/ 12 w 2021"/>
              <a:gd name="T69" fmla="*/ 1046 h 2026"/>
              <a:gd name="T70" fmla="*/ 1 w 2021"/>
              <a:gd name="T71" fmla="*/ 1109 h 2026"/>
              <a:gd name="T72" fmla="*/ 0 w 2021"/>
              <a:gd name="T73" fmla="*/ 1173 h 2026"/>
              <a:gd name="T74" fmla="*/ 8 w 2021"/>
              <a:gd name="T75" fmla="*/ 1237 h 2026"/>
              <a:gd name="T76" fmla="*/ 24 w 2021"/>
              <a:gd name="T77" fmla="*/ 1304 h 2026"/>
              <a:gd name="T78" fmla="*/ 47 w 2021"/>
              <a:gd name="T79" fmla="*/ 1372 h 2026"/>
              <a:gd name="T80" fmla="*/ 81 w 2021"/>
              <a:gd name="T81" fmla="*/ 1440 h 2026"/>
              <a:gd name="T82" fmla="*/ 171 w 2021"/>
              <a:gd name="T83" fmla="*/ 1580 h 2026"/>
              <a:gd name="T84" fmla="*/ 297 w 2021"/>
              <a:gd name="T85" fmla="*/ 1724 h 20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21"/>
              <a:gd name="T130" fmla="*/ 0 h 2026"/>
              <a:gd name="T131" fmla="*/ 2021 w 2021"/>
              <a:gd name="T132" fmla="*/ 2026 h 20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21" h="2026">
                <a:moveTo>
                  <a:pt x="297" y="1724"/>
                </a:moveTo>
                <a:lnTo>
                  <a:pt x="297" y="1724"/>
                </a:lnTo>
                <a:lnTo>
                  <a:pt x="335" y="1759"/>
                </a:lnTo>
                <a:lnTo>
                  <a:pt x="374" y="1793"/>
                </a:lnTo>
                <a:lnTo>
                  <a:pt x="412" y="1825"/>
                </a:lnTo>
                <a:lnTo>
                  <a:pt x="449" y="1853"/>
                </a:lnTo>
                <a:lnTo>
                  <a:pt x="485" y="1881"/>
                </a:lnTo>
                <a:lnTo>
                  <a:pt x="522" y="1906"/>
                </a:lnTo>
                <a:lnTo>
                  <a:pt x="559" y="1928"/>
                </a:lnTo>
                <a:lnTo>
                  <a:pt x="594" y="1948"/>
                </a:lnTo>
                <a:lnTo>
                  <a:pt x="630" y="1966"/>
                </a:lnTo>
                <a:lnTo>
                  <a:pt x="666" y="1982"/>
                </a:lnTo>
                <a:lnTo>
                  <a:pt x="700" y="1995"/>
                </a:lnTo>
                <a:lnTo>
                  <a:pt x="735" y="2006"/>
                </a:lnTo>
                <a:lnTo>
                  <a:pt x="769" y="2014"/>
                </a:lnTo>
                <a:lnTo>
                  <a:pt x="803" y="2021"/>
                </a:lnTo>
                <a:lnTo>
                  <a:pt x="837" y="2025"/>
                </a:lnTo>
                <a:lnTo>
                  <a:pt x="871" y="2026"/>
                </a:lnTo>
                <a:lnTo>
                  <a:pt x="871" y="2026"/>
                </a:lnTo>
                <a:lnTo>
                  <a:pt x="891" y="2026"/>
                </a:lnTo>
                <a:lnTo>
                  <a:pt x="910" y="2025"/>
                </a:lnTo>
                <a:lnTo>
                  <a:pt x="929" y="2022"/>
                </a:lnTo>
                <a:lnTo>
                  <a:pt x="948" y="2019"/>
                </a:lnTo>
                <a:lnTo>
                  <a:pt x="985" y="2012"/>
                </a:lnTo>
                <a:lnTo>
                  <a:pt x="1022" y="2001"/>
                </a:lnTo>
                <a:lnTo>
                  <a:pt x="1058" y="1987"/>
                </a:lnTo>
                <a:lnTo>
                  <a:pt x="1092" y="1971"/>
                </a:lnTo>
                <a:lnTo>
                  <a:pt x="1128" y="1951"/>
                </a:lnTo>
                <a:lnTo>
                  <a:pt x="1160" y="1931"/>
                </a:lnTo>
                <a:lnTo>
                  <a:pt x="1194" y="1906"/>
                </a:lnTo>
                <a:lnTo>
                  <a:pt x="1226" y="1880"/>
                </a:lnTo>
                <a:lnTo>
                  <a:pt x="1258" y="1852"/>
                </a:lnTo>
                <a:lnTo>
                  <a:pt x="1288" y="1822"/>
                </a:lnTo>
                <a:lnTo>
                  <a:pt x="1319" y="1789"/>
                </a:lnTo>
                <a:lnTo>
                  <a:pt x="1349" y="1755"/>
                </a:lnTo>
                <a:lnTo>
                  <a:pt x="1377" y="1720"/>
                </a:lnTo>
                <a:lnTo>
                  <a:pt x="1405" y="1683"/>
                </a:lnTo>
                <a:lnTo>
                  <a:pt x="1432" y="1644"/>
                </a:lnTo>
                <a:lnTo>
                  <a:pt x="1459" y="1605"/>
                </a:lnTo>
                <a:lnTo>
                  <a:pt x="1485" y="1564"/>
                </a:lnTo>
                <a:lnTo>
                  <a:pt x="1510" y="1522"/>
                </a:lnTo>
                <a:lnTo>
                  <a:pt x="1534" y="1479"/>
                </a:lnTo>
                <a:lnTo>
                  <a:pt x="1558" y="1436"/>
                </a:lnTo>
                <a:lnTo>
                  <a:pt x="1580" y="1392"/>
                </a:lnTo>
                <a:lnTo>
                  <a:pt x="1602" y="1347"/>
                </a:lnTo>
                <a:lnTo>
                  <a:pt x="1625" y="1303"/>
                </a:lnTo>
                <a:lnTo>
                  <a:pt x="1646" y="1257"/>
                </a:lnTo>
                <a:lnTo>
                  <a:pt x="1685" y="1165"/>
                </a:lnTo>
                <a:lnTo>
                  <a:pt x="1721" y="1074"/>
                </a:lnTo>
                <a:lnTo>
                  <a:pt x="1754" y="985"/>
                </a:lnTo>
                <a:lnTo>
                  <a:pt x="1754" y="985"/>
                </a:lnTo>
                <a:lnTo>
                  <a:pt x="1782" y="908"/>
                </a:lnTo>
                <a:lnTo>
                  <a:pt x="1808" y="832"/>
                </a:lnTo>
                <a:lnTo>
                  <a:pt x="1833" y="756"/>
                </a:lnTo>
                <a:lnTo>
                  <a:pt x="1856" y="681"/>
                </a:lnTo>
                <a:lnTo>
                  <a:pt x="1878" y="608"/>
                </a:lnTo>
                <a:lnTo>
                  <a:pt x="1898" y="536"/>
                </a:lnTo>
                <a:lnTo>
                  <a:pt x="1916" y="467"/>
                </a:lnTo>
                <a:lnTo>
                  <a:pt x="1935" y="400"/>
                </a:lnTo>
                <a:lnTo>
                  <a:pt x="1965" y="276"/>
                </a:lnTo>
                <a:lnTo>
                  <a:pt x="1988" y="166"/>
                </a:lnTo>
                <a:lnTo>
                  <a:pt x="2008" y="73"/>
                </a:lnTo>
                <a:lnTo>
                  <a:pt x="2021" y="0"/>
                </a:lnTo>
                <a:lnTo>
                  <a:pt x="2021" y="0"/>
                </a:lnTo>
                <a:lnTo>
                  <a:pt x="1943" y="14"/>
                </a:lnTo>
                <a:lnTo>
                  <a:pt x="1842" y="37"/>
                </a:lnTo>
                <a:lnTo>
                  <a:pt x="1723" y="63"/>
                </a:lnTo>
                <a:lnTo>
                  <a:pt x="1588" y="97"/>
                </a:lnTo>
                <a:lnTo>
                  <a:pt x="1516" y="115"/>
                </a:lnTo>
                <a:lnTo>
                  <a:pt x="1440" y="136"/>
                </a:lnTo>
                <a:lnTo>
                  <a:pt x="1364" y="158"/>
                </a:lnTo>
                <a:lnTo>
                  <a:pt x="1286" y="182"/>
                </a:lnTo>
                <a:lnTo>
                  <a:pt x="1206" y="207"/>
                </a:lnTo>
                <a:lnTo>
                  <a:pt x="1125" y="234"/>
                </a:lnTo>
                <a:lnTo>
                  <a:pt x="1044" y="263"/>
                </a:lnTo>
                <a:lnTo>
                  <a:pt x="963" y="293"/>
                </a:lnTo>
                <a:lnTo>
                  <a:pt x="882" y="324"/>
                </a:lnTo>
                <a:lnTo>
                  <a:pt x="802" y="358"/>
                </a:lnTo>
                <a:lnTo>
                  <a:pt x="725" y="394"/>
                </a:lnTo>
                <a:lnTo>
                  <a:pt x="648" y="430"/>
                </a:lnTo>
                <a:lnTo>
                  <a:pt x="573" y="468"/>
                </a:lnTo>
                <a:lnTo>
                  <a:pt x="501" y="509"/>
                </a:lnTo>
                <a:lnTo>
                  <a:pt x="467" y="530"/>
                </a:lnTo>
                <a:lnTo>
                  <a:pt x="433" y="551"/>
                </a:lnTo>
                <a:lnTo>
                  <a:pt x="399" y="572"/>
                </a:lnTo>
                <a:lnTo>
                  <a:pt x="368" y="594"/>
                </a:lnTo>
                <a:lnTo>
                  <a:pt x="336" y="616"/>
                </a:lnTo>
                <a:lnTo>
                  <a:pt x="306" y="640"/>
                </a:lnTo>
                <a:lnTo>
                  <a:pt x="277" y="663"/>
                </a:lnTo>
                <a:lnTo>
                  <a:pt x="249" y="687"/>
                </a:lnTo>
                <a:lnTo>
                  <a:pt x="222" y="710"/>
                </a:lnTo>
                <a:lnTo>
                  <a:pt x="198" y="735"/>
                </a:lnTo>
                <a:lnTo>
                  <a:pt x="173" y="760"/>
                </a:lnTo>
                <a:lnTo>
                  <a:pt x="150" y="786"/>
                </a:lnTo>
                <a:lnTo>
                  <a:pt x="128" y="812"/>
                </a:lnTo>
                <a:lnTo>
                  <a:pt x="109" y="838"/>
                </a:lnTo>
                <a:lnTo>
                  <a:pt x="90" y="866"/>
                </a:lnTo>
                <a:lnTo>
                  <a:pt x="73" y="892"/>
                </a:lnTo>
                <a:lnTo>
                  <a:pt x="59" y="921"/>
                </a:lnTo>
                <a:lnTo>
                  <a:pt x="44" y="948"/>
                </a:lnTo>
                <a:lnTo>
                  <a:pt x="33" y="977"/>
                </a:lnTo>
                <a:lnTo>
                  <a:pt x="24" y="1006"/>
                </a:lnTo>
                <a:lnTo>
                  <a:pt x="24" y="1006"/>
                </a:lnTo>
                <a:lnTo>
                  <a:pt x="17" y="1027"/>
                </a:lnTo>
                <a:lnTo>
                  <a:pt x="12" y="1046"/>
                </a:lnTo>
                <a:lnTo>
                  <a:pt x="8" y="1067"/>
                </a:lnTo>
                <a:lnTo>
                  <a:pt x="4" y="1088"/>
                </a:lnTo>
                <a:lnTo>
                  <a:pt x="1" y="1109"/>
                </a:lnTo>
                <a:lnTo>
                  <a:pt x="0" y="1130"/>
                </a:lnTo>
                <a:lnTo>
                  <a:pt x="0" y="1151"/>
                </a:lnTo>
                <a:lnTo>
                  <a:pt x="0" y="1173"/>
                </a:lnTo>
                <a:lnTo>
                  <a:pt x="1" y="1194"/>
                </a:lnTo>
                <a:lnTo>
                  <a:pt x="4" y="1216"/>
                </a:lnTo>
                <a:lnTo>
                  <a:pt x="8" y="1237"/>
                </a:lnTo>
                <a:lnTo>
                  <a:pt x="12" y="1260"/>
                </a:lnTo>
                <a:lnTo>
                  <a:pt x="17" y="1282"/>
                </a:lnTo>
                <a:lnTo>
                  <a:pt x="24" y="1304"/>
                </a:lnTo>
                <a:lnTo>
                  <a:pt x="30" y="1326"/>
                </a:lnTo>
                <a:lnTo>
                  <a:pt x="38" y="1348"/>
                </a:lnTo>
                <a:lnTo>
                  <a:pt x="47" y="1372"/>
                </a:lnTo>
                <a:lnTo>
                  <a:pt x="58" y="1394"/>
                </a:lnTo>
                <a:lnTo>
                  <a:pt x="68" y="1418"/>
                </a:lnTo>
                <a:lnTo>
                  <a:pt x="81" y="1440"/>
                </a:lnTo>
                <a:lnTo>
                  <a:pt x="107" y="1487"/>
                </a:lnTo>
                <a:lnTo>
                  <a:pt x="137" y="1533"/>
                </a:lnTo>
                <a:lnTo>
                  <a:pt x="171" y="1580"/>
                </a:lnTo>
                <a:lnTo>
                  <a:pt x="209" y="1628"/>
                </a:lnTo>
                <a:lnTo>
                  <a:pt x="251" y="1675"/>
                </a:lnTo>
                <a:lnTo>
                  <a:pt x="297" y="1724"/>
                </a:lnTo>
                <a:lnTo>
                  <a:pt x="297" y="1724"/>
                </a:lnTo>
                <a:close/>
              </a:path>
            </a:pathLst>
          </a:custGeom>
          <a:gradFill>
            <a:gsLst>
              <a:gs pos="0">
                <a:srgbClr val="004B7D"/>
              </a:gs>
              <a:gs pos="100000">
                <a:srgbClr val="4BAF31"/>
              </a:gs>
            </a:gsLst>
            <a:lin ang="0" scaled="1"/>
          </a:gradFill>
          <a:ln>
            <a:noFill/>
          </a:ln>
        </p:spPr>
        <p:txBody>
          <a:body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1" name="Freeform 5"/>
          <p:cNvSpPr>
            <a:spLocks noChangeArrowheads="1"/>
          </p:cNvSpPr>
          <p:nvPr/>
        </p:nvSpPr>
        <p:spPr bwMode="auto">
          <a:xfrm rot="15848862">
            <a:off x="2841606" y="1884741"/>
            <a:ext cx="1875936" cy="1881131"/>
          </a:xfrm>
          <a:custGeom>
            <a:avLst/>
            <a:gdLst>
              <a:gd name="T0" fmla="*/ 335 w 2021"/>
              <a:gd name="T1" fmla="*/ 1759 h 2026"/>
              <a:gd name="T2" fmla="*/ 449 w 2021"/>
              <a:gd name="T3" fmla="*/ 1853 h 2026"/>
              <a:gd name="T4" fmla="*/ 559 w 2021"/>
              <a:gd name="T5" fmla="*/ 1928 h 2026"/>
              <a:gd name="T6" fmla="*/ 666 w 2021"/>
              <a:gd name="T7" fmla="*/ 1982 h 2026"/>
              <a:gd name="T8" fmla="*/ 769 w 2021"/>
              <a:gd name="T9" fmla="*/ 2014 h 2026"/>
              <a:gd name="T10" fmla="*/ 871 w 2021"/>
              <a:gd name="T11" fmla="*/ 2026 h 2026"/>
              <a:gd name="T12" fmla="*/ 910 w 2021"/>
              <a:gd name="T13" fmla="*/ 2025 h 2026"/>
              <a:gd name="T14" fmla="*/ 985 w 2021"/>
              <a:gd name="T15" fmla="*/ 2012 h 2026"/>
              <a:gd name="T16" fmla="*/ 1092 w 2021"/>
              <a:gd name="T17" fmla="*/ 1971 h 2026"/>
              <a:gd name="T18" fmla="*/ 1194 w 2021"/>
              <a:gd name="T19" fmla="*/ 1906 h 2026"/>
              <a:gd name="T20" fmla="*/ 1288 w 2021"/>
              <a:gd name="T21" fmla="*/ 1822 h 2026"/>
              <a:gd name="T22" fmla="*/ 1377 w 2021"/>
              <a:gd name="T23" fmla="*/ 1720 h 2026"/>
              <a:gd name="T24" fmla="*/ 1459 w 2021"/>
              <a:gd name="T25" fmla="*/ 1605 h 2026"/>
              <a:gd name="T26" fmla="*/ 1534 w 2021"/>
              <a:gd name="T27" fmla="*/ 1479 h 2026"/>
              <a:gd name="T28" fmla="*/ 1602 w 2021"/>
              <a:gd name="T29" fmla="*/ 1347 h 2026"/>
              <a:gd name="T30" fmla="*/ 1685 w 2021"/>
              <a:gd name="T31" fmla="*/ 1165 h 2026"/>
              <a:gd name="T32" fmla="*/ 1754 w 2021"/>
              <a:gd name="T33" fmla="*/ 985 h 2026"/>
              <a:gd name="T34" fmla="*/ 1833 w 2021"/>
              <a:gd name="T35" fmla="*/ 756 h 2026"/>
              <a:gd name="T36" fmla="*/ 1898 w 2021"/>
              <a:gd name="T37" fmla="*/ 536 h 2026"/>
              <a:gd name="T38" fmla="*/ 1965 w 2021"/>
              <a:gd name="T39" fmla="*/ 276 h 2026"/>
              <a:gd name="T40" fmla="*/ 2021 w 2021"/>
              <a:gd name="T41" fmla="*/ 0 h 2026"/>
              <a:gd name="T42" fmla="*/ 1842 w 2021"/>
              <a:gd name="T43" fmla="*/ 37 h 2026"/>
              <a:gd name="T44" fmla="*/ 1516 w 2021"/>
              <a:gd name="T45" fmla="*/ 115 h 2026"/>
              <a:gd name="T46" fmla="*/ 1286 w 2021"/>
              <a:gd name="T47" fmla="*/ 182 h 2026"/>
              <a:gd name="T48" fmla="*/ 1044 w 2021"/>
              <a:gd name="T49" fmla="*/ 263 h 2026"/>
              <a:gd name="T50" fmla="*/ 802 w 2021"/>
              <a:gd name="T51" fmla="*/ 358 h 2026"/>
              <a:gd name="T52" fmla="*/ 573 w 2021"/>
              <a:gd name="T53" fmla="*/ 468 h 2026"/>
              <a:gd name="T54" fmla="*/ 433 w 2021"/>
              <a:gd name="T55" fmla="*/ 551 h 2026"/>
              <a:gd name="T56" fmla="*/ 336 w 2021"/>
              <a:gd name="T57" fmla="*/ 616 h 2026"/>
              <a:gd name="T58" fmla="*/ 249 w 2021"/>
              <a:gd name="T59" fmla="*/ 687 h 2026"/>
              <a:gd name="T60" fmla="*/ 173 w 2021"/>
              <a:gd name="T61" fmla="*/ 760 h 2026"/>
              <a:gd name="T62" fmla="*/ 109 w 2021"/>
              <a:gd name="T63" fmla="*/ 838 h 2026"/>
              <a:gd name="T64" fmla="*/ 59 w 2021"/>
              <a:gd name="T65" fmla="*/ 921 h 2026"/>
              <a:gd name="T66" fmla="*/ 24 w 2021"/>
              <a:gd name="T67" fmla="*/ 1006 h 2026"/>
              <a:gd name="T68" fmla="*/ 12 w 2021"/>
              <a:gd name="T69" fmla="*/ 1046 h 2026"/>
              <a:gd name="T70" fmla="*/ 1 w 2021"/>
              <a:gd name="T71" fmla="*/ 1109 h 2026"/>
              <a:gd name="T72" fmla="*/ 0 w 2021"/>
              <a:gd name="T73" fmla="*/ 1173 h 2026"/>
              <a:gd name="T74" fmla="*/ 8 w 2021"/>
              <a:gd name="T75" fmla="*/ 1237 h 2026"/>
              <a:gd name="T76" fmla="*/ 24 w 2021"/>
              <a:gd name="T77" fmla="*/ 1304 h 2026"/>
              <a:gd name="T78" fmla="*/ 47 w 2021"/>
              <a:gd name="T79" fmla="*/ 1372 h 2026"/>
              <a:gd name="T80" fmla="*/ 81 w 2021"/>
              <a:gd name="T81" fmla="*/ 1440 h 2026"/>
              <a:gd name="T82" fmla="*/ 171 w 2021"/>
              <a:gd name="T83" fmla="*/ 1580 h 2026"/>
              <a:gd name="T84" fmla="*/ 297 w 2021"/>
              <a:gd name="T85" fmla="*/ 1724 h 20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21"/>
              <a:gd name="T130" fmla="*/ 0 h 2026"/>
              <a:gd name="T131" fmla="*/ 2021 w 2021"/>
              <a:gd name="T132" fmla="*/ 2026 h 20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21" h="2026">
                <a:moveTo>
                  <a:pt x="297" y="1724"/>
                </a:moveTo>
                <a:lnTo>
                  <a:pt x="297" y="1724"/>
                </a:lnTo>
                <a:lnTo>
                  <a:pt x="335" y="1759"/>
                </a:lnTo>
                <a:lnTo>
                  <a:pt x="374" y="1793"/>
                </a:lnTo>
                <a:lnTo>
                  <a:pt x="412" y="1825"/>
                </a:lnTo>
                <a:lnTo>
                  <a:pt x="449" y="1853"/>
                </a:lnTo>
                <a:lnTo>
                  <a:pt x="485" y="1881"/>
                </a:lnTo>
                <a:lnTo>
                  <a:pt x="522" y="1906"/>
                </a:lnTo>
                <a:lnTo>
                  <a:pt x="559" y="1928"/>
                </a:lnTo>
                <a:lnTo>
                  <a:pt x="594" y="1948"/>
                </a:lnTo>
                <a:lnTo>
                  <a:pt x="630" y="1966"/>
                </a:lnTo>
                <a:lnTo>
                  <a:pt x="666" y="1982"/>
                </a:lnTo>
                <a:lnTo>
                  <a:pt x="700" y="1995"/>
                </a:lnTo>
                <a:lnTo>
                  <a:pt x="735" y="2006"/>
                </a:lnTo>
                <a:lnTo>
                  <a:pt x="769" y="2014"/>
                </a:lnTo>
                <a:lnTo>
                  <a:pt x="803" y="2021"/>
                </a:lnTo>
                <a:lnTo>
                  <a:pt x="837" y="2025"/>
                </a:lnTo>
                <a:lnTo>
                  <a:pt x="871" y="2026"/>
                </a:lnTo>
                <a:lnTo>
                  <a:pt x="871" y="2026"/>
                </a:lnTo>
                <a:lnTo>
                  <a:pt x="891" y="2026"/>
                </a:lnTo>
                <a:lnTo>
                  <a:pt x="910" y="2025"/>
                </a:lnTo>
                <a:lnTo>
                  <a:pt x="929" y="2022"/>
                </a:lnTo>
                <a:lnTo>
                  <a:pt x="948" y="2019"/>
                </a:lnTo>
                <a:lnTo>
                  <a:pt x="985" y="2012"/>
                </a:lnTo>
                <a:lnTo>
                  <a:pt x="1022" y="2001"/>
                </a:lnTo>
                <a:lnTo>
                  <a:pt x="1058" y="1987"/>
                </a:lnTo>
                <a:lnTo>
                  <a:pt x="1092" y="1971"/>
                </a:lnTo>
                <a:lnTo>
                  <a:pt x="1128" y="1951"/>
                </a:lnTo>
                <a:lnTo>
                  <a:pt x="1160" y="1931"/>
                </a:lnTo>
                <a:lnTo>
                  <a:pt x="1194" y="1906"/>
                </a:lnTo>
                <a:lnTo>
                  <a:pt x="1226" y="1880"/>
                </a:lnTo>
                <a:lnTo>
                  <a:pt x="1258" y="1852"/>
                </a:lnTo>
                <a:lnTo>
                  <a:pt x="1288" y="1822"/>
                </a:lnTo>
                <a:lnTo>
                  <a:pt x="1319" y="1789"/>
                </a:lnTo>
                <a:lnTo>
                  <a:pt x="1349" y="1755"/>
                </a:lnTo>
                <a:lnTo>
                  <a:pt x="1377" y="1720"/>
                </a:lnTo>
                <a:lnTo>
                  <a:pt x="1405" y="1683"/>
                </a:lnTo>
                <a:lnTo>
                  <a:pt x="1432" y="1644"/>
                </a:lnTo>
                <a:lnTo>
                  <a:pt x="1459" y="1605"/>
                </a:lnTo>
                <a:lnTo>
                  <a:pt x="1485" y="1564"/>
                </a:lnTo>
                <a:lnTo>
                  <a:pt x="1510" y="1522"/>
                </a:lnTo>
                <a:lnTo>
                  <a:pt x="1534" y="1479"/>
                </a:lnTo>
                <a:lnTo>
                  <a:pt x="1558" y="1436"/>
                </a:lnTo>
                <a:lnTo>
                  <a:pt x="1580" y="1392"/>
                </a:lnTo>
                <a:lnTo>
                  <a:pt x="1602" y="1347"/>
                </a:lnTo>
                <a:lnTo>
                  <a:pt x="1625" y="1303"/>
                </a:lnTo>
                <a:lnTo>
                  <a:pt x="1646" y="1257"/>
                </a:lnTo>
                <a:lnTo>
                  <a:pt x="1685" y="1165"/>
                </a:lnTo>
                <a:lnTo>
                  <a:pt x="1721" y="1074"/>
                </a:lnTo>
                <a:lnTo>
                  <a:pt x="1754" y="985"/>
                </a:lnTo>
                <a:lnTo>
                  <a:pt x="1754" y="985"/>
                </a:lnTo>
                <a:lnTo>
                  <a:pt x="1782" y="908"/>
                </a:lnTo>
                <a:lnTo>
                  <a:pt x="1808" y="832"/>
                </a:lnTo>
                <a:lnTo>
                  <a:pt x="1833" y="756"/>
                </a:lnTo>
                <a:lnTo>
                  <a:pt x="1856" y="681"/>
                </a:lnTo>
                <a:lnTo>
                  <a:pt x="1878" y="608"/>
                </a:lnTo>
                <a:lnTo>
                  <a:pt x="1898" y="536"/>
                </a:lnTo>
                <a:lnTo>
                  <a:pt x="1916" y="467"/>
                </a:lnTo>
                <a:lnTo>
                  <a:pt x="1935" y="400"/>
                </a:lnTo>
                <a:lnTo>
                  <a:pt x="1965" y="276"/>
                </a:lnTo>
                <a:lnTo>
                  <a:pt x="1988" y="166"/>
                </a:lnTo>
                <a:lnTo>
                  <a:pt x="2008" y="73"/>
                </a:lnTo>
                <a:lnTo>
                  <a:pt x="2021" y="0"/>
                </a:lnTo>
                <a:lnTo>
                  <a:pt x="2021" y="0"/>
                </a:lnTo>
                <a:lnTo>
                  <a:pt x="1943" y="14"/>
                </a:lnTo>
                <a:lnTo>
                  <a:pt x="1842" y="37"/>
                </a:lnTo>
                <a:lnTo>
                  <a:pt x="1723" y="63"/>
                </a:lnTo>
                <a:lnTo>
                  <a:pt x="1588" y="97"/>
                </a:lnTo>
                <a:lnTo>
                  <a:pt x="1516" y="115"/>
                </a:lnTo>
                <a:lnTo>
                  <a:pt x="1440" y="136"/>
                </a:lnTo>
                <a:lnTo>
                  <a:pt x="1364" y="158"/>
                </a:lnTo>
                <a:lnTo>
                  <a:pt x="1286" y="182"/>
                </a:lnTo>
                <a:lnTo>
                  <a:pt x="1206" y="207"/>
                </a:lnTo>
                <a:lnTo>
                  <a:pt x="1125" y="234"/>
                </a:lnTo>
                <a:lnTo>
                  <a:pt x="1044" y="263"/>
                </a:lnTo>
                <a:lnTo>
                  <a:pt x="963" y="293"/>
                </a:lnTo>
                <a:lnTo>
                  <a:pt x="882" y="324"/>
                </a:lnTo>
                <a:lnTo>
                  <a:pt x="802" y="358"/>
                </a:lnTo>
                <a:lnTo>
                  <a:pt x="725" y="394"/>
                </a:lnTo>
                <a:lnTo>
                  <a:pt x="648" y="430"/>
                </a:lnTo>
                <a:lnTo>
                  <a:pt x="573" y="468"/>
                </a:lnTo>
                <a:lnTo>
                  <a:pt x="501" y="509"/>
                </a:lnTo>
                <a:lnTo>
                  <a:pt x="467" y="530"/>
                </a:lnTo>
                <a:lnTo>
                  <a:pt x="433" y="551"/>
                </a:lnTo>
                <a:lnTo>
                  <a:pt x="399" y="572"/>
                </a:lnTo>
                <a:lnTo>
                  <a:pt x="368" y="594"/>
                </a:lnTo>
                <a:lnTo>
                  <a:pt x="336" y="616"/>
                </a:lnTo>
                <a:lnTo>
                  <a:pt x="306" y="640"/>
                </a:lnTo>
                <a:lnTo>
                  <a:pt x="277" y="663"/>
                </a:lnTo>
                <a:lnTo>
                  <a:pt x="249" y="687"/>
                </a:lnTo>
                <a:lnTo>
                  <a:pt x="222" y="710"/>
                </a:lnTo>
                <a:lnTo>
                  <a:pt x="198" y="735"/>
                </a:lnTo>
                <a:lnTo>
                  <a:pt x="173" y="760"/>
                </a:lnTo>
                <a:lnTo>
                  <a:pt x="150" y="786"/>
                </a:lnTo>
                <a:lnTo>
                  <a:pt x="128" y="812"/>
                </a:lnTo>
                <a:lnTo>
                  <a:pt x="109" y="838"/>
                </a:lnTo>
                <a:lnTo>
                  <a:pt x="90" y="866"/>
                </a:lnTo>
                <a:lnTo>
                  <a:pt x="73" y="892"/>
                </a:lnTo>
                <a:lnTo>
                  <a:pt x="59" y="921"/>
                </a:lnTo>
                <a:lnTo>
                  <a:pt x="44" y="948"/>
                </a:lnTo>
                <a:lnTo>
                  <a:pt x="33" y="977"/>
                </a:lnTo>
                <a:lnTo>
                  <a:pt x="24" y="1006"/>
                </a:lnTo>
                <a:lnTo>
                  <a:pt x="24" y="1006"/>
                </a:lnTo>
                <a:lnTo>
                  <a:pt x="17" y="1027"/>
                </a:lnTo>
                <a:lnTo>
                  <a:pt x="12" y="1046"/>
                </a:lnTo>
                <a:lnTo>
                  <a:pt x="8" y="1067"/>
                </a:lnTo>
                <a:lnTo>
                  <a:pt x="4" y="1088"/>
                </a:lnTo>
                <a:lnTo>
                  <a:pt x="1" y="1109"/>
                </a:lnTo>
                <a:lnTo>
                  <a:pt x="0" y="1130"/>
                </a:lnTo>
                <a:lnTo>
                  <a:pt x="0" y="1151"/>
                </a:lnTo>
                <a:lnTo>
                  <a:pt x="0" y="1173"/>
                </a:lnTo>
                <a:lnTo>
                  <a:pt x="1" y="1194"/>
                </a:lnTo>
                <a:lnTo>
                  <a:pt x="4" y="1216"/>
                </a:lnTo>
                <a:lnTo>
                  <a:pt x="8" y="1237"/>
                </a:lnTo>
                <a:lnTo>
                  <a:pt x="12" y="1260"/>
                </a:lnTo>
                <a:lnTo>
                  <a:pt x="17" y="1282"/>
                </a:lnTo>
                <a:lnTo>
                  <a:pt x="24" y="1304"/>
                </a:lnTo>
                <a:lnTo>
                  <a:pt x="30" y="1326"/>
                </a:lnTo>
                <a:lnTo>
                  <a:pt x="38" y="1348"/>
                </a:lnTo>
                <a:lnTo>
                  <a:pt x="47" y="1372"/>
                </a:lnTo>
                <a:lnTo>
                  <a:pt x="58" y="1394"/>
                </a:lnTo>
                <a:lnTo>
                  <a:pt x="68" y="1418"/>
                </a:lnTo>
                <a:lnTo>
                  <a:pt x="81" y="1440"/>
                </a:lnTo>
                <a:lnTo>
                  <a:pt x="107" y="1487"/>
                </a:lnTo>
                <a:lnTo>
                  <a:pt x="137" y="1533"/>
                </a:lnTo>
                <a:lnTo>
                  <a:pt x="171" y="1580"/>
                </a:lnTo>
                <a:lnTo>
                  <a:pt x="209" y="1628"/>
                </a:lnTo>
                <a:lnTo>
                  <a:pt x="251" y="1675"/>
                </a:lnTo>
                <a:lnTo>
                  <a:pt x="297" y="1724"/>
                </a:lnTo>
                <a:lnTo>
                  <a:pt x="297" y="1724"/>
                </a:lnTo>
                <a:close/>
              </a:path>
            </a:pathLst>
          </a:custGeom>
          <a:gradFill>
            <a:gsLst>
              <a:gs pos="0">
                <a:srgbClr val="004B7D"/>
              </a:gs>
              <a:gs pos="100000">
                <a:srgbClr val="4BAF31"/>
              </a:gs>
            </a:gsLst>
            <a:lin ang="0" scaled="1"/>
          </a:gradFill>
          <a:ln w="76200" cmpd="sng">
            <a:solidFill>
              <a:schemeClr val="bg1"/>
            </a:solidFill>
            <a:bevel/>
          </a:ln>
        </p:spPr>
        <p:txBody>
          <a:body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2" name="Freeform 5"/>
          <p:cNvSpPr>
            <a:spLocks noChangeArrowheads="1"/>
          </p:cNvSpPr>
          <p:nvPr/>
        </p:nvSpPr>
        <p:spPr bwMode="auto">
          <a:xfrm>
            <a:off x="3927173" y="2647408"/>
            <a:ext cx="1875936" cy="1881130"/>
          </a:xfrm>
          <a:custGeom>
            <a:avLst/>
            <a:gdLst>
              <a:gd name="T0" fmla="*/ 335 w 2021"/>
              <a:gd name="T1" fmla="*/ 1759 h 2026"/>
              <a:gd name="T2" fmla="*/ 449 w 2021"/>
              <a:gd name="T3" fmla="*/ 1853 h 2026"/>
              <a:gd name="T4" fmla="*/ 559 w 2021"/>
              <a:gd name="T5" fmla="*/ 1928 h 2026"/>
              <a:gd name="T6" fmla="*/ 666 w 2021"/>
              <a:gd name="T7" fmla="*/ 1982 h 2026"/>
              <a:gd name="T8" fmla="*/ 769 w 2021"/>
              <a:gd name="T9" fmla="*/ 2014 h 2026"/>
              <a:gd name="T10" fmla="*/ 871 w 2021"/>
              <a:gd name="T11" fmla="*/ 2026 h 2026"/>
              <a:gd name="T12" fmla="*/ 910 w 2021"/>
              <a:gd name="T13" fmla="*/ 2025 h 2026"/>
              <a:gd name="T14" fmla="*/ 985 w 2021"/>
              <a:gd name="T15" fmla="*/ 2012 h 2026"/>
              <a:gd name="T16" fmla="*/ 1092 w 2021"/>
              <a:gd name="T17" fmla="*/ 1971 h 2026"/>
              <a:gd name="T18" fmla="*/ 1194 w 2021"/>
              <a:gd name="T19" fmla="*/ 1906 h 2026"/>
              <a:gd name="T20" fmla="*/ 1288 w 2021"/>
              <a:gd name="T21" fmla="*/ 1822 h 2026"/>
              <a:gd name="T22" fmla="*/ 1377 w 2021"/>
              <a:gd name="T23" fmla="*/ 1720 h 2026"/>
              <a:gd name="T24" fmla="*/ 1459 w 2021"/>
              <a:gd name="T25" fmla="*/ 1605 h 2026"/>
              <a:gd name="T26" fmla="*/ 1534 w 2021"/>
              <a:gd name="T27" fmla="*/ 1479 h 2026"/>
              <a:gd name="T28" fmla="*/ 1602 w 2021"/>
              <a:gd name="T29" fmla="*/ 1347 h 2026"/>
              <a:gd name="T30" fmla="*/ 1685 w 2021"/>
              <a:gd name="T31" fmla="*/ 1165 h 2026"/>
              <a:gd name="T32" fmla="*/ 1754 w 2021"/>
              <a:gd name="T33" fmla="*/ 985 h 2026"/>
              <a:gd name="T34" fmla="*/ 1833 w 2021"/>
              <a:gd name="T35" fmla="*/ 756 h 2026"/>
              <a:gd name="T36" fmla="*/ 1898 w 2021"/>
              <a:gd name="T37" fmla="*/ 536 h 2026"/>
              <a:gd name="T38" fmla="*/ 1965 w 2021"/>
              <a:gd name="T39" fmla="*/ 276 h 2026"/>
              <a:gd name="T40" fmla="*/ 2021 w 2021"/>
              <a:gd name="T41" fmla="*/ 0 h 2026"/>
              <a:gd name="T42" fmla="*/ 1842 w 2021"/>
              <a:gd name="T43" fmla="*/ 37 h 2026"/>
              <a:gd name="T44" fmla="*/ 1516 w 2021"/>
              <a:gd name="T45" fmla="*/ 115 h 2026"/>
              <a:gd name="T46" fmla="*/ 1286 w 2021"/>
              <a:gd name="T47" fmla="*/ 182 h 2026"/>
              <a:gd name="T48" fmla="*/ 1044 w 2021"/>
              <a:gd name="T49" fmla="*/ 263 h 2026"/>
              <a:gd name="T50" fmla="*/ 802 w 2021"/>
              <a:gd name="T51" fmla="*/ 358 h 2026"/>
              <a:gd name="T52" fmla="*/ 573 w 2021"/>
              <a:gd name="T53" fmla="*/ 468 h 2026"/>
              <a:gd name="T54" fmla="*/ 433 w 2021"/>
              <a:gd name="T55" fmla="*/ 551 h 2026"/>
              <a:gd name="T56" fmla="*/ 336 w 2021"/>
              <a:gd name="T57" fmla="*/ 616 h 2026"/>
              <a:gd name="T58" fmla="*/ 249 w 2021"/>
              <a:gd name="T59" fmla="*/ 687 h 2026"/>
              <a:gd name="T60" fmla="*/ 173 w 2021"/>
              <a:gd name="T61" fmla="*/ 760 h 2026"/>
              <a:gd name="T62" fmla="*/ 109 w 2021"/>
              <a:gd name="T63" fmla="*/ 838 h 2026"/>
              <a:gd name="T64" fmla="*/ 59 w 2021"/>
              <a:gd name="T65" fmla="*/ 921 h 2026"/>
              <a:gd name="T66" fmla="*/ 24 w 2021"/>
              <a:gd name="T67" fmla="*/ 1006 h 2026"/>
              <a:gd name="T68" fmla="*/ 12 w 2021"/>
              <a:gd name="T69" fmla="*/ 1046 h 2026"/>
              <a:gd name="T70" fmla="*/ 1 w 2021"/>
              <a:gd name="T71" fmla="*/ 1109 h 2026"/>
              <a:gd name="T72" fmla="*/ 0 w 2021"/>
              <a:gd name="T73" fmla="*/ 1173 h 2026"/>
              <a:gd name="T74" fmla="*/ 8 w 2021"/>
              <a:gd name="T75" fmla="*/ 1237 h 2026"/>
              <a:gd name="T76" fmla="*/ 24 w 2021"/>
              <a:gd name="T77" fmla="*/ 1304 h 2026"/>
              <a:gd name="T78" fmla="*/ 47 w 2021"/>
              <a:gd name="T79" fmla="*/ 1372 h 2026"/>
              <a:gd name="T80" fmla="*/ 81 w 2021"/>
              <a:gd name="T81" fmla="*/ 1440 h 2026"/>
              <a:gd name="T82" fmla="*/ 171 w 2021"/>
              <a:gd name="T83" fmla="*/ 1580 h 2026"/>
              <a:gd name="T84" fmla="*/ 297 w 2021"/>
              <a:gd name="T85" fmla="*/ 1724 h 20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21"/>
              <a:gd name="T130" fmla="*/ 0 h 2026"/>
              <a:gd name="T131" fmla="*/ 2021 w 2021"/>
              <a:gd name="T132" fmla="*/ 2026 h 202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21" h="2026">
                <a:moveTo>
                  <a:pt x="297" y="1724"/>
                </a:moveTo>
                <a:lnTo>
                  <a:pt x="297" y="1724"/>
                </a:lnTo>
                <a:lnTo>
                  <a:pt x="335" y="1759"/>
                </a:lnTo>
                <a:lnTo>
                  <a:pt x="374" y="1793"/>
                </a:lnTo>
                <a:lnTo>
                  <a:pt x="412" y="1825"/>
                </a:lnTo>
                <a:lnTo>
                  <a:pt x="449" y="1853"/>
                </a:lnTo>
                <a:lnTo>
                  <a:pt x="485" y="1881"/>
                </a:lnTo>
                <a:lnTo>
                  <a:pt x="522" y="1906"/>
                </a:lnTo>
                <a:lnTo>
                  <a:pt x="559" y="1928"/>
                </a:lnTo>
                <a:lnTo>
                  <a:pt x="594" y="1948"/>
                </a:lnTo>
                <a:lnTo>
                  <a:pt x="630" y="1966"/>
                </a:lnTo>
                <a:lnTo>
                  <a:pt x="666" y="1982"/>
                </a:lnTo>
                <a:lnTo>
                  <a:pt x="700" y="1995"/>
                </a:lnTo>
                <a:lnTo>
                  <a:pt x="735" y="2006"/>
                </a:lnTo>
                <a:lnTo>
                  <a:pt x="769" y="2014"/>
                </a:lnTo>
                <a:lnTo>
                  <a:pt x="803" y="2021"/>
                </a:lnTo>
                <a:lnTo>
                  <a:pt x="837" y="2025"/>
                </a:lnTo>
                <a:lnTo>
                  <a:pt x="871" y="2026"/>
                </a:lnTo>
                <a:lnTo>
                  <a:pt x="871" y="2026"/>
                </a:lnTo>
                <a:lnTo>
                  <a:pt x="891" y="2026"/>
                </a:lnTo>
                <a:lnTo>
                  <a:pt x="910" y="2025"/>
                </a:lnTo>
                <a:lnTo>
                  <a:pt x="929" y="2022"/>
                </a:lnTo>
                <a:lnTo>
                  <a:pt x="948" y="2019"/>
                </a:lnTo>
                <a:lnTo>
                  <a:pt x="985" y="2012"/>
                </a:lnTo>
                <a:lnTo>
                  <a:pt x="1022" y="2001"/>
                </a:lnTo>
                <a:lnTo>
                  <a:pt x="1058" y="1987"/>
                </a:lnTo>
                <a:lnTo>
                  <a:pt x="1092" y="1971"/>
                </a:lnTo>
                <a:lnTo>
                  <a:pt x="1128" y="1951"/>
                </a:lnTo>
                <a:lnTo>
                  <a:pt x="1160" y="1931"/>
                </a:lnTo>
                <a:lnTo>
                  <a:pt x="1194" y="1906"/>
                </a:lnTo>
                <a:lnTo>
                  <a:pt x="1226" y="1880"/>
                </a:lnTo>
                <a:lnTo>
                  <a:pt x="1258" y="1852"/>
                </a:lnTo>
                <a:lnTo>
                  <a:pt x="1288" y="1822"/>
                </a:lnTo>
                <a:lnTo>
                  <a:pt x="1319" y="1789"/>
                </a:lnTo>
                <a:lnTo>
                  <a:pt x="1349" y="1755"/>
                </a:lnTo>
                <a:lnTo>
                  <a:pt x="1377" y="1720"/>
                </a:lnTo>
                <a:lnTo>
                  <a:pt x="1405" y="1683"/>
                </a:lnTo>
                <a:lnTo>
                  <a:pt x="1432" y="1644"/>
                </a:lnTo>
                <a:lnTo>
                  <a:pt x="1459" y="1605"/>
                </a:lnTo>
                <a:lnTo>
                  <a:pt x="1485" y="1564"/>
                </a:lnTo>
                <a:lnTo>
                  <a:pt x="1510" y="1522"/>
                </a:lnTo>
                <a:lnTo>
                  <a:pt x="1534" y="1479"/>
                </a:lnTo>
                <a:lnTo>
                  <a:pt x="1558" y="1436"/>
                </a:lnTo>
                <a:lnTo>
                  <a:pt x="1580" y="1392"/>
                </a:lnTo>
                <a:lnTo>
                  <a:pt x="1602" y="1347"/>
                </a:lnTo>
                <a:lnTo>
                  <a:pt x="1625" y="1303"/>
                </a:lnTo>
                <a:lnTo>
                  <a:pt x="1646" y="1257"/>
                </a:lnTo>
                <a:lnTo>
                  <a:pt x="1685" y="1165"/>
                </a:lnTo>
                <a:lnTo>
                  <a:pt x="1721" y="1074"/>
                </a:lnTo>
                <a:lnTo>
                  <a:pt x="1754" y="985"/>
                </a:lnTo>
                <a:lnTo>
                  <a:pt x="1754" y="985"/>
                </a:lnTo>
                <a:lnTo>
                  <a:pt x="1782" y="908"/>
                </a:lnTo>
                <a:lnTo>
                  <a:pt x="1808" y="832"/>
                </a:lnTo>
                <a:lnTo>
                  <a:pt x="1833" y="756"/>
                </a:lnTo>
                <a:lnTo>
                  <a:pt x="1856" y="681"/>
                </a:lnTo>
                <a:lnTo>
                  <a:pt x="1878" y="608"/>
                </a:lnTo>
                <a:lnTo>
                  <a:pt x="1898" y="536"/>
                </a:lnTo>
                <a:lnTo>
                  <a:pt x="1916" y="467"/>
                </a:lnTo>
                <a:lnTo>
                  <a:pt x="1935" y="400"/>
                </a:lnTo>
                <a:lnTo>
                  <a:pt x="1965" y="276"/>
                </a:lnTo>
                <a:lnTo>
                  <a:pt x="1988" y="166"/>
                </a:lnTo>
                <a:lnTo>
                  <a:pt x="2008" y="73"/>
                </a:lnTo>
                <a:lnTo>
                  <a:pt x="2021" y="0"/>
                </a:lnTo>
                <a:lnTo>
                  <a:pt x="2021" y="0"/>
                </a:lnTo>
                <a:lnTo>
                  <a:pt x="1943" y="14"/>
                </a:lnTo>
                <a:lnTo>
                  <a:pt x="1842" y="37"/>
                </a:lnTo>
                <a:lnTo>
                  <a:pt x="1723" y="63"/>
                </a:lnTo>
                <a:lnTo>
                  <a:pt x="1588" y="97"/>
                </a:lnTo>
                <a:lnTo>
                  <a:pt x="1516" y="115"/>
                </a:lnTo>
                <a:lnTo>
                  <a:pt x="1440" y="136"/>
                </a:lnTo>
                <a:lnTo>
                  <a:pt x="1364" y="158"/>
                </a:lnTo>
                <a:lnTo>
                  <a:pt x="1286" y="182"/>
                </a:lnTo>
                <a:lnTo>
                  <a:pt x="1206" y="207"/>
                </a:lnTo>
                <a:lnTo>
                  <a:pt x="1125" y="234"/>
                </a:lnTo>
                <a:lnTo>
                  <a:pt x="1044" y="263"/>
                </a:lnTo>
                <a:lnTo>
                  <a:pt x="963" y="293"/>
                </a:lnTo>
                <a:lnTo>
                  <a:pt x="882" y="324"/>
                </a:lnTo>
                <a:lnTo>
                  <a:pt x="802" y="358"/>
                </a:lnTo>
                <a:lnTo>
                  <a:pt x="725" y="394"/>
                </a:lnTo>
                <a:lnTo>
                  <a:pt x="648" y="430"/>
                </a:lnTo>
                <a:lnTo>
                  <a:pt x="573" y="468"/>
                </a:lnTo>
                <a:lnTo>
                  <a:pt x="501" y="509"/>
                </a:lnTo>
                <a:lnTo>
                  <a:pt x="467" y="530"/>
                </a:lnTo>
                <a:lnTo>
                  <a:pt x="433" y="551"/>
                </a:lnTo>
                <a:lnTo>
                  <a:pt x="399" y="572"/>
                </a:lnTo>
                <a:lnTo>
                  <a:pt x="368" y="594"/>
                </a:lnTo>
                <a:lnTo>
                  <a:pt x="336" y="616"/>
                </a:lnTo>
                <a:lnTo>
                  <a:pt x="306" y="640"/>
                </a:lnTo>
                <a:lnTo>
                  <a:pt x="277" y="663"/>
                </a:lnTo>
                <a:lnTo>
                  <a:pt x="249" y="687"/>
                </a:lnTo>
                <a:lnTo>
                  <a:pt x="222" y="710"/>
                </a:lnTo>
                <a:lnTo>
                  <a:pt x="198" y="735"/>
                </a:lnTo>
                <a:lnTo>
                  <a:pt x="173" y="760"/>
                </a:lnTo>
                <a:lnTo>
                  <a:pt x="150" y="786"/>
                </a:lnTo>
                <a:lnTo>
                  <a:pt x="128" y="812"/>
                </a:lnTo>
                <a:lnTo>
                  <a:pt x="109" y="838"/>
                </a:lnTo>
                <a:lnTo>
                  <a:pt x="90" y="866"/>
                </a:lnTo>
                <a:lnTo>
                  <a:pt x="73" y="892"/>
                </a:lnTo>
                <a:lnTo>
                  <a:pt x="59" y="921"/>
                </a:lnTo>
                <a:lnTo>
                  <a:pt x="44" y="948"/>
                </a:lnTo>
                <a:lnTo>
                  <a:pt x="33" y="977"/>
                </a:lnTo>
                <a:lnTo>
                  <a:pt x="24" y="1006"/>
                </a:lnTo>
                <a:lnTo>
                  <a:pt x="24" y="1006"/>
                </a:lnTo>
                <a:lnTo>
                  <a:pt x="17" y="1027"/>
                </a:lnTo>
                <a:lnTo>
                  <a:pt x="12" y="1046"/>
                </a:lnTo>
                <a:lnTo>
                  <a:pt x="8" y="1067"/>
                </a:lnTo>
                <a:lnTo>
                  <a:pt x="4" y="1088"/>
                </a:lnTo>
                <a:lnTo>
                  <a:pt x="1" y="1109"/>
                </a:lnTo>
                <a:lnTo>
                  <a:pt x="0" y="1130"/>
                </a:lnTo>
                <a:lnTo>
                  <a:pt x="0" y="1151"/>
                </a:lnTo>
                <a:lnTo>
                  <a:pt x="0" y="1173"/>
                </a:lnTo>
                <a:lnTo>
                  <a:pt x="1" y="1194"/>
                </a:lnTo>
                <a:lnTo>
                  <a:pt x="4" y="1216"/>
                </a:lnTo>
                <a:lnTo>
                  <a:pt x="8" y="1237"/>
                </a:lnTo>
                <a:lnTo>
                  <a:pt x="12" y="1260"/>
                </a:lnTo>
                <a:lnTo>
                  <a:pt x="17" y="1282"/>
                </a:lnTo>
                <a:lnTo>
                  <a:pt x="24" y="1304"/>
                </a:lnTo>
                <a:lnTo>
                  <a:pt x="30" y="1326"/>
                </a:lnTo>
                <a:lnTo>
                  <a:pt x="38" y="1348"/>
                </a:lnTo>
                <a:lnTo>
                  <a:pt x="47" y="1372"/>
                </a:lnTo>
                <a:lnTo>
                  <a:pt x="58" y="1394"/>
                </a:lnTo>
                <a:lnTo>
                  <a:pt x="68" y="1418"/>
                </a:lnTo>
                <a:lnTo>
                  <a:pt x="81" y="1440"/>
                </a:lnTo>
                <a:lnTo>
                  <a:pt x="107" y="1487"/>
                </a:lnTo>
                <a:lnTo>
                  <a:pt x="137" y="1533"/>
                </a:lnTo>
                <a:lnTo>
                  <a:pt x="171" y="1580"/>
                </a:lnTo>
                <a:lnTo>
                  <a:pt x="209" y="1628"/>
                </a:lnTo>
                <a:lnTo>
                  <a:pt x="251" y="1675"/>
                </a:lnTo>
                <a:lnTo>
                  <a:pt x="297" y="1724"/>
                </a:lnTo>
                <a:lnTo>
                  <a:pt x="297" y="1724"/>
                </a:lnTo>
                <a:close/>
              </a:path>
            </a:pathLst>
          </a:custGeom>
          <a:gradFill>
            <a:gsLst>
              <a:gs pos="0">
                <a:srgbClr val="004B7D"/>
              </a:gs>
              <a:gs pos="100000">
                <a:srgbClr val="4BAF31"/>
              </a:gs>
            </a:gsLst>
            <a:lin ang="0" scaled="1"/>
          </a:gradFill>
          <a:ln w="76200" cmpd="sng">
            <a:solidFill>
              <a:schemeClr val="bg1"/>
            </a:solidFill>
            <a:bevel/>
          </a:ln>
        </p:spPr>
        <p:txBody>
          <a:body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3" name="矩形 12"/>
          <p:cNvSpPr/>
          <p:nvPr/>
        </p:nvSpPr>
        <p:spPr>
          <a:xfrm>
            <a:off x="4311143" y="1788495"/>
            <a:ext cx="1107996" cy="369332"/>
          </a:xfrm>
          <a:prstGeom prst="rect">
            <a:avLst/>
          </a:prstGeom>
        </p:spPr>
        <p:txBody>
          <a:bodyPr wrap="none">
            <a:spAutoFit/>
          </a:bodyPr>
          <a:lstStyle/>
          <a:p>
            <a:pPr algn="ctr">
              <a:defRPr/>
            </a:pPr>
            <a:r>
              <a:rPr lang="zh-CN" altLang="en-US" dirty="0">
                <a:solidFill>
                  <a:schemeClr val="bg1"/>
                </a:solidFill>
                <a:latin typeface="Impact" panose="020B0806030902050204" pitchFamily="34" charset="0"/>
              </a:rPr>
              <a:t>添加文本</a:t>
            </a:r>
          </a:p>
        </p:txBody>
      </p:sp>
      <p:sp>
        <p:nvSpPr>
          <p:cNvPr id="14" name="矩形 13"/>
          <p:cNvSpPr/>
          <p:nvPr/>
        </p:nvSpPr>
        <p:spPr>
          <a:xfrm>
            <a:off x="3225576" y="2575718"/>
            <a:ext cx="1107996" cy="369332"/>
          </a:xfrm>
          <a:prstGeom prst="rect">
            <a:avLst/>
          </a:prstGeom>
        </p:spPr>
        <p:txBody>
          <a:bodyPr wrap="none">
            <a:spAutoFit/>
          </a:bodyPr>
          <a:lstStyle/>
          <a:p>
            <a:pPr algn="ctr">
              <a:defRPr/>
            </a:pPr>
            <a:r>
              <a:rPr lang="zh-CN" altLang="en-US" dirty="0">
                <a:solidFill>
                  <a:schemeClr val="bg1"/>
                </a:solidFill>
                <a:latin typeface="Impact" panose="020B0806030902050204" pitchFamily="34" charset="0"/>
              </a:rPr>
              <a:t>添加文本</a:t>
            </a:r>
          </a:p>
        </p:txBody>
      </p:sp>
      <p:sp>
        <p:nvSpPr>
          <p:cNvPr id="15" name="矩形 14"/>
          <p:cNvSpPr/>
          <p:nvPr/>
        </p:nvSpPr>
        <p:spPr>
          <a:xfrm>
            <a:off x="4256879" y="3415739"/>
            <a:ext cx="1107996" cy="369332"/>
          </a:xfrm>
          <a:prstGeom prst="rect">
            <a:avLst/>
          </a:prstGeom>
        </p:spPr>
        <p:txBody>
          <a:bodyPr wrap="none">
            <a:spAutoFit/>
          </a:bodyPr>
          <a:lstStyle/>
          <a:p>
            <a:pPr algn="ctr">
              <a:defRPr/>
            </a:pPr>
            <a:r>
              <a:rPr lang="zh-CN" altLang="en-US" dirty="0">
                <a:solidFill>
                  <a:schemeClr val="bg1"/>
                </a:solidFill>
                <a:latin typeface="Impact" panose="020B0806030902050204" pitchFamily="34" charset="0"/>
              </a:rPr>
              <a:t>添加文本</a:t>
            </a:r>
          </a:p>
        </p:txBody>
      </p:sp>
      <p:grpSp>
        <p:nvGrpSpPr>
          <p:cNvPr id="16" name="组合 19"/>
          <p:cNvGrpSpPr/>
          <p:nvPr/>
        </p:nvGrpSpPr>
        <p:grpSpPr bwMode="auto">
          <a:xfrm>
            <a:off x="6176965" y="1180408"/>
            <a:ext cx="2865435" cy="803775"/>
            <a:chOff x="6894243" y="1859165"/>
            <a:chExt cx="4024691" cy="1071787"/>
          </a:xfrm>
        </p:grpSpPr>
        <p:grpSp>
          <p:nvGrpSpPr>
            <p:cNvPr id="17" name="组合 20"/>
            <p:cNvGrpSpPr/>
            <p:nvPr/>
          </p:nvGrpSpPr>
          <p:grpSpPr bwMode="auto">
            <a:xfrm>
              <a:off x="7010093" y="1859165"/>
              <a:ext cx="3908841" cy="430922"/>
              <a:chOff x="383197" y="1506639"/>
              <a:chExt cx="3908841" cy="430922"/>
            </a:xfrm>
          </p:grpSpPr>
          <p:sp>
            <p:nvSpPr>
              <p:cNvPr id="19" name="文本框 22"/>
              <p:cNvSpPr txBox="1">
                <a:spLocks noChangeArrowheads="1"/>
              </p:cNvSpPr>
              <p:nvPr/>
            </p:nvSpPr>
            <p:spPr bwMode="auto">
              <a:xfrm>
                <a:off x="472206" y="1506639"/>
                <a:ext cx="3819832" cy="43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p>
            </p:txBody>
          </p:sp>
          <p:cxnSp>
            <p:nvCxnSpPr>
              <p:cNvPr id="20" name="直接连接符 19"/>
              <p:cNvCxnSpPr/>
              <p:nvPr/>
            </p:nvCxnSpPr>
            <p:spPr>
              <a:xfrm>
                <a:off x="383197" y="1561676"/>
                <a:ext cx="0" cy="284186"/>
              </a:xfrm>
              <a:prstGeom prst="line">
                <a:avLst/>
              </a:prstGeom>
              <a:ln w="38100">
                <a:solidFill>
                  <a:srgbClr val="4BAF31"/>
                </a:solidFill>
              </a:ln>
            </p:spPr>
            <p:style>
              <a:lnRef idx="1">
                <a:schemeClr val="accent1"/>
              </a:lnRef>
              <a:fillRef idx="0">
                <a:schemeClr val="accent1"/>
              </a:fillRef>
              <a:effectRef idx="0">
                <a:schemeClr val="accent1"/>
              </a:effectRef>
              <a:fontRef idx="minor">
                <a:schemeClr val="tx1"/>
              </a:fontRef>
            </p:style>
          </p:cxnSp>
        </p:grpSp>
        <p:sp>
          <p:nvSpPr>
            <p:cNvPr id="18" name="矩形 21"/>
            <p:cNvSpPr>
              <a:spLocks noChangeArrowheads="1"/>
            </p:cNvSpPr>
            <p:nvPr/>
          </p:nvSpPr>
          <p:spPr bwMode="auto">
            <a:xfrm>
              <a:off x="6894243" y="2249514"/>
              <a:ext cx="3572450" cy="6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1" name="组合 19"/>
          <p:cNvGrpSpPr/>
          <p:nvPr/>
        </p:nvGrpSpPr>
        <p:grpSpPr bwMode="auto">
          <a:xfrm>
            <a:off x="5803109" y="3558946"/>
            <a:ext cx="2865435" cy="803775"/>
            <a:chOff x="6894243" y="1859165"/>
            <a:chExt cx="4024691" cy="1071787"/>
          </a:xfrm>
        </p:grpSpPr>
        <p:grpSp>
          <p:nvGrpSpPr>
            <p:cNvPr id="22" name="组合 20"/>
            <p:cNvGrpSpPr/>
            <p:nvPr/>
          </p:nvGrpSpPr>
          <p:grpSpPr bwMode="auto">
            <a:xfrm>
              <a:off x="7010093" y="1859165"/>
              <a:ext cx="3908841" cy="430922"/>
              <a:chOff x="383197" y="1506639"/>
              <a:chExt cx="3908841" cy="430922"/>
            </a:xfrm>
          </p:grpSpPr>
          <p:sp>
            <p:nvSpPr>
              <p:cNvPr id="24" name="文本框 22"/>
              <p:cNvSpPr txBox="1">
                <a:spLocks noChangeArrowheads="1"/>
              </p:cNvSpPr>
              <p:nvPr/>
            </p:nvSpPr>
            <p:spPr bwMode="auto">
              <a:xfrm>
                <a:off x="472206" y="1506639"/>
                <a:ext cx="3819832" cy="43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p>
            </p:txBody>
          </p:sp>
          <p:cxnSp>
            <p:nvCxnSpPr>
              <p:cNvPr id="25" name="直接连接符 24"/>
              <p:cNvCxnSpPr/>
              <p:nvPr/>
            </p:nvCxnSpPr>
            <p:spPr>
              <a:xfrm>
                <a:off x="383197" y="1561676"/>
                <a:ext cx="0" cy="284186"/>
              </a:xfrm>
              <a:prstGeom prst="line">
                <a:avLst/>
              </a:prstGeom>
              <a:ln w="38100">
                <a:solidFill>
                  <a:srgbClr val="4BAF31"/>
                </a:solidFill>
              </a:ln>
            </p:spPr>
            <p:style>
              <a:lnRef idx="1">
                <a:schemeClr val="accent1"/>
              </a:lnRef>
              <a:fillRef idx="0">
                <a:schemeClr val="accent1"/>
              </a:fillRef>
              <a:effectRef idx="0">
                <a:schemeClr val="accent1"/>
              </a:effectRef>
              <a:fontRef idx="minor">
                <a:schemeClr val="tx1"/>
              </a:fontRef>
            </p:style>
          </p:cxnSp>
        </p:grpSp>
        <p:sp>
          <p:nvSpPr>
            <p:cNvPr id="23" name="矩形 21"/>
            <p:cNvSpPr>
              <a:spLocks noChangeArrowheads="1"/>
            </p:cNvSpPr>
            <p:nvPr/>
          </p:nvSpPr>
          <p:spPr bwMode="auto">
            <a:xfrm>
              <a:off x="6894243" y="2249514"/>
              <a:ext cx="3572450" cy="6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6" name="组合 19"/>
          <p:cNvGrpSpPr/>
          <p:nvPr/>
        </p:nvGrpSpPr>
        <p:grpSpPr bwMode="auto">
          <a:xfrm>
            <a:off x="515854" y="2730539"/>
            <a:ext cx="2712593" cy="803775"/>
            <a:chOff x="6894243" y="1859165"/>
            <a:chExt cx="4024691" cy="1071787"/>
          </a:xfrm>
        </p:grpSpPr>
        <p:grpSp>
          <p:nvGrpSpPr>
            <p:cNvPr id="27" name="组合 20"/>
            <p:cNvGrpSpPr/>
            <p:nvPr/>
          </p:nvGrpSpPr>
          <p:grpSpPr bwMode="auto">
            <a:xfrm>
              <a:off x="7010093" y="1859165"/>
              <a:ext cx="3908841" cy="430922"/>
              <a:chOff x="383197" y="1506639"/>
              <a:chExt cx="3908841" cy="430922"/>
            </a:xfrm>
          </p:grpSpPr>
          <p:sp>
            <p:nvSpPr>
              <p:cNvPr id="29" name="文本框 22"/>
              <p:cNvSpPr txBox="1">
                <a:spLocks noChangeArrowheads="1"/>
              </p:cNvSpPr>
              <p:nvPr/>
            </p:nvSpPr>
            <p:spPr bwMode="auto">
              <a:xfrm>
                <a:off x="472206" y="1506639"/>
                <a:ext cx="3819832" cy="43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p>
            </p:txBody>
          </p:sp>
          <p:cxnSp>
            <p:nvCxnSpPr>
              <p:cNvPr id="30" name="直接连接符 29"/>
              <p:cNvCxnSpPr/>
              <p:nvPr/>
            </p:nvCxnSpPr>
            <p:spPr>
              <a:xfrm>
                <a:off x="383197" y="1561676"/>
                <a:ext cx="0" cy="284186"/>
              </a:xfrm>
              <a:prstGeom prst="line">
                <a:avLst/>
              </a:prstGeom>
              <a:ln w="38100">
                <a:solidFill>
                  <a:srgbClr val="4BAF31"/>
                </a:solidFill>
              </a:ln>
            </p:spPr>
            <p:style>
              <a:lnRef idx="1">
                <a:schemeClr val="accent1"/>
              </a:lnRef>
              <a:fillRef idx="0">
                <a:schemeClr val="accent1"/>
              </a:fillRef>
              <a:effectRef idx="0">
                <a:schemeClr val="accent1"/>
              </a:effectRef>
              <a:fontRef idx="minor">
                <a:schemeClr val="tx1"/>
              </a:fontRef>
            </p:style>
          </p:cxnSp>
        </p:grpSp>
        <p:sp>
          <p:nvSpPr>
            <p:cNvPr id="28" name="矩形 21"/>
            <p:cNvSpPr>
              <a:spLocks noChangeArrowheads="1"/>
            </p:cNvSpPr>
            <p:nvPr/>
          </p:nvSpPr>
          <p:spPr bwMode="auto">
            <a:xfrm>
              <a:off x="6894243" y="2249514"/>
              <a:ext cx="3572451" cy="6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30000"/>
                </a:lnSpc>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20</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1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2" presetClass="entr" presetSubtype="12" decel="533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750" fill="hold"/>
                                        <p:tgtEl>
                                          <p:spTgt spid="7"/>
                                        </p:tgtEl>
                                        <p:attrNameLst>
                                          <p:attrName>ppt_x</p:attrName>
                                        </p:attrNameLst>
                                      </p:cBhvr>
                                      <p:tavLst>
                                        <p:tav tm="0">
                                          <p:val>
                                            <p:strVal val="0-#ppt_w/2"/>
                                          </p:val>
                                        </p:tav>
                                        <p:tav tm="100000">
                                          <p:val>
                                            <p:strVal val="#ppt_x"/>
                                          </p:val>
                                        </p:tav>
                                      </p:tavLst>
                                    </p:anim>
                                    <p:anim calcmode="lin" valueType="num">
                                      <p:cBhvr additive="base">
                                        <p:cTn id="25" dur="75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6" decel="5330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1+#ppt_w/2"/>
                                          </p:val>
                                        </p:tav>
                                        <p:tav tm="100000">
                                          <p:val>
                                            <p:strVal val="#ppt_x"/>
                                          </p:val>
                                        </p:tav>
                                      </p:tavLst>
                                    </p:anim>
                                    <p:anim calcmode="lin" valueType="num">
                                      <p:cBhvr additive="base">
                                        <p:cTn id="29" dur="75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12" decel="5330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0-#ppt_w/2"/>
                                          </p:val>
                                        </p:tav>
                                        <p:tav tm="100000">
                                          <p:val>
                                            <p:strVal val="#ppt_x"/>
                                          </p:val>
                                        </p:tav>
                                      </p:tavLst>
                                    </p:anim>
                                    <p:anim calcmode="lin" valueType="num">
                                      <p:cBhvr additive="base">
                                        <p:cTn id="33" dur="750" fill="hold"/>
                                        <p:tgtEl>
                                          <p:spTgt spid="12"/>
                                        </p:tgtEl>
                                        <p:attrNameLst>
                                          <p:attrName>ppt_y</p:attrName>
                                        </p:attrNameLst>
                                      </p:cBhvr>
                                      <p:tavLst>
                                        <p:tav tm="0">
                                          <p:val>
                                            <p:strVal val="1+#ppt_h/2"/>
                                          </p:val>
                                        </p:tav>
                                        <p:tav tm="100000">
                                          <p:val>
                                            <p:strVal val="#ppt_y"/>
                                          </p:val>
                                        </p:tav>
                                      </p:tavLst>
                                    </p:anim>
                                  </p:childTnLst>
                                </p:cTn>
                              </p:par>
                            </p:childTnLst>
                          </p:cTn>
                        </p:par>
                        <p:par>
                          <p:cTn id="34" fill="hold">
                            <p:stCondLst>
                              <p:cond delay="2625"/>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3125"/>
                            </p:stCondLst>
                            <p:childTnLst>
                              <p:par>
                                <p:cTn id="51" presetID="2" presetClass="entr" presetSubtype="2" decel="5330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750" fill="hold"/>
                                        <p:tgtEl>
                                          <p:spTgt spid="16"/>
                                        </p:tgtEl>
                                        <p:attrNameLst>
                                          <p:attrName>ppt_x</p:attrName>
                                        </p:attrNameLst>
                                      </p:cBhvr>
                                      <p:tavLst>
                                        <p:tav tm="0">
                                          <p:val>
                                            <p:strVal val="1+#ppt_w/2"/>
                                          </p:val>
                                        </p:tav>
                                        <p:tav tm="100000">
                                          <p:val>
                                            <p:strVal val="#ppt_x"/>
                                          </p:val>
                                        </p:tav>
                                      </p:tavLst>
                                    </p:anim>
                                    <p:anim calcmode="lin" valueType="num">
                                      <p:cBhvr additive="base">
                                        <p:cTn id="54" dur="750" fill="hold"/>
                                        <p:tgtEl>
                                          <p:spTgt spid="16"/>
                                        </p:tgtEl>
                                        <p:attrNameLst>
                                          <p:attrName>ppt_y</p:attrName>
                                        </p:attrNameLst>
                                      </p:cBhvr>
                                      <p:tavLst>
                                        <p:tav tm="0">
                                          <p:val>
                                            <p:strVal val="#ppt_y"/>
                                          </p:val>
                                        </p:tav>
                                        <p:tav tm="100000">
                                          <p:val>
                                            <p:strVal val="#ppt_y"/>
                                          </p:val>
                                        </p:tav>
                                      </p:tavLst>
                                    </p:anim>
                                  </p:childTnLst>
                                </p:cTn>
                              </p:par>
                              <p:par>
                                <p:cTn id="55" presetID="2" presetClass="entr" presetSubtype="2" decel="5330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750" fill="hold"/>
                                        <p:tgtEl>
                                          <p:spTgt spid="21"/>
                                        </p:tgtEl>
                                        <p:attrNameLst>
                                          <p:attrName>ppt_x</p:attrName>
                                        </p:attrNameLst>
                                      </p:cBhvr>
                                      <p:tavLst>
                                        <p:tav tm="0">
                                          <p:val>
                                            <p:strVal val="1+#ppt_w/2"/>
                                          </p:val>
                                        </p:tav>
                                        <p:tav tm="100000">
                                          <p:val>
                                            <p:strVal val="#ppt_x"/>
                                          </p:val>
                                        </p:tav>
                                      </p:tavLst>
                                    </p:anim>
                                    <p:anim calcmode="lin" valueType="num">
                                      <p:cBhvr additive="base">
                                        <p:cTn id="58" dur="750" fill="hold"/>
                                        <p:tgtEl>
                                          <p:spTgt spid="21"/>
                                        </p:tgtEl>
                                        <p:attrNameLst>
                                          <p:attrName>ppt_y</p:attrName>
                                        </p:attrNameLst>
                                      </p:cBhvr>
                                      <p:tavLst>
                                        <p:tav tm="0">
                                          <p:val>
                                            <p:strVal val="#ppt_y"/>
                                          </p:val>
                                        </p:tav>
                                        <p:tav tm="100000">
                                          <p:val>
                                            <p:strVal val="#ppt_y"/>
                                          </p:val>
                                        </p:tav>
                                      </p:tavLst>
                                    </p:anim>
                                  </p:childTnLst>
                                </p:cTn>
                              </p:par>
                              <p:par>
                                <p:cTn id="59" presetID="2" presetClass="entr" presetSubtype="8" decel="5330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750" fill="hold"/>
                                        <p:tgtEl>
                                          <p:spTgt spid="26"/>
                                        </p:tgtEl>
                                        <p:attrNameLst>
                                          <p:attrName>ppt_x</p:attrName>
                                        </p:attrNameLst>
                                      </p:cBhvr>
                                      <p:tavLst>
                                        <p:tav tm="0">
                                          <p:val>
                                            <p:strVal val="0-#ppt_w/2"/>
                                          </p:val>
                                        </p:tav>
                                        <p:tav tm="100000">
                                          <p:val>
                                            <p:strVal val="#ppt_x"/>
                                          </p:val>
                                        </p:tav>
                                      </p:tavLst>
                                    </p:anim>
                                    <p:anim calcmode="lin" valueType="num">
                                      <p:cBhvr additive="base">
                                        <p:cTn id="62"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9144000" cy="648000"/>
          </a:xfrm>
          <a:prstGeom prst="rect">
            <a:avLst/>
          </a:prstGeom>
          <a:gradFill flip="none" rotWithShape="1">
            <a:gsLst>
              <a:gs pos="0">
                <a:srgbClr val="004B7D"/>
              </a:gs>
              <a:gs pos="100000">
                <a:srgbClr val="4BAF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69852" y="153529"/>
            <a:ext cx="382588" cy="340940"/>
          </a:xfrm>
          <a:custGeom>
            <a:avLst/>
            <a:gdLst>
              <a:gd name="connsiteX0" fmla="*/ 666819 w 1423251"/>
              <a:gd name="connsiteY0" fmla="*/ 0 h 1268316"/>
              <a:gd name="connsiteX1" fmla="*/ 870358 w 1423251"/>
              <a:gd name="connsiteY1" fmla="*/ 203539 h 1268316"/>
              <a:gd name="connsiteX2" fmla="*/ 666819 w 1423251"/>
              <a:gd name="connsiteY2" fmla="*/ 407078 h 1268316"/>
              <a:gd name="connsiteX3" fmla="*/ 651740 w 1423251"/>
              <a:gd name="connsiteY3" fmla="*/ 405558 h 1268316"/>
              <a:gd name="connsiteX4" fmla="*/ 408000 w 1423251"/>
              <a:gd name="connsiteY4" fmla="*/ 788102 h 1268316"/>
              <a:gd name="connsiteX5" fmla="*/ 443405 w 1423251"/>
              <a:gd name="connsiteY5" fmla="*/ 817314 h 1268316"/>
              <a:gd name="connsiteX6" fmla="*/ 514205 w 1423251"/>
              <a:gd name="connsiteY6" fmla="*/ 948632 h 1268316"/>
              <a:gd name="connsiteX7" fmla="*/ 518894 w 1423251"/>
              <a:gd name="connsiteY7" fmla="*/ 995147 h 1268316"/>
              <a:gd name="connsiteX8" fmla="*/ 1029190 w 1423251"/>
              <a:gd name="connsiteY8" fmla="*/ 995147 h 1268316"/>
              <a:gd name="connsiteX9" fmla="*/ 1032168 w 1423251"/>
              <a:gd name="connsiteY9" fmla="*/ 985551 h 1268316"/>
              <a:gd name="connsiteX10" fmla="*/ 1219712 w 1423251"/>
              <a:gd name="connsiteY10" fmla="*/ 861238 h 1268316"/>
              <a:gd name="connsiteX11" fmla="*/ 1423251 w 1423251"/>
              <a:gd name="connsiteY11" fmla="*/ 1064777 h 1268316"/>
              <a:gd name="connsiteX12" fmla="*/ 1219712 w 1423251"/>
              <a:gd name="connsiteY12" fmla="*/ 1268316 h 1268316"/>
              <a:gd name="connsiteX13" fmla="*/ 1020308 w 1423251"/>
              <a:gd name="connsiteY13" fmla="*/ 1105797 h 1268316"/>
              <a:gd name="connsiteX14" fmla="*/ 1018801 w 1423251"/>
              <a:gd name="connsiteY14" fmla="*/ 1090840 h 1268316"/>
              <a:gd name="connsiteX15" fmla="*/ 502560 w 1423251"/>
              <a:gd name="connsiteY15" fmla="*/ 1090840 h 1268316"/>
              <a:gd name="connsiteX16" fmla="*/ 499071 w 1423251"/>
              <a:gd name="connsiteY16" fmla="*/ 1102082 h 1268316"/>
              <a:gd name="connsiteX17" fmla="*/ 259741 w 1423251"/>
              <a:gd name="connsiteY17" fmla="*/ 1260720 h 1268316"/>
              <a:gd name="connsiteX18" fmla="*/ 0 w 1423251"/>
              <a:gd name="connsiteY18" fmla="*/ 1000979 h 1268316"/>
              <a:gd name="connsiteX19" fmla="*/ 259741 w 1423251"/>
              <a:gd name="connsiteY19" fmla="*/ 741238 h 1268316"/>
              <a:gd name="connsiteX20" fmla="*/ 312088 w 1423251"/>
              <a:gd name="connsiteY20" fmla="*/ 746515 h 1268316"/>
              <a:gd name="connsiteX21" fmla="*/ 319554 w 1423251"/>
              <a:gd name="connsiteY21" fmla="*/ 748833 h 1268316"/>
              <a:gd name="connsiteX22" fmla="*/ 559545 w 1423251"/>
              <a:gd name="connsiteY22" fmla="*/ 372173 h 1268316"/>
              <a:gd name="connsiteX23" fmla="*/ 522896 w 1423251"/>
              <a:gd name="connsiteY23" fmla="*/ 347463 h 1268316"/>
              <a:gd name="connsiteX24" fmla="*/ 463280 w 1423251"/>
              <a:gd name="connsiteY24" fmla="*/ 203539 h 1268316"/>
              <a:gd name="connsiteX25" fmla="*/ 666819 w 1423251"/>
              <a:gd name="connsiteY25" fmla="*/ 0 h 12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23251" h="1268316">
                <a:moveTo>
                  <a:pt x="666819" y="0"/>
                </a:moveTo>
                <a:cubicBezTo>
                  <a:pt x="779230" y="0"/>
                  <a:pt x="870358" y="91128"/>
                  <a:pt x="870358" y="203539"/>
                </a:cubicBezTo>
                <a:cubicBezTo>
                  <a:pt x="870358" y="315950"/>
                  <a:pt x="779230" y="407078"/>
                  <a:pt x="666819" y="407078"/>
                </a:cubicBezTo>
                <a:lnTo>
                  <a:pt x="651740" y="405558"/>
                </a:lnTo>
                <a:lnTo>
                  <a:pt x="408000" y="788102"/>
                </a:lnTo>
                <a:lnTo>
                  <a:pt x="443405" y="817314"/>
                </a:lnTo>
                <a:cubicBezTo>
                  <a:pt x="478659" y="852567"/>
                  <a:pt x="503825" y="897907"/>
                  <a:pt x="514205" y="948632"/>
                </a:cubicBezTo>
                <a:lnTo>
                  <a:pt x="518894" y="995147"/>
                </a:lnTo>
                <a:lnTo>
                  <a:pt x="1029190" y="995147"/>
                </a:lnTo>
                <a:lnTo>
                  <a:pt x="1032168" y="985551"/>
                </a:lnTo>
                <a:cubicBezTo>
                  <a:pt x="1063067" y="912498"/>
                  <a:pt x="1135404" y="861238"/>
                  <a:pt x="1219712" y="861238"/>
                </a:cubicBezTo>
                <a:cubicBezTo>
                  <a:pt x="1332123" y="861238"/>
                  <a:pt x="1423251" y="952366"/>
                  <a:pt x="1423251" y="1064777"/>
                </a:cubicBezTo>
                <a:cubicBezTo>
                  <a:pt x="1423251" y="1177188"/>
                  <a:pt x="1332123" y="1268316"/>
                  <a:pt x="1219712" y="1268316"/>
                </a:cubicBezTo>
                <a:cubicBezTo>
                  <a:pt x="1121353" y="1268316"/>
                  <a:pt x="1039288" y="1198546"/>
                  <a:pt x="1020308" y="1105797"/>
                </a:cubicBezTo>
                <a:lnTo>
                  <a:pt x="1018801" y="1090840"/>
                </a:lnTo>
                <a:lnTo>
                  <a:pt x="502560" y="1090840"/>
                </a:lnTo>
                <a:lnTo>
                  <a:pt x="499071" y="1102082"/>
                </a:lnTo>
                <a:cubicBezTo>
                  <a:pt x="459639" y="1195307"/>
                  <a:pt x="367329" y="1260720"/>
                  <a:pt x="259741" y="1260720"/>
                </a:cubicBezTo>
                <a:cubicBezTo>
                  <a:pt x="116290" y="1260720"/>
                  <a:pt x="0" y="1144430"/>
                  <a:pt x="0" y="1000979"/>
                </a:cubicBezTo>
                <a:cubicBezTo>
                  <a:pt x="0" y="857528"/>
                  <a:pt x="116290" y="741238"/>
                  <a:pt x="259741" y="741238"/>
                </a:cubicBezTo>
                <a:cubicBezTo>
                  <a:pt x="277672" y="741238"/>
                  <a:pt x="295179" y="743055"/>
                  <a:pt x="312088" y="746515"/>
                </a:cubicBezTo>
                <a:lnTo>
                  <a:pt x="319554" y="748833"/>
                </a:lnTo>
                <a:lnTo>
                  <a:pt x="559545" y="372173"/>
                </a:lnTo>
                <a:lnTo>
                  <a:pt x="522896" y="347463"/>
                </a:lnTo>
                <a:cubicBezTo>
                  <a:pt x="486062" y="310629"/>
                  <a:pt x="463280" y="259745"/>
                  <a:pt x="463280" y="203539"/>
                </a:cubicBezTo>
                <a:cubicBezTo>
                  <a:pt x="463280" y="91128"/>
                  <a:pt x="554408" y="0"/>
                  <a:pt x="666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21"/>
          <p:cNvSpPr txBox="1"/>
          <p:nvPr/>
        </p:nvSpPr>
        <p:spPr>
          <a:xfrm>
            <a:off x="724279" y="148186"/>
            <a:ext cx="2584977" cy="377026"/>
          </a:xfrm>
          <a:prstGeom prst="rect">
            <a:avLst/>
          </a:prstGeom>
          <a:noFill/>
        </p:spPr>
        <p:txBody>
          <a:bodyPr wrap="square" lIns="68580" tIns="34290" rIns="68580" bIns="3429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部门活动情况</a:t>
            </a:r>
          </a:p>
        </p:txBody>
      </p:sp>
      <p:sp>
        <p:nvSpPr>
          <p:cNvPr id="6" name="灯片编号占位符 5"/>
          <p:cNvSpPr>
            <a:spLocks noGrp="1"/>
          </p:cNvSpPr>
          <p:nvPr>
            <p:ph type="sldNum" sz="quarter" idx="12"/>
          </p:nvPr>
        </p:nvSpPr>
        <p:spPr>
          <a:xfrm>
            <a:off x="8440420" y="199777"/>
            <a:ext cx="405130" cy="273844"/>
          </a:xfrm>
        </p:spPr>
        <p:txBody>
          <a:bodyPr/>
          <a:lstStyle/>
          <a:p>
            <a:fld id="{7D83BD48-1813-4BF3-AEF5-A3C42B2B615C}" type="slidenum">
              <a:rPr lang="zh-CN" altLang="en-US" sz="1800" smtClean="0">
                <a:solidFill>
                  <a:schemeClr val="bg1"/>
                </a:solidFill>
              </a:rPr>
              <a:pPr/>
              <a:t>9</a:t>
            </a:fld>
            <a:endParaRPr lang="zh-CN" altLang="en-US" sz="1800" dirty="0">
              <a:solidFill>
                <a:schemeClr val="bg1"/>
              </a:solidFill>
            </a:endParaRPr>
          </a:p>
        </p:txBody>
      </p:sp>
      <p:sp>
        <p:nvSpPr>
          <p:cNvPr id="7" name="矩形 6"/>
          <p:cNvSpPr/>
          <p:nvPr/>
        </p:nvSpPr>
        <p:spPr>
          <a:xfrm>
            <a:off x="2675156" y="2715766"/>
            <a:ext cx="1890000" cy="1368152"/>
          </a:xfrm>
          <a:prstGeom prst="rect">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785585" y="1347614"/>
            <a:ext cx="1890000" cy="1368152"/>
          </a:xfrm>
          <a:prstGeom prst="rect">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6446259" y="2715766"/>
            <a:ext cx="1902957" cy="1368152"/>
          </a:xfrm>
          <a:prstGeom prst="rect">
            <a:avLst/>
          </a:prstGeom>
          <a:solidFill>
            <a:srgbClr val="004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p:cNvSpPr/>
          <p:nvPr/>
        </p:nvSpPr>
        <p:spPr>
          <a:xfrm>
            <a:off x="4565584" y="1347614"/>
            <a:ext cx="1880675" cy="1368152"/>
          </a:xfrm>
          <a:prstGeom prst="rect">
            <a:avLst/>
          </a:prstGeom>
          <a:solidFill>
            <a:srgbClr val="4BA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TextBox 9"/>
          <p:cNvSpPr txBox="1"/>
          <p:nvPr/>
        </p:nvSpPr>
        <p:spPr>
          <a:xfrm>
            <a:off x="797576" y="1596737"/>
            <a:ext cx="1872208" cy="923330"/>
          </a:xfrm>
          <a:prstGeom prst="rect">
            <a:avLst/>
          </a:prstGeom>
          <a:noFill/>
        </p:spPr>
        <p:txBody>
          <a:bodyPr wrap="square" rtlCol="0">
            <a:spAutoFit/>
          </a:bodyPr>
          <a:lstStyle/>
          <a:p>
            <a:pPr lvl="0" algn="ctr">
              <a:lnSpc>
                <a:spcPct val="150000"/>
              </a:lnSpc>
              <a:defRPr/>
            </a:pPr>
            <a:r>
              <a:rPr lang="zh-CN" altLang="en-US" sz="1200" dirty="0">
                <a:solidFill>
                  <a:schemeClr val="bg1"/>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schemeClr val="bg1"/>
                </a:solidFill>
                <a:latin typeface="微软雅黑" panose="020B0503020204020204" pitchFamily="34" charset="-122"/>
                <a:ea typeface="微软雅黑" panose="020B0503020204020204" pitchFamily="34" charset="-122"/>
              </a:rPr>
              <a:t>200</a:t>
            </a:r>
            <a:r>
              <a:rPr lang="zh-CN" altLang="en-US" sz="1200" dirty="0">
                <a:solidFill>
                  <a:schemeClr val="bg1"/>
                </a:solidFill>
                <a:latin typeface="微软雅黑" panose="020B0503020204020204" pitchFamily="34" charset="-122"/>
                <a:ea typeface="微软雅黑" panose="020B0503020204020204" pitchFamily="34" charset="-122"/>
              </a:rPr>
              <a:t>字</a:t>
            </a:r>
          </a:p>
        </p:txBody>
      </p:sp>
      <p:sp>
        <p:nvSpPr>
          <p:cNvPr id="15" name="TextBox 10"/>
          <p:cNvSpPr txBox="1"/>
          <p:nvPr/>
        </p:nvSpPr>
        <p:spPr>
          <a:xfrm>
            <a:off x="2669784" y="3003798"/>
            <a:ext cx="1872208" cy="890693"/>
          </a:xfrm>
          <a:prstGeom prst="rect">
            <a:avLst/>
          </a:prstGeom>
          <a:noFill/>
        </p:spPr>
        <p:txBody>
          <a:bodyPr wrap="square" rtlCol="0">
            <a:spAutoFit/>
          </a:bodyPr>
          <a:lstStyle/>
          <a:p>
            <a:pPr lvl="0" algn="ctr">
              <a:lnSpc>
                <a:spcPct val="150000"/>
              </a:lnSpc>
              <a:defRPr/>
            </a:pPr>
            <a:r>
              <a:rPr lang="zh-CN" altLang="en-US" sz="1200" dirty="0">
                <a:solidFill>
                  <a:prstClr val="white"/>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white"/>
                </a:solidFill>
                <a:latin typeface="微软雅黑" panose="020B0503020204020204" pitchFamily="34" charset="-122"/>
                <a:ea typeface="微软雅黑" panose="020B0503020204020204" pitchFamily="34" charset="-122"/>
              </a:rPr>
              <a:t>200</a:t>
            </a:r>
            <a:r>
              <a:rPr lang="zh-CN" altLang="en-US" sz="1200" dirty="0">
                <a:solidFill>
                  <a:prstClr val="white"/>
                </a:solidFill>
                <a:latin typeface="微软雅黑" panose="020B0503020204020204" pitchFamily="34" charset="-122"/>
                <a:ea typeface="微软雅黑" panose="020B0503020204020204" pitchFamily="34" charset="-122"/>
              </a:rPr>
              <a:t>字</a:t>
            </a:r>
          </a:p>
        </p:txBody>
      </p:sp>
      <p:sp>
        <p:nvSpPr>
          <p:cNvPr id="16" name="TextBox 11"/>
          <p:cNvSpPr txBox="1"/>
          <p:nvPr/>
        </p:nvSpPr>
        <p:spPr>
          <a:xfrm>
            <a:off x="4614000" y="1635646"/>
            <a:ext cx="1872208" cy="890693"/>
          </a:xfrm>
          <a:prstGeom prst="rect">
            <a:avLst/>
          </a:prstGeom>
          <a:noFill/>
        </p:spPr>
        <p:txBody>
          <a:bodyPr wrap="square" rtlCol="0">
            <a:spAutoFit/>
          </a:bodyPr>
          <a:lstStyle/>
          <a:p>
            <a:pPr lvl="0" algn="ctr">
              <a:lnSpc>
                <a:spcPct val="150000"/>
              </a:lnSpc>
              <a:defRPr/>
            </a:pPr>
            <a:r>
              <a:rPr lang="zh-CN" altLang="en-US" sz="1200" dirty="0">
                <a:solidFill>
                  <a:prstClr val="white"/>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white"/>
                </a:solidFill>
                <a:latin typeface="微软雅黑" panose="020B0503020204020204" pitchFamily="34" charset="-122"/>
                <a:ea typeface="微软雅黑" panose="020B0503020204020204" pitchFamily="34" charset="-122"/>
              </a:rPr>
              <a:t>200</a:t>
            </a:r>
            <a:r>
              <a:rPr lang="zh-CN" altLang="en-US" sz="1200" dirty="0">
                <a:solidFill>
                  <a:prstClr val="white"/>
                </a:solidFill>
                <a:latin typeface="微软雅黑" panose="020B0503020204020204" pitchFamily="34" charset="-122"/>
                <a:ea typeface="微软雅黑" panose="020B0503020204020204" pitchFamily="34" charset="-122"/>
              </a:rPr>
              <a:t>字</a:t>
            </a:r>
          </a:p>
        </p:txBody>
      </p:sp>
      <p:sp>
        <p:nvSpPr>
          <p:cNvPr id="17" name="TextBox 12"/>
          <p:cNvSpPr txBox="1"/>
          <p:nvPr/>
        </p:nvSpPr>
        <p:spPr>
          <a:xfrm>
            <a:off x="6486208" y="2931790"/>
            <a:ext cx="1872208" cy="890693"/>
          </a:xfrm>
          <a:prstGeom prst="rect">
            <a:avLst/>
          </a:prstGeom>
          <a:noFill/>
        </p:spPr>
        <p:txBody>
          <a:bodyPr wrap="square" rtlCol="0">
            <a:spAutoFit/>
          </a:bodyPr>
          <a:lstStyle/>
          <a:p>
            <a:pPr lvl="0" algn="ctr">
              <a:lnSpc>
                <a:spcPct val="150000"/>
              </a:lnSpc>
              <a:defRPr/>
            </a:pPr>
            <a:r>
              <a:rPr lang="zh-CN" altLang="en-US" sz="1200" dirty="0">
                <a:solidFill>
                  <a:prstClr val="white"/>
                </a:solidFill>
                <a:latin typeface="微软雅黑" panose="020B0503020204020204" pitchFamily="34" charset="-122"/>
                <a:ea typeface="微软雅黑" panose="020B0503020204020204" pitchFamily="34" charset="-122"/>
              </a:rPr>
              <a:t>根据需要添加适当的文字，一页的文字最好不要超过</a:t>
            </a:r>
            <a:r>
              <a:rPr lang="en-US" altLang="zh-CN" sz="1200" dirty="0">
                <a:solidFill>
                  <a:prstClr val="white"/>
                </a:solidFill>
                <a:latin typeface="微软雅黑" panose="020B0503020204020204" pitchFamily="34" charset="-122"/>
                <a:ea typeface="微软雅黑" panose="020B0503020204020204" pitchFamily="34" charset="-122"/>
              </a:rPr>
              <a:t>200</a:t>
            </a:r>
            <a:r>
              <a:rPr lang="zh-CN" altLang="en-US" sz="1200" dirty="0">
                <a:solidFill>
                  <a:prstClr val="white"/>
                </a:solidFill>
                <a:latin typeface="微软雅黑" panose="020B0503020204020204" pitchFamily="34" charset="-122"/>
                <a:ea typeface="微软雅黑" panose="020B0503020204020204" pitchFamily="34" charset="-122"/>
              </a:rPr>
              <a:t>字</a:t>
            </a:r>
          </a:p>
        </p:txBody>
      </p:sp>
      <p:sp>
        <p:nvSpPr>
          <p:cNvPr id="18" name="矩形 17"/>
          <p:cNvSpPr/>
          <p:nvPr/>
        </p:nvSpPr>
        <p:spPr>
          <a:xfrm>
            <a:off x="785585" y="2715766"/>
            <a:ext cx="1890000" cy="1368152"/>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9" name="矩形 18"/>
          <p:cNvSpPr/>
          <p:nvPr/>
        </p:nvSpPr>
        <p:spPr>
          <a:xfrm>
            <a:off x="4565584" y="2715766"/>
            <a:ext cx="1880675" cy="136815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6446260" y="1347614"/>
            <a:ext cx="1890000" cy="1368152"/>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2675585" y="1347614"/>
            <a:ext cx="1890000" cy="1368152"/>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0"/>
                                        </p:tgtEl>
                                        <p:attrNameLst>
                                          <p:attrName>style.visibility</p:attrName>
                                        </p:attrNameLst>
                                      </p:cBhvr>
                                      <p:to>
                                        <p:strVal val="visible"/>
                                      </p:to>
                                    </p:set>
                                    <p:anim by="(-#ppt_w*2)" calcmode="lin" valueType="num">
                                      <p:cBhvr rctx="PPT">
                                        <p:cTn id="17" dur="375" autoRev="1" fill="hold">
                                          <p:stCondLst>
                                            <p:cond delay="0"/>
                                          </p:stCondLst>
                                        </p:cTn>
                                        <p:tgtEl>
                                          <p:spTgt spid="10"/>
                                        </p:tgtEl>
                                        <p:attrNameLst>
                                          <p:attrName>ppt_w</p:attrName>
                                        </p:attrNameLst>
                                      </p:cBhvr>
                                    </p:anim>
                                    <p:anim by="(#ppt_w*0.50)" calcmode="lin" valueType="num">
                                      <p:cBhvr>
                                        <p:cTn id="18" dur="375" decel="50000" autoRev="1" fill="hold">
                                          <p:stCondLst>
                                            <p:cond delay="0"/>
                                          </p:stCondLst>
                                        </p:cTn>
                                        <p:tgtEl>
                                          <p:spTgt spid="10"/>
                                        </p:tgtEl>
                                        <p:attrNameLst>
                                          <p:attrName>ppt_x</p:attrName>
                                        </p:attrNameLst>
                                      </p:cBhvr>
                                    </p:anim>
                                    <p:anim from="(-#ppt_h/2)" to="(#ppt_y)" calcmode="lin" valueType="num">
                                      <p:cBhvr>
                                        <p:cTn id="19" dur="750" fill="hold">
                                          <p:stCondLst>
                                            <p:cond delay="0"/>
                                          </p:stCondLst>
                                        </p:cTn>
                                        <p:tgtEl>
                                          <p:spTgt spid="10"/>
                                        </p:tgtEl>
                                        <p:attrNameLst>
                                          <p:attrName>ppt_y</p:attrName>
                                        </p:attrNameLst>
                                      </p:cBhvr>
                                    </p:anim>
                                    <p:animRot by="21600000">
                                      <p:cBhvr>
                                        <p:cTn id="20" dur="750" fill="hold">
                                          <p:stCondLst>
                                            <p:cond delay="0"/>
                                          </p:stCondLst>
                                        </p:cTn>
                                        <p:tgtEl>
                                          <p:spTgt spid="10"/>
                                        </p:tgtEl>
                                        <p:attrNameLst>
                                          <p:attrName>r</p:attrName>
                                        </p:attrNameLst>
                                      </p:cBhvr>
                                    </p:animRot>
                                  </p:childTnLst>
                                </p:cTn>
                              </p:par>
                            </p:childTnLst>
                          </p:cTn>
                        </p:par>
                        <p:par>
                          <p:cTn id="21" fill="hold">
                            <p:stCondLst>
                              <p:cond delay="1625"/>
                            </p:stCondLst>
                            <p:childTnLst>
                              <p:par>
                                <p:cTn id="22" presetID="3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style.rotation</p:attrName>
                                        </p:attrNameLst>
                                      </p:cBhvr>
                                      <p:tavLst>
                                        <p:tav tm="0">
                                          <p:val>
                                            <p:fltVal val="90"/>
                                          </p:val>
                                        </p:tav>
                                        <p:tav tm="100000">
                                          <p:val>
                                            <p:fltVal val="0"/>
                                          </p:val>
                                        </p:tav>
                                      </p:tavLst>
                                    </p:anim>
                                    <p:animEffect transition="in" filter="fade">
                                      <p:cBhvr>
                                        <p:cTn id="27" dur="1000"/>
                                        <p:tgtEl>
                                          <p:spTgt spid="18"/>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1000" fill="hold"/>
                                        <p:tgtEl>
                                          <p:spTgt spid="11"/>
                                        </p:tgtEl>
                                        <p:attrNameLst>
                                          <p:attrName>ppt_w</p:attrName>
                                        </p:attrNameLst>
                                      </p:cBhvr>
                                      <p:tavLst>
                                        <p:tav tm="0">
                                          <p:val>
                                            <p:fltVal val="0"/>
                                          </p:val>
                                        </p:tav>
                                        <p:tav tm="100000">
                                          <p:val>
                                            <p:strVal val="#ppt_w"/>
                                          </p:val>
                                        </p:tav>
                                      </p:tavLst>
                                    </p:anim>
                                    <p:anim calcmode="lin" valueType="num">
                                      <p:cBhvr>
                                        <p:cTn id="31" dur="1000" fill="hold"/>
                                        <p:tgtEl>
                                          <p:spTgt spid="11"/>
                                        </p:tgtEl>
                                        <p:attrNameLst>
                                          <p:attrName>ppt_h</p:attrName>
                                        </p:attrNameLst>
                                      </p:cBhvr>
                                      <p:tavLst>
                                        <p:tav tm="0">
                                          <p:val>
                                            <p:fltVal val="0"/>
                                          </p:val>
                                        </p:tav>
                                        <p:tav tm="100000">
                                          <p:val>
                                            <p:strVal val="#ppt_h"/>
                                          </p:val>
                                        </p:tav>
                                      </p:tavLst>
                                    </p:anim>
                                    <p:anim calcmode="lin" valueType="num">
                                      <p:cBhvr>
                                        <p:cTn id="32" dur="1000" fill="hold"/>
                                        <p:tgtEl>
                                          <p:spTgt spid="11"/>
                                        </p:tgtEl>
                                        <p:attrNameLst>
                                          <p:attrName>style.rotation</p:attrName>
                                        </p:attrNameLst>
                                      </p:cBhvr>
                                      <p:tavLst>
                                        <p:tav tm="0">
                                          <p:val>
                                            <p:fltVal val="90"/>
                                          </p:val>
                                        </p:tav>
                                        <p:tav tm="100000">
                                          <p:val>
                                            <p:fltVal val="0"/>
                                          </p:val>
                                        </p:tav>
                                      </p:tavLst>
                                    </p:anim>
                                    <p:animEffect transition="in" filter="fade">
                                      <p:cBhvr>
                                        <p:cTn id="33" dur="1000"/>
                                        <p:tgtEl>
                                          <p:spTgt spid="11"/>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 calcmode="lin" valueType="num">
                                      <p:cBhvr>
                                        <p:cTn id="36" dur="1000" fill="hold"/>
                                        <p:tgtEl>
                                          <p:spTgt spid="21"/>
                                        </p:tgtEl>
                                        <p:attrNameLst>
                                          <p:attrName>ppt_w</p:attrName>
                                        </p:attrNameLst>
                                      </p:cBhvr>
                                      <p:tavLst>
                                        <p:tav tm="0">
                                          <p:val>
                                            <p:fltVal val="0"/>
                                          </p:val>
                                        </p:tav>
                                        <p:tav tm="100000">
                                          <p:val>
                                            <p:strVal val="#ppt_w"/>
                                          </p:val>
                                        </p:tav>
                                      </p:tavLst>
                                    </p:anim>
                                    <p:anim calcmode="lin" valueType="num">
                                      <p:cBhvr>
                                        <p:cTn id="37" dur="1000" fill="hold"/>
                                        <p:tgtEl>
                                          <p:spTgt spid="21"/>
                                        </p:tgtEl>
                                        <p:attrNameLst>
                                          <p:attrName>ppt_h</p:attrName>
                                        </p:attrNameLst>
                                      </p:cBhvr>
                                      <p:tavLst>
                                        <p:tav tm="0">
                                          <p:val>
                                            <p:fltVal val="0"/>
                                          </p:val>
                                        </p:tav>
                                        <p:tav tm="100000">
                                          <p:val>
                                            <p:strVal val="#ppt_h"/>
                                          </p:val>
                                        </p:tav>
                                      </p:tavLst>
                                    </p:anim>
                                    <p:anim calcmode="lin" valueType="num">
                                      <p:cBhvr>
                                        <p:cTn id="38" dur="1000" fill="hold"/>
                                        <p:tgtEl>
                                          <p:spTgt spid="21"/>
                                        </p:tgtEl>
                                        <p:attrNameLst>
                                          <p:attrName>style.rotation</p:attrName>
                                        </p:attrNameLst>
                                      </p:cBhvr>
                                      <p:tavLst>
                                        <p:tav tm="0">
                                          <p:val>
                                            <p:fltVal val="90"/>
                                          </p:val>
                                        </p:tav>
                                        <p:tav tm="100000">
                                          <p:val>
                                            <p:fltVal val="0"/>
                                          </p:val>
                                        </p:tav>
                                      </p:tavLst>
                                    </p:anim>
                                    <p:animEffect transition="in" filter="fade">
                                      <p:cBhvr>
                                        <p:cTn id="39" dur="1000"/>
                                        <p:tgtEl>
                                          <p:spTgt spid="21"/>
                                        </p:tgtEl>
                                      </p:cBhvr>
                                    </p:animEffect>
                                  </p:childTnLst>
                                </p:cTn>
                              </p:par>
                              <p:par>
                                <p:cTn id="40" presetID="31" presetClass="entr" presetSubtype="0" fill="hold" grpId="0" nodeType="withEffect">
                                  <p:stCondLst>
                                    <p:cond delay="7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1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1000" fill="hold"/>
                                        <p:tgtEl>
                                          <p:spTgt spid="19"/>
                                        </p:tgtEl>
                                        <p:attrNameLst>
                                          <p:attrName>ppt_w</p:attrName>
                                        </p:attrNameLst>
                                      </p:cBhvr>
                                      <p:tavLst>
                                        <p:tav tm="0">
                                          <p:val>
                                            <p:fltVal val="0"/>
                                          </p:val>
                                        </p:tav>
                                        <p:tav tm="100000">
                                          <p:val>
                                            <p:strVal val="#ppt_w"/>
                                          </p:val>
                                        </p:tav>
                                      </p:tavLst>
                                    </p:anim>
                                    <p:anim calcmode="lin" valueType="num">
                                      <p:cBhvr>
                                        <p:cTn id="49" dur="1000" fill="hold"/>
                                        <p:tgtEl>
                                          <p:spTgt spid="19"/>
                                        </p:tgtEl>
                                        <p:attrNameLst>
                                          <p:attrName>ppt_h</p:attrName>
                                        </p:attrNameLst>
                                      </p:cBhvr>
                                      <p:tavLst>
                                        <p:tav tm="0">
                                          <p:val>
                                            <p:fltVal val="0"/>
                                          </p:val>
                                        </p:tav>
                                        <p:tav tm="100000">
                                          <p:val>
                                            <p:strVal val="#ppt_h"/>
                                          </p:val>
                                        </p:tav>
                                      </p:tavLst>
                                    </p:anim>
                                    <p:anim calcmode="lin" valueType="num">
                                      <p:cBhvr>
                                        <p:cTn id="50" dur="1000" fill="hold"/>
                                        <p:tgtEl>
                                          <p:spTgt spid="19"/>
                                        </p:tgtEl>
                                        <p:attrNameLst>
                                          <p:attrName>style.rotation</p:attrName>
                                        </p:attrNameLst>
                                      </p:cBhvr>
                                      <p:tavLst>
                                        <p:tav tm="0">
                                          <p:val>
                                            <p:fltVal val="90"/>
                                          </p:val>
                                        </p:tav>
                                        <p:tav tm="100000">
                                          <p:val>
                                            <p:fltVal val="0"/>
                                          </p:val>
                                        </p:tav>
                                      </p:tavLst>
                                    </p:anim>
                                    <p:animEffect transition="in" filter="fade">
                                      <p:cBhvr>
                                        <p:cTn id="51" dur="1000"/>
                                        <p:tgtEl>
                                          <p:spTgt spid="19"/>
                                        </p:tgtEl>
                                      </p:cBhvr>
                                    </p:animEffect>
                                  </p:childTnLst>
                                </p:cTn>
                              </p:par>
                              <p:par>
                                <p:cTn id="52" presetID="31" presetClass="entr" presetSubtype="0" fill="hold" grpId="0" nodeType="withEffect">
                                  <p:stCondLst>
                                    <p:cond delay="125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1500"/>
                                  </p:stCondLst>
                                  <p:childTnLst>
                                    <p:set>
                                      <p:cBhvr>
                                        <p:cTn id="59" dur="1" fill="hold">
                                          <p:stCondLst>
                                            <p:cond delay="0"/>
                                          </p:stCondLst>
                                        </p:cTn>
                                        <p:tgtEl>
                                          <p:spTgt spid="20"/>
                                        </p:tgtEl>
                                        <p:attrNameLst>
                                          <p:attrName>style.visibility</p:attrName>
                                        </p:attrNameLst>
                                      </p:cBhvr>
                                      <p:to>
                                        <p:strVal val="visible"/>
                                      </p:to>
                                    </p:set>
                                    <p:anim calcmode="lin" valueType="num">
                                      <p:cBhvr>
                                        <p:cTn id="60" dur="1000" fill="hold"/>
                                        <p:tgtEl>
                                          <p:spTgt spid="20"/>
                                        </p:tgtEl>
                                        <p:attrNameLst>
                                          <p:attrName>ppt_w</p:attrName>
                                        </p:attrNameLst>
                                      </p:cBhvr>
                                      <p:tavLst>
                                        <p:tav tm="0">
                                          <p:val>
                                            <p:fltVal val="0"/>
                                          </p:val>
                                        </p:tav>
                                        <p:tav tm="100000">
                                          <p:val>
                                            <p:strVal val="#ppt_w"/>
                                          </p:val>
                                        </p:tav>
                                      </p:tavLst>
                                    </p:anim>
                                    <p:anim calcmode="lin" valueType="num">
                                      <p:cBhvr>
                                        <p:cTn id="61" dur="1000" fill="hold"/>
                                        <p:tgtEl>
                                          <p:spTgt spid="20"/>
                                        </p:tgtEl>
                                        <p:attrNameLst>
                                          <p:attrName>ppt_h</p:attrName>
                                        </p:attrNameLst>
                                      </p:cBhvr>
                                      <p:tavLst>
                                        <p:tav tm="0">
                                          <p:val>
                                            <p:fltVal val="0"/>
                                          </p:val>
                                        </p:tav>
                                        <p:tav tm="100000">
                                          <p:val>
                                            <p:strVal val="#ppt_h"/>
                                          </p:val>
                                        </p:tav>
                                      </p:tavLst>
                                    </p:anim>
                                    <p:anim calcmode="lin" valueType="num">
                                      <p:cBhvr>
                                        <p:cTn id="62" dur="1000" fill="hold"/>
                                        <p:tgtEl>
                                          <p:spTgt spid="20"/>
                                        </p:tgtEl>
                                        <p:attrNameLst>
                                          <p:attrName>style.rotation</p:attrName>
                                        </p:attrNameLst>
                                      </p:cBhvr>
                                      <p:tavLst>
                                        <p:tav tm="0">
                                          <p:val>
                                            <p:fltVal val="90"/>
                                          </p:val>
                                        </p:tav>
                                        <p:tav tm="100000">
                                          <p:val>
                                            <p:fltVal val="0"/>
                                          </p:val>
                                        </p:tav>
                                      </p:tavLst>
                                    </p:anim>
                                    <p:animEffect transition="in" filter="fade">
                                      <p:cBhvr>
                                        <p:cTn id="63" dur="1000"/>
                                        <p:tgtEl>
                                          <p:spTgt spid="20"/>
                                        </p:tgtEl>
                                      </p:cBhvr>
                                    </p:animEffect>
                                  </p:childTnLst>
                                </p:cTn>
                              </p:par>
                              <p:par>
                                <p:cTn id="64" presetID="31" presetClass="entr" presetSubtype="0" fill="hold" grpId="0" nodeType="withEffect">
                                  <p:stCondLst>
                                    <p:cond delay="1750"/>
                                  </p:stCondLst>
                                  <p:childTnLst>
                                    <p:set>
                                      <p:cBhvr>
                                        <p:cTn id="65" dur="1" fill="hold">
                                          <p:stCondLst>
                                            <p:cond delay="0"/>
                                          </p:stCondLst>
                                        </p:cTn>
                                        <p:tgtEl>
                                          <p:spTgt spid="12"/>
                                        </p:tgtEl>
                                        <p:attrNameLst>
                                          <p:attrName>style.visibility</p:attrName>
                                        </p:attrNameLst>
                                      </p:cBhvr>
                                      <p:to>
                                        <p:strVal val="visible"/>
                                      </p:to>
                                    </p:set>
                                    <p:anim calcmode="lin" valueType="num">
                                      <p:cBhvr>
                                        <p:cTn id="66" dur="1000" fill="hold"/>
                                        <p:tgtEl>
                                          <p:spTgt spid="12"/>
                                        </p:tgtEl>
                                        <p:attrNameLst>
                                          <p:attrName>ppt_w</p:attrName>
                                        </p:attrNameLst>
                                      </p:cBhvr>
                                      <p:tavLst>
                                        <p:tav tm="0">
                                          <p:val>
                                            <p:fltVal val="0"/>
                                          </p:val>
                                        </p:tav>
                                        <p:tav tm="100000">
                                          <p:val>
                                            <p:strVal val="#ppt_w"/>
                                          </p:val>
                                        </p:tav>
                                      </p:tavLst>
                                    </p:anim>
                                    <p:anim calcmode="lin" valueType="num">
                                      <p:cBhvr>
                                        <p:cTn id="67" dur="1000" fill="hold"/>
                                        <p:tgtEl>
                                          <p:spTgt spid="12"/>
                                        </p:tgtEl>
                                        <p:attrNameLst>
                                          <p:attrName>ppt_h</p:attrName>
                                        </p:attrNameLst>
                                      </p:cBhvr>
                                      <p:tavLst>
                                        <p:tav tm="0">
                                          <p:val>
                                            <p:fltVal val="0"/>
                                          </p:val>
                                        </p:tav>
                                        <p:tav tm="100000">
                                          <p:val>
                                            <p:strVal val="#ppt_h"/>
                                          </p:val>
                                        </p:tav>
                                      </p:tavLst>
                                    </p:anim>
                                    <p:anim calcmode="lin" valueType="num">
                                      <p:cBhvr>
                                        <p:cTn id="68" dur="1000" fill="hold"/>
                                        <p:tgtEl>
                                          <p:spTgt spid="12"/>
                                        </p:tgtEl>
                                        <p:attrNameLst>
                                          <p:attrName>style.rotation</p:attrName>
                                        </p:attrNameLst>
                                      </p:cBhvr>
                                      <p:tavLst>
                                        <p:tav tm="0">
                                          <p:val>
                                            <p:fltVal val="90"/>
                                          </p:val>
                                        </p:tav>
                                        <p:tav tm="100000">
                                          <p:val>
                                            <p:fltVal val="0"/>
                                          </p:val>
                                        </p:tav>
                                      </p:tavLst>
                                    </p:anim>
                                    <p:animEffect transition="in" filter="fade">
                                      <p:cBhvr>
                                        <p:cTn id="69" dur="1000"/>
                                        <p:tgtEl>
                                          <p:spTgt spid="12"/>
                                        </p:tgtEl>
                                      </p:cBhvr>
                                    </p:animEffect>
                                  </p:childTnLst>
                                </p:cTn>
                              </p:par>
                            </p:childTnLst>
                          </p:cTn>
                        </p:par>
                        <p:par>
                          <p:cTn id="70" fill="hold">
                            <p:stCondLst>
                              <p:cond delay="2625"/>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125"/>
                            </p:stCondLst>
                            <p:childTnLst>
                              <p:par>
                                <p:cTn id="75" presetID="22" presetClass="entr" presetSubtype="1"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up)">
                                      <p:cBhvr>
                                        <p:cTn id="77" dur="500"/>
                                        <p:tgtEl>
                                          <p:spTgt spid="15"/>
                                        </p:tgtEl>
                                      </p:cBhvr>
                                    </p:animEffect>
                                  </p:childTnLst>
                                </p:cTn>
                              </p:par>
                            </p:childTnLst>
                          </p:cTn>
                        </p:par>
                        <p:par>
                          <p:cTn id="78" fill="hold">
                            <p:stCondLst>
                              <p:cond delay="3625"/>
                            </p:stCondLst>
                            <p:childTnLst>
                              <p:par>
                                <p:cTn id="79" presetID="22" presetClass="entr" presetSubtype="4"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childTnLst>
                          </p:cTn>
                        </p:par>
                        <p:par>
                          <p:cTn id="82" fill="hold">
                            <p:stCondLst>
                              <p:cond delay="4125"/>
                            </p:stCondLst>
                            <p:childTnLst>
                              <p:par>
                                <p:cTn id="83" presetID="22" presetClass="entr" presetSubtype="1"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7" grpId="0" animBg="1"/>
      <p:bldP spid="11" grpId="0" animBg="1"/>
      <p:bldP spid="12" grpId="0" animBg="1"/>
      <p:bldP spid="13" grpId="0" animBg="1"/>
      <p:bldP spid="14" grpId="0"/>
      <p:bldP spid="15" grpId="0"/>
      <p:bldP spid="16" grpId="0"/>
      <p:bldP spid="17" grpId="0"/>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12311324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123113243"/>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123113243"/>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123113243"/>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103234610"/>
  <p:tag name="MH_LIBRARY" val="GRAPHIC"/>
  <p:tag name="MH_TYPE" val="Picture"/>
  <p:tag name="MH_ORDER"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4031</Words>
  <Application>Microsoft Office PowerPoint</Application>
  <PresentationFormat>全屏显示(16:9)</PresentationFormat>
  <Paragraphs>320</Paragraphs>
  <Slides>31</Slides>
  <Notes>30</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Windows User</cp:lastModifiedBy>
  <cp:revision>117</cp:revision>
  <dcterms:created xsi:type="dcterms:W3CDTF">2016-06-14T12:17:00Z</dcterms:created>
  <dcterms:modified xsi:type="dcterms:W3CDTF">2020-09-01T05:42:54Z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