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/>
    <p:restoredTop sz="94720"/>
  </p:normalViewPr>
  <p:slideViewPr>
    <p:cSldViewPr snapToGrid="0" snapToObjects="1">
      <p:cViewPr varScale="1">
        <p:scale>
          <a:sx n="108" d="100"/>
          <a:sy n="108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4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5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6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0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9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4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4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8/11/18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2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AC97-2C90-AD40-957B-0AA750E47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CD1F3-D34C-4B49-B19C-FE2D8F93C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991-8B0D-9544-9702-DCBFFC88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B828-FCE7-324E-A4B3-74D86A07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21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{32FB43D8-53D7-B840-BD70-7EDE5E76BEE8}tf10001121</Template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2018-08-11T16:41:43Z</dcterms:created>
  <dcterms:modified xsi:type="dcterms:W3CDTF">2018-08-11T16:44:45Z</dcterms:modified>
</cp:coreProperties>
</file>