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55" autoAdjust="0"/>
  </p:normalViewPr>
  <p:slideViewPr>
    <p:cSldViewPr>
      <p:cViewPr>
        <p:scale>
          <a:sx n="89" d="100"/>
          <a:sy n="89" d="100"/>
        </p:scale>
        <p:origin x="-58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-274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1F835-63EE-450F-B330-51232C804ABE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E71E9-8AB3-4366-AE9B-546F99CAA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04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datagrid</a:t>
            </a:r>
            <a:r>
              <a:rPr lang="zh-CN" altLang="en-US" dirty="0"/>
              <a:t>业务逻辑使用步骤说明</a:t>
            </a:r>
          </a:p>
        </p:txBody>
      </p:sp>
    </p:spTree>
    <p:extLst>
      <p:ext uri="{BB962C8B-B14F-4D97-AF65-F5344CB8AC3E}">
        <p14:creationId xmlns:p14="http://schemas.microsoft.com/office/powerpoint/2010/main" val="418232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72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生成</a:t>
            </a:r>
            <a:r>
              <a:rPr lang="en-US" altLang="zh-CN" dirty="0"/>
              <a:t>job</a:t>
            </a:r>
            <a:r>
              <a:rPr lang="zh-CN" altLang="en-US" dirty="0"/>
              <a:t>，注意目前支持页面，</a:t>
            </a:r>
            <a:r>
              <a:rPr lang="en-US" altLang="zh-CN" dirty="0"/>
              <a:t>xml</a:t>
            </a:r>
            <a:r>
              <a:rPr lang="zh-CN" altLang="en-US" dirty="0"/>
              <a:t>后续支持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808602"/>
            <a:ext cx="5534025" cy="591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1752600"/>
            <a:ext cx="259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注意：</a:t>
            </a:r>
            <a:endParaRPr lang="en-US" altLang="zh-CN" dirty="0" smtClean="0"/>
          </a:p>
          <a:p>
            <a:r>
              <a:rPr lang="en-US" altLang="zh-CN" dirty="0" err="1" smtClean="0"/>
              <a:t>BizServiceBeanName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BizDaoBeanName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Spring Bean</a:t>
            </a:r>
            <a:r>
              <a:rPr lang="zh-CN" altLang="en-US" dirty="0" smtClean="0"/>
              <a:t>中配置的</a:t>
            </a:r>
            <a:r>
              <a:rPr lang="en-US" altLang="zh-CN" dirty="0" smtClean="0"/>
              <a:t>Id,</a:t>
            </a:r>
            <a:r>
              <a:rPr lang="zh-CN" altLang="en-US" dirty="0" smtClean="0"/>
              <a:t>如果不写，则默认截取</a:t>
            </a:r>
            <a:r>
              <a:rPr lang="en-US" altLang="zh-CN" dirty="0" smtClean="0"/>
              <a:t>Logical</a:t>
            </a:r>
            <a:r>
              <a:rPr lang="zh-CN" altLang="en-US" dirty="0" smtClean="0"/>
              <a:t>以前的名字将首字母小写进行注入</a:t>
            </a:r>
            <a:r>
              <a:rPr lang="en-US" altLang="zh-CN" dirty="0" smtClean="0"/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注意</a:t>
            </a:r>
            <a:r>
              <a:rPr lang="en-US" altLang="zh-CN" b="1" dirty="0" smtClean="0">
                <a:solidFill>
                  <a:srgbClr val="FF0000"/>
                </a:solidFill>
              </a:rPr>
              <a:t>Spring Id</a:t>
            </a:r>
            <a:r>
              <a:rPr lang="zh-CN" altLang="en-US" b="1" dirty="0" smtClean="0">
                <a:solidFill>
                  <a:srgbClr val="FF0000"/>
                </a:solidFill>
              </a:rPr>
              <a:t>的命名规范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r>
              <a:rPr lang="en-US" altLang="zh-CN" dirty="0" smtClean="0"/>
              <a:t>,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754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799" y="4572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进入业务逻辑触发类（</a:t>
            </a:r>
            <a:r>
              <a:rPr lang="en-US" altLang="zh-CN" dirty="0" err="1" smtClean="0"/>
              <a:t>com.csf.cloud.excute</a:t>
            </a:r>
            <a:r>
              <a:rPr lang="zh-CN" altLang="en-US" dirty="0" smtClean="0"/>
              <a:t>包下面</a:t>
            </a:r>
            <a:r>
              <a:rPr lang="en-US" altLang="zh-CN" dirty="0" smtClean="0"/>
              <a:t>[java]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4743450"/>
            <a:ext cx="495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</a:t>
            </a:r>
            <a:r>
              <a:rPr lang="zh-CN" altLang="en-US" dirty="0" smtClean="0"/>
              <a:t>意：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1.</a:t>
            </a:r>
            <a:r>
              <a:rPr lang="zh-CN" altLang="en-US" dirty="0" smtClean="0"/>
              <a:t>需要泛型传入业务</a:t>
            </a:r>
            <a:r>
              <a:rPr lang="en-US" altLang="zh-CN" dirty="0" smtClean="0"/>
              <a:t>Service,</a:t>
            </a:r>
            <a:r>
              <a:rPr lang="zh-CN" altLang="en-US" dirty="0" smtClean="0"/>
              <a:t>如上</a:t>
            </a:r>
            <a:endParaRPr lang="en-US" altLang="zh-CN" dirty="0" smtClean="0"/>
          </a:p>
          <a:p>
            <a:r>
              <a:rPr lang="en-US" altLang="zh-CN" dirty="0" smtClean="0"/>
              <a:t> 2.</a:t>
            </a:r>
            <a:r>
              <a:rPr lang="zh-CN" altLang="en-US" dirty="0" smtClean="0"/>
              <a:t>业务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和业务</a:t>
            </a:r>
            <a:r>
              <a:rPr lang="en-US" altLang="zh-CN" dirty="0" smtClean="0"/>
              <a:t>Dao</a:t>
            </a:r>
            <a:r>
              <a:rPr lang="zh-CN" altLang="en-US" dirty="0" smtClean="0"/>
              <a:t>需要在</a:t>
            </a:r>
            <a:r>
              <a:rPr lang="en-US" altLang="zh-CN" dirty="0" smtClean="0"/>
              <a:t>Spring Bean</a:t>
            </a:r>
            <a:r>
              <a:rPr lang="zh-CN" altLang="en-US" dirty="0"/>
              <a:t>配</a:t>
            </a:r>
            <a:r>
              <a:rPr lang="zh-CN" altLang="en-US" dirty="0" smtClean="0"/>
              <a:t>置声明，但不需要在程序中</a:t>
            </a:r>
            <a:r>
              <a:rPr lang="zh-CN" altLang="en-US" dirty="0"/>
              <a:t>依赖注</a:t>
            </a:r>
            <a:r>
              <a:rPr lang="zh-CN" altLang="en-US" dirty="0" smtClean="0"/>
              <a:t>入，由框架自动注入</a:t>
            </a:r>
            <a:endParaRPr lang="en-US" altLang="zh-CN" dirty="0" smtClean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98" y="6400800"/>
            <a:ext cx="9848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9" y="0"/>
            <a:ext cx="315277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4267200"/>
            <a:ext cx="89820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31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510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进入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层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</a:t>
            </a:r>
            <a:r>
              <a:rPr lang="en-US" altLang="zh-CN" dirty="0" err="1" smtClean="0"/>
              <a:t>com.csf.cloud.service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sz="1000" dirty="0" smtClean="0"/>
              <a:t>在该层可以进行</a:t>
            </a:r>
            <a:r>
              <a:rPr lang="en-US" altLang="zh-CN" sz="1000" dirty="0" err="1" smtClean="0"/>
              <a:t>partiton</a:t>
            </a:r>
            <a:r>
              <a:rPr lang="zh-CN" altLang="en-US" sz="1000" dirty="0" smtClean="0"/>
              <a:t>注解注入，也可以选择在</a:t>
            </a:r>
            <a:r>
              <a:rPr lang="en-US" altLang="zh-CN" sz="1000" dirty="0" smtClean="0"/>
              <a:t>Dao</a:t>
            </a:r>
            <a:r>
              <a:rPr lang="zh-CN" altLang="en-US" sz="1000" dirty="0" smtClean="0"/>
              <a:t>层注入</a:t>
            </a:r>
            <a:r>
              <a:rPr lang="en-US" altLang="zh-CN" sz="1000" dirty="0" smtClean="0"/>
              <a:t>【</a:t>
            </a:r>
            <a:r>
              <a:rPr lang="zh-CN" altLang="en-US" sz="1000" dirty="0" smtClean="0"/>
              <a:t>推荐在</a:t>
            </a:r>
            <a:r>
              <a:rPr lang="zh-CN" altLang="en-US" sz="1000" dirty="0"/>
              <a:t>业</a:t>
            </a:r>
            <a:r>
              <a:rPr lang="zh-CN" altLang="en-US" sz="1000" dirty="0" smtClean="0"/>
              <a:t>务</a:t>
            </a:r>
            <a:r>
              <a:rPr lang="en-US" altLang="zh-CN" sz="1000" dirty="0" smtClean="0"/>
              <a:t>Dao】</a:t>
            </a:r>
          </a:p>
          <a:p>
            <a:endParaRPr lang="en-US" altLang="zh-CN" sz="1000" dirty="0" smtClean="0"/>
          </a:p>
          <a:p>
            <a:endParaRPr lang="zh-CN" altLang="en-US" sz="1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951" y="304800"/>
            <a:ext cx="30670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57525"/>
            <a:ext cx="7467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358140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</a:t>
            </a:r>
            <a:r>
              <a:rPr lang="zh-CN" altLang="en-US" dirty="0" smtClean="0"/>
              <a:t>意：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需要泛型注入业务</a:t>
            </a:r>
            <a:r>
              <a:rPr lang="en-US" altLang="zh-CN" dirty="0" smtClean="0"/>
              <a:t>Dao Class,</a:t>
            </a:r>
            <a:r>
              <a:rPr lang="zh-CN" altLang="en-US" dirty="0" smtClean="0"/>
              <a:t>如上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21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81000"/>
            <a:ext cx="518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进入</a:t>
            </a:r>
            <a:r>
              <a:rPr lang="en-US" altLang="zh-CN" dirty="0" smtClean="0"/>
              <a:t>Dao</a:t>
            </a:r>
            <a:r>
              <a:rPr lang="zh-CN" altLang="en-US" dirty="0" smtClean="0"/>
              <a:t>层（包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com.csf.cloud.dao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</a:t>
            </a:r>
            <a:r>
              <a:rPr lang="zh-CN" altLang="en-US" sz="1200" dirty="0" smtClean="0"/>
              <a:t>该层为业务</a:t>
            </a:r>
            <a:r>
              <a:rPr lang="en-US" altLang="zh-CN" sz="1200" dirty="0" err="1" smtClean="0"/>
              <a:t>dao</a:t>
            </a:r>
            <a:r>
              <a:rPr lang="zh-CN" altLang="en-US" sz="1200" dirty="0" smtClean="0"/>
              <a:t>，与数据源连接的可以抽象为底层</a:t>
            </a:r>
            <a:r>
              <a:rPr lang="en-US" altLang="zh-CN" sz="1200" dirty="0" smtClean="0"/>
              <a:t>Dao</a:t>
            </a:r>
            <a:r>
              <a:rPr lang="zh-CN" altLang="en-US" sz="1200" dirty="0" smtClean="0"/>
              <a:t>，该层可以理解为上层</a:t>
            </a:r>
            <a:r>
              <a:rPr lang="en-US" altLang="zh-CN" sz="1200" dirty="0" err="1" smtClean="0"/>
              <a:t>dao</a:t>
            </a:r>
            <a:r>
              <a:rPr lang="zh-CN" altLang="en-US" sz="1200" dirty="0" smtClean="0"/>
              <a:t>，可以进行多个底层</a:t>
            </a:r>
            <a:r>
              <a:rPr lang="en-US" altLang="zh-CN" sz="1200" dirty="0" err="1" smtClean="0"/>
              <a:t>dao</a:t>
            </a:r>
            <a:r>
              <a:rPr lang="zh-CN" altLang="en-US" sz="1200" dirty="0" smtClean="0"/>
              <a:t>的融合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en-US" altLang="zh-CN" sz="1200" dirty="0" smtClean="0"/>
              <a:t>   </a:t>
            </a:r>
            <a:r>
              <a:rPr lang="zh-CN" altLang="en-US" sz="1200" dirty="0" smtClean="0"/>
              <a:t>该层可以注入分区</a:t>
            </a:r>
            <a:r>
              <a:rPr lang="en-US" altLang="zh-CN" sz="1200" dirty="0" smtClean="0"/>
              <a:t>partition</a:t>
            </a:r>
            <a:r>
              <a:rPr lang="zh-CN" altLang="en-US" sz="1200" dirty="0" smtClean="0"/>
              <a:t>注解，可以进行入库之前的</a:t>
            </a:r>
            <a:r>
              <a:rPr lang="en-US" altLang="zh-CN" sz="1200" dirty="0" err="1" smtClean="0"/>
              <a:t>chek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防止接数据，覆盖掉人工修改过的数据</a:t>
            </a:r>
            <a:endParaRPr lang="zh-CN" altLang="en-US" sz="1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071" y="359485"/>
            <a:ext cx="30575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56" y="3296681"/>
            <a:ext cx="7331673" cy="862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17742" y="4800778"/>
            <a:ext cx="7734300" cy="332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390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6096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Parittion</a:t>
            </a:r>
            <a:r>
              <a:rPr lang="zh-CN" altLang="en-US" b="1" dirty="0" smtClean="0"/>
              <a:t>注解说明：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1676400"/>
            <a:ext cx="7543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为了解耦合，选择了使用</a:t>
            </a:r>
            <a:r>
              <a:rPr lang="en-US" altLang="zh-CN" sz="1400" dirty="0" smtClean="0"/>
              <a:t>AOP</a:t>
            </a:r>
            <a:r>
              <a:rPr lang="zh-CN" altLang="en-US" sz="1400" dirty="0" smtClean="0"/>
              <a:t>切面，而且是在参数上的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这样可以在</a:t>
            </a:r>
            <a:r>
              <a:rPr lang="en-US" altLang="zh-CN" sz="1400" dirty="0" err="1" smtClean="0"/>
              <a:t>Servcie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Dao</a:t>
            </a:r>
            <a:r>
              <a:rPr lang="zh-CN" altLang="en-US" sz="1400" dirty="0" smtClean="0"/>
              <a:t>的任何方法上标注，不会只局限于一个数据源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如</a:t>
            </a:r>
            <a:r>
              <a:rPr lang="en-US" altLang="zh-CN" sz="1400" dirty="0" err="1" smtClean="0"/>
              <a:t>Mybatis,Mongo</a:t>
            </a:r>
            <a:r>
              <a:rPr lang="zh-CN" altLang="en-US" sz="1400" dirty="0" smtClean="0"/>
              <a:t>等</a:t>
            </a:r>
            <a:r>
              <a:rPr lang="en-US" altLang="zh-CN" sz="1400" dirty="0" smtClean="0"/>
              <a:t>)</a:t>
            </a:r>
          </a:p>
          <a:p>
            <a:endParaRPr lang="en-US" altLang="zh-CN" sz="1400" dirty="0"/>
          </a:p>
          <a:p>
            <a:r>
              <a:rPr lang="en-US" altLang="zh-CN" sz="1400" dirty="0" smtClean="0"/>
              <a:t>  </a:t>
            </a:r>
            <a:r>
              <a:rPr lang="zh-CN" altLang="en-US" sz="1400" dirty="0" smtClean="0"/>
              <a:t>当然完全可以选择在</a:t>
            </a:r>
            <a:r>
              <a:rPr lang="en-US" altLang="zh-CN" sz="1400" dirty="0" err="1" smtClean="0"/>
              <a:t>Mybatis</a:t>
            </a:r>
            <a:r>
              <a:rPr lang="zh-CN" altLang="en-US" sz="1400" dirty="0" smtClean="0"/>
              <a:t>里面继承，写拦截器（也是</a:t>
            </a:r>
            <a:r>
              <a:rPr lang="zh-CN" altLang="en-US" sz="1400" dirty="0"/>
              <a:t>动态代</a:t>
            </a:r>
            <a:r>
              <a:rPr lang="zh-CN" altLang="en-US" sz="1400" dirty="0" smtClean="0"/>
              <a:t>理思想）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但这样直接就耦合到了</a:t>
            </a:r>
            <a:r>
              <a:rPr lang="en-US" altLang="zh-CN" sz="1400" dirty="0" err="1" smtClean="0"/>
              <a:t>mybatis</a:t>
            </a:r>
            <a:r>
              <a:rPr lang="zh-CN" altLang="en-US" sz="1400" dirty="0" smtClean="0"/>
              <a:t>，所以建议大家用这种方式</a:t>
            </a:r>
            <a:endParaRPr lang="zh-CN" alt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845951"/>
            <a:ext cx="455295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0" y="3232411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</a:t>
            </a:r>
            <a:r>
              <a:rPr lang="en-US" altLang="zh-CN" sz="1400" dirty="0" smtClean="0"/>
              <a:t>rom</a:t>
            </a:r>
            <a:r>
              <a:rPr lang="zh-CN" altLang="en-US" sz="1400" dirty="0" smtClean="0"/>
              <a:t>为众多参数中你要选择分片的字段所对应的上界的方法</a:t>
            </a:r>
            <a:r>
              <a:rPr lang="zh-CN" altLang="en-US" sz="1400" dirty="0" smtClean="0">
                <a:solidFill>
                  <a:srgbClr val="FF0000"/>
                </a:solidFill>
              </a:rPr>
              <a:t>参数名</a:t>
            </a:r>
            <a:r>
              <a:rPr lang="zh-CN" altLang="en-US" sz="1400" dirty="0" smtClean="0"/>
              <a:t>，相反，</a:t>
            </a:r>
            <a:r>
              <a:rPr lang="en-US" altLang="zh-CN" sz="1400" dirty="0" smtClean="0"/>
              <a:t>to</a:t>
            </a:r>
            <a:r>
              <a:rPr lang="zh-CN" altLang="en-US" sz="1400" dirty="0" smtClean="0"/>
              <a:t>为下界的方法</a:t>
            </a:r>
            <a:r>
              <a:rPr lang="zh-CN" altLang="en-US" sz="1400" dirty="0" smtClean="0">
                <a:solidFill>
                  <a:srgbClr val="FF0000"/>
                </a:solidFill>
              </a:rPr>
              <a:t>参数名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2987" y="4350603"/>
            <a:ext cx="2438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自行扩展，可以重新写注解，也可以在现有基础上进行扩展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com.csf.cloud.PartitionAnnotationAspect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181600"/>
            <a:ext cx="25431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23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3810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异常使用说明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447800"/>
            <a:ext cx="670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为了让框架捕获到异常，从而将</a:t>
            </a:r>
            <a:r>
              <a:rPr lang="en-US" altLang="zh-CN" sz="1200" dirty="0" smtClean="0"/>
              <a:t>partition</a:t>
            </a:r>
            <a:r>
              <a:rPr lang="zh-CN" altLang="en-US" sz="1200" dirty="0" smtClean="0"/>
              <a:t>的状态进行监控，需要各位记得像外抛异常，如：</a:t>
            </a:r>
            <a:endParaRPr lang="zh-CN" alt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835" y="3175567"/>
            <a:ext cx="7095565" cy="70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096" y="1981200"/>
            <a:ext cx="47625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902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1981200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部署方</a:t>
            </a:r>
            <a:r>
              <a:rPr lang="zh-CN" altLang="en-US" dirty="0" smtClean="0"/>
              <a:t>式：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java</a:t>
            </a:r>
            <a:r>
              <a:rPr lang="zh-CN" altLang="en-US" dirty="0" smtClean="0"/>
              <a:t>应用可执行</a:t>
            </a:r>
            <a:r>
              <a:rPr lang="en-US" altLang="zh-CN" dirty="0" smtClean="0"/>
              <a:t>jar</a:t>
            </a:r>
            <a:r>
              <a:rPr lang="zh-CN" altLang="en-US" dirty="0" smtClean="0"/>
              <a:t>，若多台，只要</a:t>
            </a:r>
            <a:r>
              <a:rPr lang="en-US" altLang="zh-CN" dirty="0" err="1" smtClean="0"/>
              <a:t>zk</a:t>
            </a:r>
            <a:r>
              <a:rPr lang="zh-CN" altLang="en-US" dirty="0" smtClean="0"/>
              <a:t>配置一样会自动发现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datagrid</a:t>
            </a:r>
            <a:r>
              <a:rPr lang="zh-CN" altLang="en-US" dirty="0" smtClean="0"/>
              <a:t>下面  </a:t>
            </a:r>
            <a:r>
              <a:rPr lang="en-US" altLang="zh-CN" dirty="0" err="1" smtClean="0"/>
              <a:t>mvn</a:t>
            </a:r>
            <a:r>
              <a:rPr lang="en-US" altLang="zh-CN" dirty="0" smtClean="0"/>
              <a:t> </a:t>
            </a:r>
            <a:r>
              <a:rPr lang="en-US" altLang="zh-CN" smtClean="0"/>
              <a:t>clean package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98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3238052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有问题随时沟通，谢谢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456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24318</TotalTime>
  <Words>597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datagrid业务逻辑使用步骤说明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soledede.weng(翁本珏)</dc:creator>
  <cp:lastModifiedBy>soledede.weng(翁本珏)</cp:lastModifiedBy>
  <cp:revision>1166</cp:revision>
  <dcterms:created xsi:type="dcterms:W3CDTF">2006-08-16T00:00:00Z</dcterms:created>
  <dcterms:modified xsi:type="dcterms:W3CDTF">2016-07-01T04:44:02Z</dcterms:modified>
</cp:coreProperties>
</file>