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Lst>
  <p:notesMasterIdLst>
    <p:notesMasterId r:id="rId35"/>
  </p:notesMasterIdLst>
  <p:handoutMasterIdLst>
    <p:handoutMasterId r:id="rId46"/>
  </p:handoutMasterIdLst>
  <p:sldIdLst>
    <p:sldId id="409" r:id="rId4"/>
    <p:sldId id="410" r:id="rId5"/>
    <p:sldId id="411" r:id="rId6"/>
    <p:sldId id="412" r:id="rId7"/>
    <p:sldId id="413" r:id="rId8"/>
    <p:sldId id="414" r:id="rId9"/>
    <p:sldId id="415" r:id="rId10"/>
    <p:sldId id="416" r:id="rId11"/>
    <p:sldId id="417" r:id="rId12"/>
    <p:sldId id="418" r:id="rId13"/>
    <p:sldId id="419" r:id="rId14"/>
    <p:sldId id="420" r:id="rId15"/>
    <p:sldId id="421" r:id="rId16"/>
    <p:sldId id="422" r:id="rId17"/>
    <p:sldId id="423" r:id="rId18"/>
    <p:sldId id="424" r:id="rId19"/>
    <p:sldId id="425" r:id="rId20"/>
    <p:sldId id="426" r:id="rId21"/>
    <p:sldId id="428" r:id="rId22"/>
    <p:sldId id="431" r:id="rId23"/>
    <p:sldId id="430" r:id="rId24"/>
    <p:sldId id="451" r:id="rId25"/>
    <p:sldId id="452" r:id="rId26"/>
    <p:sldId id="453" r:id="rId27"/>
    <p:sldId id="429" r:id="rId28"/>
    <p:sldId id="454" r:id="rId29"/>
    <p:sldId id="455" r:id="rId30"/>
    <p:sldId id="456" r:id="rId31"/>
    <p:sldId id="478" r:id="rId32"/>
    <p:sldId id="479" r:id="rId33"/>
    <p:sldId id="443" r:id="rId34"/>
    <p:sldId id="444" r:id="rId36"/>
    <p:sldId id="445" r:id="rId37"/>
    <p:sldId id="447" r:id="rId38"/>
    <p:sldId id="446" r:id="rId39"/>
    <p:sldId id="481" r:id="rId40"/>
    <p:sldId id="494" r:id="rId41"/>
    <p:sldId id="448" r:id="rId42"/>
    <p:sldId id="449" r:id="rId43"/>
    <p:sldId id="495" r:id="rId44"/>
    <p:sldId id="496" r:id="rId45"/>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778"/>
    <p:restoredTop sz="94660"/>
  </p:normalViewPr>
  <p:slideViewPr>
    <p:cSldViewPr snapToGrid="0" showGuides="1">
      <p:cViewPr varScale="1">
        <p:scale>
          <a:sx n="99" d="100"/>
          <a:sy n="99" d="100"/>
        </p:scale>
        <p:origin x="84" y="582"/>
      </p:cViewPr>
      <p:guideLst>
        <p:guide orient="horz" pos="2213"/>
        <p:guide pos="3802"/>
      </p:guideLst>
    </p:cSldViewPr>
  </p:slideViewPr>
  <p:notesTextViewPr>
    <p:cViewPr>
      <p:scale>
        <a:sx n="3" d="2"/>
        <a:sy n="3" d="2"/>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commentAuthors" Target="commentAuthors.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notesMaster" Target="notesMasters/notes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7" Type="http://schemas.openxmlformats.org/officeDocument/2006/relationships/image" Target="../media/image42.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9.vml.rels><?xml version="1.0" encoding="UTF-8" standalone="yes"?>
<Relationships xmlns="http://schemas.openxmlformats.org/package/2006/relationships"><Relationship Id="rId5" Type="http://schemas.openxmlformats.org/officeDocument/2006/relationships/image" Target="../media/image65.wmf"/><Relationship Id="rId4" Type="http://schemas.openxmlformats.org/officeDocument/2006/relationships/image" Target="../media/image64.wmf"/><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F9B84EA-7D68-4D60-9CB1-D50884785D1C}" type="datetimeFigureOut">
              <a:rPr lang="zh-CN" altLang="en-US" strike="noStrike" noProof="1" smtClean="0">
                <a:latin typeface="微软雅黑" panose="020B0503020204020204" pitchFamily="34" charset="-122"/>
                <a:ea typeface="微软雅黑" panose="020B0503020204020204" pitchFamily="34" charset="-122"/>
                <a:cs typeface="+mn-cs"/>
              </a:rPr>
            </a:fld>
            <a:endParaRPr lang="zh-CN" altLang="en-US" strike="noStrike" noProof="1">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8D4E0FC9-F1F8-4FAE-9988-3BA365CFD46F}" type="slidenum">
              <a:rPr lang="zh-CN" altLang="en-US" strike="noStrike" noProof="1" smtClean="0">
                <a:latin typeface="微软雅黑" panose="020B0503020204020204" pitchFamily="34" charset="-122"/>
                <a:ea typeface="微软雅黑" panose="020B0503020204020204" pitchFamily="34" charset="-122"/>
                <a:cs typeface="+mn-cs"/>
              </a:rPr>
            </a:fld>
            <a:endParaRPr lang="zh-CN" altLang="en-US" strike="noStrike" noProof="1">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pPr fontAlgn="auto"/>
            <a:fld id="{1AC49D05-6128-4D0D-A32A-06A5E73B386C}" type="datetimeFigureOut">
              <a:rPr lang="zh-CN" altLang="en-US" strike="noStrike" noProof="1" smtClean="0">
                <a:latin typeface="微软雅黑" panose="020B0503020204020204" pitchFamily="34" charset="-122"/>
                <a:ea typeface="微软雅黑" panose="020B0503020204020204" pitchFamily="34" charset="-122"/>
                <a:cs typeface="+mn-cs"/>
              </a:rPr>
            </a:fld>
            <a:endParaRPr lang="zh-CN" altLang="en-US" strike="noStrike" noProof="1"/>
          </a:p>
        </p:txBody>
      </p:sp>
      <p:sp>
        <p:nvSpPr>
          <p:cNvPr id="21508"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21509"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pPr fontAlgn="auto"/>
            <a:fld id="{5849F42C-2DAE-424C-A4B8-3140182C3E9F}" type="slidenum">
              <a:rPr lang="zh-CN" altLang="en-US" strike="noStrike" noProof="1" smtClean="0">
                <a:latin typeface="微软雅黑" panose="020B0503020204020204" pitchFamily="34" charset="-122"/>
                <a:ea typeface="微软雅黑"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幻灯片图像占位符 1"/>
          <p:cNvSpPr>
            <a:spLocks noGrp="1" noRot="1"/>
          </p:cNvSpPr>
          <p:nvPr>
            <p:ph type="sldImg"/>
          </p:nvPr>
        </p:nvSpPr>
        <p:spPr/>
      </p:sp>
      <p:sp>
        <p:nvSpPr>
          <p:cNvPr id="58370" name="文本占位符 2"/>
          <p:cNvSpPr>
            <a:spLocks noGrp="1"/>
          </p:cNvSpPr>
          <p:nvPr>
            <p:ph type="body"/>
          </p:nvPr>
        </p:nvSpPr>
        <p:spPr/>
        <p:txBody>
          <a:bodyPr lIns="91440" tIns="45720" rIns="91440" bIns="45720" anchor="t" anchorCtr="0"/>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备注占位符 1"/>
          <p:cNvSpPr>
            <a:spLocks noGrp="1"/>
          </p:cNvSpPr>
          <p:nvPr>
            <p:ph type="body"/>
          </p:nvPr>
        </p:nvSpPr>
        <p:spPr/>
        <p:txBody>
          <a:bodyPr lIns="91440" tIns="45720" rIns="91440" bIns="45720" anchor="t" anchorCtr="0"/>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备注占位符 1"/>
          <p:cNvSpPr>
            <a:spLocks noGrp="1"/>
          </p:cNvSpPr>
          <p:nvPr>
            <p:ph type="body"/>
          </p:nvPr>
        </p:nvSpPr>
        <p:spPr/>
        <p:txBody>
          <a:bodyPr lIns="91440" tIns="45720" rIns="91440" bIns="45720" anchor="t" anchorCtr="0"/>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备注占位符 1"/>
          <p:cNvSpPr>
            <a:spLocks noGrp="1"/>
          </p:cNvSpPr>
          <p:nvPr>
            <p:ph type="body"/>
          </p:nvPr>
        </p:nvSpPr>
        <p:spPr/>
        <p:txBody>
          <a:bodyPr lIns="91440" tIns="45720" rIns="91440" bIns="45720" anchor="t" anchorCtr="0"/>
          <a:p>
            <a:pPr lvl="0"/>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备注占位符 1"/>
          <p:cNvSpPr>
            <a:spLocks noGrp="1"/>
          </p:cNvSpPr>
          <p:nvPr>
            <p:ph type="body"/>
          </p:nvPr>
        </p:nvSpPr>
        <p:spPr/>
        <p:txBody>
          <a:bodyPr lIns="91440" tIns="45720" rIns="91440" bIns="45720" anchor="t" anchorCtr="0"/>
          <a:p>
            <a:pPr lvl="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备注占位符 1"/>
          <p:cNvSpPr>
            <a:spLocks noGrp="1"/>
          </p:cNvSpPr>
          <p:nvPr>
            <p:ph type="body"/>
          </p:nvPr>
        </p:nvSpPr>
        <p:spPr/>
        <p:txBody>
          <a:bodyPr lIns="91440" tIns="45720" rIns="91440" bIns="45720" anchor="t" anchorCtr="0"/>
          <a:p>
            <a:pPr lvl="0"/>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备注占位符 1"/>
          <p:cNvSpPr>
            <a:spLocks noGrp="1"/>
          </p:cNvSpPr>
          <p:nvPr>
            <p:ph type="body"/>
          </p:nvPr>
        </p:nvSpPr>
        <p:spPr/>
        <p:txBody>
          <a:bodyPr lIns="91440" tIns="45720" rIns="91440" bIns="45720" anchor="t" anchorCtr="0"/>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image" Target="../media/image1.png"/><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image" Target="../media/image2.png"/><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tags" Target="../tags/tag60.xml"/><Relationship Id="rId6" Type="http://schemas.openxmlformats.org/officeDocument/2006/relationships/image" Target="../media/image1.png"/><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0" Type="http://schemas.openxmlformats.org/officeDocument/2006/relationships/tags" Target="../tags/tag6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image" Target="../media/image2.png"/><Relationship Id="rId2" Type="http://schemas.openxmlformats.org/officeDocument/2006/relationships/tags" Target="../tags/tag64.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image" Target="../media/image2.png"/><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image" Target="../media/image2.png"/><Relationship Id="rId2" Type="http://schemas.openxmlformats.org/officeDocument/2006/relationships/tags" Target="../tags/tag73.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image" Target="../media/image2.png"/><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image" Target="../media/image2.png"/><Relationship Id="rId2" Type="http://schemas.openxmlformats.org/officeDocument/2006/relationships/tags" Target="../tags/tag83.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image" Target="../media/image8.png"/><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image" Target="../media/image10.png"/><Relationship Id="rId5" Type="http://schemas.openxmlformats.org/officeDocument/2006/relationships/tags" Target="../tags/tag95.xml"/><Relationship Id="rId4" Type="http://schemas.openxmlformats.org/officeDocument/2006/relationships/image" Target="../media/image9.png"/><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image" Target="../media/image1.png"/><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0" Type="http://schemas.openxmlformats.org/officeDocument/2006/relationships/tags" Target="../tags/tag11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image" Target="../media/image2.png"/><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image" Target="../media/image2.png"/><Relationship Id="rId2" Type="http://schemas.openxmlformats.org/officeDocument/2006/relationships/tags" Target="../tags/tag11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image" Target="../media/image4.png"/><Relationship Id="rId7" Type="http://schemas.openxmlformats.org/officeDocument/2006/relationships/tags" Target="../tags/tag121.xm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3" Type="http://schemas.openxmlformats.org/officeDocument/2006/relationships/tags" Target="../tags/tag125.xml"/><Relationship Id="rId12" Type="http://schemas.openxmlformats.org/officeDocument/2006/relationships/tags" Target="../tags/tag124.xml"/><Relationship Id="rId11" Type="http://schemas.openxmlformats.org/officeDocument/2006/relationships/tags" Target="../tags/tag123.xml"/><Relationship Id="rId10"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image" Target="../media/image2.png"/><Relationship Id="rId2" Type="http://schemas.openxmlformats.org/officeDocument/2006/relationships/tags" Target="../tags/tag126.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image" Target="../media/image2.png"/><Relationship Id="rId2" Type="http://schemas.openxmlformats.org/officeDocument/2006/relationships/tags" Target="../tags/tag130.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image" Target="../media/image7.png"/><Relationship Id="rId7" Type="http://schemas.openxmlformats.org/officeDocument/2006/relationships/tags" Target="../tags/tag138.xml"/><Relationship Id="rId6" Type="http://schemas.openxmlformats.org/officeDocument/2006/relationships/image" Target="../media/image6.png"/><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1" Type="http://schemas.openxmlformats.org/officeDocument/2006/relationships/tags" Target="../tags/tag141.xml"/><Relationship Id="rId10" Type="http://schemas.openxmlformats.org/officeDocument/2006/relationships/tags" Target="../tags/tag140.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image" Target="../media/image2.png"/><Relationship Id="rId2" Type="http://schemas.openxmlformats.org/officeDocument/2006/relationships/tags" Target="../tags/tag142.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image" Target="../media/image2.png"/><Relationship Id="rId2" Type="http://schemas.openxmlformats.org/officeDocument/2006/relationships/tags" Target="../tags/tag146.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7" Type="http://schemas.openxmlformats.org/officeDocument/2006/relationships/tags" Target="../tags/tag154.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image" Target="../media/image2.png"/><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7" Type="http://schemas.openxmlformats.org/officeDocument/2006/relationships/tags" Target="../tags/tag159.xml"/><Relationship Id="rId6" Type="http://schemas.openxmlformats.org/officeDocument/2006/relationships/tags" Target="../tags/tag158.xml"/><Relationship Id="rId5" Type="http://schemas.openxmlformats.org/officeDocument/2006/relationships/tags" Target="../tags/tag157.xml"/><Relationship Id="rId4" Type="http://schemas.openxmlformats.org/officeDocument/2006/relationships/image" Target="../media/image2.png"/><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66.xml"/><Relationship Id="rId8" Type="http://schemas.openxmlformats.org/officeDocument/2006/relationships/tags" Target="../tags/tag165.xml"/><Relationship Id="rId7" Type="http://schemas.openxmlformats.org/officeDocument/2006/relationships/tags" Target="../tags/tag164.xml"/><Relationship Id="rId6" Type="http://schemas.openxmlformats.org/officeDocument/2006/relationships/image" Target="../media/image1.png"/><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0" Type="http://schemas.openxmlformats.org/officeDocument/2006/relationships/tags" Target="../tags/tag16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image" Target="../media/image4.png"/><Relationship Id="rId7" Type="http://schemas.openxmlformats.org/officeDocument/2006/relationships/tags" Target="../tags/tag17.xml"/><Relationship Id="rId6" Type="http://schemas.openxmlformats.org/officeDocument/2006/relationships/image" Target="../media/image3.png"/><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3" Type="http://schemas.openxmlformats.org/officeDocument/2006/relationships/tags" Target="../tags/tag21.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6" Type="http://schemas.openxmlformats.org/officeDocument/2006/relationships/tags" Target="../tags/tag171.xml"/><Relationship Id="rId5" Type="http://schemas.openxmlformats.org/officeDocument/2006/relationships/tags" Target="../tags/tag170.xml"/><Relationship Id="rId4" Type="http://schemas.openxmlformats.org/officeDocument/2006/relationships/tags" Target="../tags/tag169.xml"/><Relationship Id="rId3" Type="http://schemas.openxmlformats.org/officeDocument/2006/relationships/image" Target="../media/image2.png"/><Relationship Id="rId2" Type="http://schemas.openxmlformats.org/officeDocument/2006/relationships/tags" Target="../tags/tag168.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7" Type="http://schemas.openxmlformats.org/officeDocument/2006/relationships/tags" Target="../tags/tag176.xml"/><Relationship Id="rId6" Type="http://schemas.openxmlformats.org/officeDocument/2006/relationships/tags" Target="../tags/tag175.xml"/><Relationship Id="rId5" Type="http://schemas.openxmlformats.org/officeDocument/2006/relationships/tags" Target="../tags/tag174.xml"/><Relationship Id="rId4" Type="http://schemas.openxmlformats.org/officeDocument/2006/relationships/image" Target="../media/image2.png"/><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7" Type="http://schemas.openxmlformats.org/officeDocument/2006/relationships/tags" Target="../tags/tag181.xml"/><Relationship Id="rId6" Type="http://schemas.openxmlformats.org/officeDocument/2006/relationships/tags" Target="../tags/tag180.xml"/><Relationship Id="rId5" Type="http://schemas.openxmlformats.org/officeDocument/2006/relationships/tags" Target="../tags/tag179.xml"/><Relationship Id="rId4" Type="http://schemas.openxmlformats.org/officeDocument/2006/relationships/tags" Target="../tags/tag178.xml"/><Relationship Id="rId3" Type="http://schemas.openxmlformats.org/officeDocument/2006/relationships/image" Target="../media/image2.png"/><Relationship Id="rId2" Type="http://schemas.openxmlformats.org/officeDocument/2006/relationships/tags" Target="../tags/tag177.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7" Type="http://schemas.openxmlformats.org/officeDocument/2006/relationships/tags" Target="../tags/tag186.xml"/><Relationship Id="rId6" Type="http://schemas.openxmlformats.org/officeDocument/2006/relationships/tags" Target="../tags/tag185.xml"/><Relationship Id="rId5" Type="http://schemas.openxmlformats.org/officeDocument/2006/relationships/tags" Target="../tags/tag184.xml"/><Relationship Id="rId4" Type="http://schemas.openxmlformats.org/officeDocument/2006/relationships/image" Target="../media/image2.png"/><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7" Type="http://schemas.openxmlformats.org/officeDocument/2006/relationships/tags" Target="../tags/tag191.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image" Target="../media/image2.png"/><Relationship Id="rId2" Type="http://schemas.openxmlformats.org/officeDocument/2006/relationships/tags" Target="../tags/tag187.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7" Type="http://schemas.openxmlformats.org/officeDocument/2006/relationships/tags" Target="../tags/tag196.xml"/><Relationship Id="rId6" Type="http://schemas.openxmlformats.org/officeDocument/2006/relationships/tags" Target="../tags/tag195.xml"/><Relationship Id="rId5" Type="http://schemas.openxmlformats.org/officeDocument/2006/relationships/tags" Target="../tags/tag194.xml"/><Relationship Id="rId4" Type="http://schemas.openxmlformats.org/officeDocument/2006/relationships/image" Target="../media/image8.png"/><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202.xml"/><Relationship Id="rId8" Type="http://schemas.openxmlformats.org/officeDocument/2006/relationships/tags" Target="../tags/tag201.xml"/><Relationship Id="rId7" Type="http://schemas.openxmlformats.org/officeDocument/2006/relationships/tags" Target="../tags/tag200.xml"/><Relationship Id="rId6" Type="http://schemas.openxmlformats.org/officeDocument/2006/relationships/image" Target="../media/image10.png"/><Relationship Id="rId5" Type="http://schemas.openxmlformats.org/officeDocument/2006/relationships/tags" Target="../tags/tag199.xml"/><Relationship Id="rId4" Type="http://schemas.openxmlformats.org/officeDocument/2006/relationships/image" Target="../media/image9.png"/><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image" Target="../media/image2.png"/><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image" Target="../media/image2.png"/><Relationship Id="rId2" Type="http://schemas.openxmlformats.org/officeDocument/2006/relationships/tags" Target="../tags/tag26.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image" Target="../media/image7.png"/><Relationship Id="rId7" Type="http://schemas.openxmlformats.org/officeDocument/2006/relationships/tags" Target="../tags/tag34.xml"/><Relationship Id="rId6" Type="http://schemas.openxmlformats.org/officeDocument/2006/relationships/image" Target="../media/image6.png"/><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image" Target="../media/image2.png"/><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image" Target="../media/image2.png"/><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image" Target="../media/image2.png"/><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60960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sp>
        <p:nvSpPr>
          <p:cNvPr id="11" name="矩形 10"/>
          <p:cNvSpPr/>
          <p:nvPr>
            <p:custDataLst>
              <p:tags r:id="rId3"/>
            </p:custDataLst>
          </p:nvPr>
        </p:nvSpPr>
        <p:spPr>
          <a:xfrm>
            <a:off x="581025" y="593725"/>
            <a:ext cx="11029950" cy="56705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custDataLst>
              <p:tags r:id="rId4"/>
            </p:custDataLst>
          </p:nvPr>
        </p:nvSpPr>
        <p:spPr>
          <a:xfrm>
            <a:off x="11412538" y="4224338"/>
            <a:ext cx="382588" cy="145891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sp>
        <p:nvSpPr>
          <p:cNvPr id="13" name="矩形 12"/>
          <p:cNvSpPr/>
          <p:nvPr>
            <p:custDataLst>
              <p:tags r:id="rId5"/>
            </p:custDataLst>
          </p:nvPr>
        </p:nvSpPr>
        <p:spPr>
          <a:xfrm>
            <a:off x="4683125" y="1374775"/>
            <a:ext cx="2825750" cy="4108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pic>
        <p:nvPicPr>
          <p:cNvPr id="2055" name="图片 8"/>
          <p:cNvPicPr>
            <a:picLocks noChangeAspect="1"/>
          </p:cNvPicPr>
          <p:nvPr>
            <p:custDataLst>
              <p:tags r:id="rId6"/>
            </p:custDataLst>
          </p:nvPr>
        </p:nvPicPr>
        <p:blipFill>
          <a:blip r:embed="rId7"/>
          <a:stretch>
            <a:fillRect/>
          </a:stretch>
        </p:blipFill>
        <p:spPr>
          <a:xfrm>
            <a:off x="6446838" y="593725"/>
            <a:ext cx="2114550" cy="2206625"/>
          </a:xfrm>
          <a:prstGeom prst="rect">
            <a:avLst/>
          </a:prstGeom>
          <a:noFill/>
          <a:ln w="9525">
            <a:noFill/>
          </a:ln>
        </p:spPr>
      </p:pic>
      <p:sp>
        <p:nvSpPr>
          <p:cNvPr id="2" name="标题 1"/>
          <p:cNvSpPr>
            <a:spLocks noGrp="1"/>
          </p:cNvSpPr>
          <p:nvPr>
            <p:ph type="ctrTitle" hasCustomPrompt="1"/>
          </p:nvPr>
        </p:nvSpPr>
        <p:spPr>
          <a:xfrm>
            <a:off x="4693722" y="1374493"/>
            <a:ext cx="1595677" cy="4109013"/>
          </a:xfrm>
        </p:spPr>
        <p:txBody>
          <a:bodyPr lIns="90170" tIns="46990" rIns="90170" bIns="46990" anchor="t" anchorCtr="0">
            <a:normAutofit/>
          </a:bodyPr>
          <a:lstStyle>
            <a:lvl1pPr algn="ctr">
              <a:defRPr sz="6600" spc="600" baseline="0">
                <a:ea typeface="汉仪旗黑-85S" panose="00020600040101010101" pitchFamily="18" charset="-122"/>
              </a:defRPr>
            </a:lvl1pPr>
          </a:lstStyle>
          <a:p>
            <a:pPr fontAlgn="auto"/>
            <a:r>
              <a:rPr lang="zh-CN" altLang="en-US" strike="noStrike" noProof="1" dirty="0"/>
              <a:t>编辑标题</a:t>
            </a:r>
            <a:endParaRPr lang="zh-CN" altLang="en-US" strike="noStrike" noProof="1" dirty="0"/>
          </a:p>
        </p:txBody>
      </p:sp>
      <p:sp>
        <p:nvSpPr>
          <p:cNvPr id="3" name="副标题 2"/>
          <p:cNvSpPr>
            <a:spLocks noGrp="1"/>
          </p:cNvSpPr>
          <p:nvPr>
            <p:ph type="subTitle" idx="1" hasCustomPrompt="1"/>
          </p:nvPr>
        </p:nvSpPr>
        <p:spPr>
          <a:xfrm>
            <a:off x="6630600" y="3154155"/>
            <a:ext cx="445815" cy="2005856"/>
          </a:xfrm>
          <a:ln>
            <a:solidFill>
              <a:schemeClr val="tx1"/>
            </a:solidFill>
          </a:ln>
        </p:spPr>
        <p:txBody>
          <a:bodyPr lIns="90170" tIns="46990" rIns="90170" bIns="4699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a:t>编辑副标题</a:t>
            </a:r>
            <a:endParaRPr lang="zh-CN" altLang="en-US" strike="noStrike" noProof="1" dirty="0"/>
          </a:p>
        </p:txBody>
      </p:sp>
      <p:sp>
        <p:nvSpPr>
          <p:cNvPr id="16" name="日期占位符 15"/>
          <p:cNvSpPr>
            <a:spLocks noGrp="1"/>
          </p:cNvSpPr>
          <p:nvPr>
            <p:ph type="dt" sz="half" idx="10"/>
            <p:custDataLst>
              <p:tags r:id="rId8"/>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17" name="页脚占位符 16"/>
          <p:cNvSpPr>
            <a:spLocks noGrp="1"/>
          </p:cNvSpPr>
          <p:nvPr>
            <p:ph type="ftr" sz="quarter" idx="11"/>
            <p:custDataLst>
              <p:tags r:id="rId9"/>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dirty="0"/>
          </a:p>
        </p:txBody>
      </p:sp>
      <p:sp>
        <p:nvSpPr>
          <p:cNvPr id="18" name="灯片编号占位符 17"/>
          <p:cNvSpPr>
            <a:spLocks noGrp="1"/>
          </p:cNvSpPr>
          <p:nvPr>
            <p:ph type="sldNum" sz="quarter" idx="12"/>
            <p:custDataLst>
              <p:tags r:id="rId10"/>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11267" name="组合 7"/>
          <p:cNvGrpSpPr/>
          <p:nvPr/>
        </p:nvGrpSpPr>
        <p:grpSpPr>
          <a:xfrm>
            <a:off x="285750" y="0"/>
            <a:ext cx="11720513" cy="6584950"/>
            <a:chOff x="286385" y="1"/>
            <a:chExt cx="11720499" cy="6584949"/>
          </a:xfrm>
        </p:grpSpPr>
        <p:sp>
          <p:nvSpPr>
            <p:cNvPr id="9" name="矩形 8"/>
            <p:cNvSpPr/>
            <p:nvPr userDrawn="1">
              <p:custDataLst>
                <p:tags r:id="rId2"/>
              </p:custDataLst>
            </p:nvPr>
          </p:nvSpPr>
          <p:spPr>
            <a:xfrm>
              <a:off x="286385" y="273050"/>
              <a:ext cx="11616055" cy="63119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auto"/>
              <a:endParaRPr lang="en-US" altLang="zh-CN" strike="noStrike" noProof="1" dirty="0">
                <a:sym typeface="+mn-ea"/>
              </a:endParaRPr>
            </a:p>
          </p:txBody>
        </p:sp>
        <p:pic>
          <p:nvPicPr>
            <p:cNvPr id="11269" name="图片 9"/>
            <p:cNvPicPr>
              <a:picLocks noChangeAspect="1"/>
            </p:cNvPicPr>
            <p:nvPr userDrawn="1">
              <p:custDataLst>
                <p:tags r:id="rId3"/>
              </p:custDataLst>
            </p:nvPr>
          </p:nvPicPr>
          <p:blipFill>
            <a:blip r:embed="rId4"/>
            <a:stretch>
              <a:fillRect/>
            </a:stretch>
          </p:blipFill>
          <p:spPr>
            <a:xfrm>
              <a:off x="11159130" y="1"/>
              <a:ext cx="847754" cy="885198"/>
            </a:xfrm>
            <a:prstGeom prst="rect">
              <a:avLst/>
            </a:prstGeom>
            <a:noFill/>
            <a:ln w="9525">
              <a:noFill/>
            </a:ln>
          </p:spPr>
        </p:pic>
      </p:grpSp>
      <p:sp>
        <p:nvSpPr>
          <p:cNvPr id="7" name="内容占位符 6"/>
          <p:cNvSpPr>
            <a:spLocks noGrp="1"/>
          </p:cNvSpPr>
          <p:nvPr>
            <p:ph sz="quarter" idx="13"/>
          </p:nvPr>
        </p:nvSpPr>
        <p:spPr>
          <a:xfrm>
            <a:off x="669930" y="952508"/>
            <a:ext cx="10852237" cy="5388907"/>
          </a:xfrm>
        </p:spPr>
        <p:txBody>
          <a:bodyPr/>
          <a:lstStyle>
            <a:lvl1pPr>
              <a:defRPr baseline="0">
                <a:solidFill>
                  <a:schemeClr val="tx1">
                    <a:lumMod val="85000"/>
                    <a:lumOff val="15000"/>
                  </a:schemeClr>
                </a:solidFill>
              </a:defRPr>
            </a:lvl1pPr>
            <a:lvl2pPr>
              <a:defRPr baseline="0">
                <a:solidFill>
                  <a:schemeClr val="tx1">
                    <a:lumMod val="85000"/>
                    <a:lumOff val="15000"/>
                  </a:schemeClr>
                </a:solidFill>
              </a:defRPr>
            </a:lvl2pPr>
            <a:lvl3pPr>
              <a:defRPr baseline="0">
                <a:solidFill>
                  <a:schemeClr val="tx1">
                    <a:lumMod val="85000"/>
                    <a:lumOff val="15000"/>
                  </a:schemeClr>
                </a:solidFill>
              </a:defRPr>
            </a:lvl3pPr>
            <a:lvl4pPr>
              <a:defRPr baseline="0">
                <a:solidFill>
                  <a:schemeClr val="tx1">
                    <a:lumMod val="85000"/>
                    <a:lumOff val="15000"/>
                  </a:schemeClr>
                </a:solidFill>
              </a:defRPr>
            </a:lvl4pPr>
            <a:lvl5pPr>
              <a:defRPr baseline="0">
                <a:solidFill>
                  <a:schemeClr val="tx1">
                    <a:lumMod val="85000"/>
                    <a:lumOff val="15000"/>
                  </a:schemeClr>
                </a:solidFill>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3" name="日期占位符 2"/>
          <p:cNvSpPr>
            <a:spLocks noGrp="1"/>
          </p:cNvSpPr>
          <p:nvPr>
            <p:ph type="dt" sz="half" idx="10"/>
            <p:custDataLst>
              <p:tags r:id="rId5"/>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custDataLst>
              <p:tags r:id="rId6"/>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a:p>
        </p:txBody>
      </p:sp>
      <p:sp>
        <p:nvSpPr>
          <p:cNvPr id="5" name="灯片编号占位符 4"/>
          <p:cNvSpPr>
            <a:spLocks noGrp="1"/>
          </p:cNvSpPr>
          <p:nvPr>
            <p:ph type="sldNum" sz="quarter" idx="12"/>
            <p:custDataLst>
              <p:tags r:id="rId7"/>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12291" name="组合 11"/>
          <p:cNvGrpSpPr/>
          <p:nvPr/>
        </p:nvGrpSpPr>
        <p:grpSpPr>
          <a:xfrm>
            <a:off x="0" y="0"/>
            <a:ext cx="11795125" cy="6858000"/>
            <a:chOff x="0" y="0"/>
            <a:chExt cx="11794603" cy="6858000"/>
          </a:xfrm>
        </p:grpSpPr>
        <p:grpSp>
          <p:nvGrpSpPr>
            <p:cNvPr id="12292" name="组合 5"/>
            <p:cNvGrpSpPr/>
            <p:nvPr userDrawn="1"/>
          </p:nvGrpSpPr>
          <p:grpSpPr>
            <a:xfrm>
              <a:off x="0" y="0"/>
              <a:ext cx="11794603" cy="6858000"/>
              <a:chOff x="0" y="0"/>
              <a:chExt cx="11794603" cy="6858000"/>
            </a:xfrm>
          </p:grpSpPr>
          <p:sp>
            <p:nvSpPr>
              <p:cNvPr id="7" name="矩形 6"/>
              <p:cNvSpPr/>
              <p:nvPr>
                <p:custDataLst>
                  <p:tags r:id="rId2"/>
                </p:custDataLst>
              </p:nvPr>
            </p:nvSpPr>
            <p:spPr>
              <a:xfrm>
                <a:off x="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sp>
            <p:nvSpPr>
              <p:cNvPr id="8" name="矩形 7"/>
              <p:cNvSpPr/>
              <p:nvPr>
                <p:custDataLst>
                  <p:tags r:id="rId3"/>
                </p:custDataLst>
              </p:nvPr>
            </p:nvSpPr>
            <p:spPr>
              <a:xfrm>
                <a:off x="580664" y="593203"/>
                <a:ext cx="11030673" cy="567159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9" name="矩形 8"/>
              <p:cNvSpPr/>
              <p:nvPr>
                <p:custDataLst>
                  <p:tags r:id="rId4"/>
                </p:custDataLst>
              </p:nvPr>
            </p:nvSpPr>
            <p:spPr>
              <a:xfrm>
                <a:off x="11412638" y="4224762"/>
                <a:ext cx="381965" cy="14584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pic>
            <p:nvPicPr>
              <p:cNvPr id="12296" name="图片 9"/>
              <p:cNvPicPr>
                <a:picLocks noChangeAspect="1"/>
              </p:cNvPicPr>
              <p:nvPr>
                <p:custDataLst>
                  <p:tags r:id="rId5"/>
                </p:custDataLst>
              </p:nvPr>
            </p:nvPicPr>
            <p:blipFill>
              <a:blip r:embed="rId6"/>
              <a:stretch>
                <a:fillRect/>
              </a:stretch>
            </p:blipFill>
            <p:spPr>
              <a:xfrm>
                <a:off x="6446372" y="593203"/>
                <a:ext cx="2114479" cy="2207871"/>
              </a:xfrm>
              <a:prstGeom prst="rect">
                <a:avLst/>
              </a:prstGeom>
              <a:noFill/>
              <a:ln w="9525">
                <a:noFill/>
              </a:ln>
            </p:spPr>
          </p:pic>
        </p:grpSp>
        <p:sp>
          <p:nvSpPr>
            <p:cNvPr id="11" name="矩形 10"/>
            <p:cNvSpPr/>
            <p:nvPr userDrawn="1">
              <p:custDataLst>
                <p:tags r:id="rId7"/>
              </p:custDataLst>
            </p:nvPr>
          </p:nvSpPr>
          <p:spPr>
            <a:xfrm>
              <a:off x="4683889" y="1374494"/>
              <a:ext cx="2824223" cy="4109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 name="标题 1"/>
          <p:cNvSpPr>
            <a:spLocks noGrp="1"/>
          </p:cNvSpPr>
          <p:nvPr>
            <p:ph type="title" hasCustomPrompt="1"/>
          </p:nvPr>
        </p:nvSpPr>
        <p:spPr>
          <a:xfrm>
            <a:off x="4780285" y="1537589"/>
            <a:ext cx="1387518" cy="3809111"/>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fontAlgn="auto"/>
            <a:r>
              <a:rPr strike="noStrike" noProof="1" dirty="0">
                <a:sym typeface="+mn-ea"/>
              </a:rPr>
              <a:t>编辑标题</a:t>
            </a:r>
            <a:endParaRPr strike="noStrike" noProof="1" dirty="0">
              <a:sym typeface="+mn-ea"/>
            </a:endParaRPr>
          </a:p>
        </p:txBody>
      </p:sp>
      <p:sp>
        <p:nvSpPr>
          <p:cNvPr id="17" name="竖排文字占位符 16"/>
          <p:cNvSpPr>
            <a:spLocks noGrp="1"/>
          </p:cNvSpPr>
          <p:nvPr>
            <p:ph type="body" orient="vert" sz="quarter" idx="13" hasCustomPrompt="1"/>
          </p:nvPr>
        </p:nvSpPr>
        <p:spPr>
          <a:xfrm>
            <a:off x="6595455" y="2981688"/>
            <a:ext cx="505230" cy="2321204"/>
          </a:xfrm>
        </p:spPr>
        <p:txBody>
          <a:bodyPr vert="eaVert" lIns="90000" tIns="46800" rIns="90000" bIns="46800">
            <a:normAutofit/>
          </a:bodyPr>
          <a:lstStyle>
            <a:lvl1pPr marL="0" indent="0" algn="ctr">
              <a:buNone/>
              <a:defRPr baseline="0">
                <a:solidFill>
                  <a:schemeClr val="tx1">
                    <a:lumMod val="85000"/>
                    <a:lumOff val="15000"/>
                  </a:schemeClr>
                </a:solidFill>
              </a:defRPr>
            </a:lvl1pPr>
            <a:lvl5pPr marL="1828800" indent="0">
              <a:buNone/>
              <a:defRPr/>
            </a:lvl5pPr>
          </a:lstStyle>
          <a:p>
            <a:pPr lvl="0" fontAlgn="auto"/>
            <a:r>
              <a:rPr lang="zh-CN" altLang="en-US" strike="noStrike" noProof="1" dirty="0"/>
              <a:t>编辑文本</a:t>
            </a:r>
            <a:endParaRPr lang="zh-CN" altLang="en-US" strike="noStrike" noProof="1" dirty="0"/>
          </a:p>
        </p:txBody>
      </p:sp>
      <p:sp>
        <p:nvSpPr>
          <p:cNvPr id="3" name="日期占位符 2"/>
          <p:cNvSpPr>
            <a:spLocks noGrp="1"/>
          </p:cNvSpPr>
          <p:nvPr>
            <p:ph type="dt" sz="half" idx="10"/>
            <p:custDataLst>
              <p:tags r:id="rId8"/>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custDataLst>
              <p:tags r:id="rId9"/>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a:p>
        </p:txBody>
      </p:sp>
      <p:sp>
        <p:nvSpPr>
          <p:cNvPr id="5" name="灯片编号占位符 4"/>
          <p:cNvSpPr>
            <a:spLocks noGrp="1"/>
          </p:cNvSpPr>
          <p:nvPr>
            <p:ph type="sldNum" sz="quarter" idx="12"/>
            <p:custDataLst>
              <p:tags r:id="rId10"/>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13315" name="图片 5"/>
          <p:cNvPicPr>
            <a:picLocks noChangeAspect="1"/>
          </p:cNvPicPr>
          <p:nvPr>
            <p:custDataLst>
              <p:tags r:id="rId2"/>
            </p:custDataLst>
          </p:nvPr>
        </p:nvPicPr>
        <p:blipFill>
          <a:blip r:embed="rId3"/>
          <a:stretch>
            <a:fillRect/>
          </a:stretch>
        </p:blipFill>
        <p:spPr>
          <a:xfrm>
            <a:off x="11158538" y="0"/>
            <a:ext cx="847725" cy="885825"/>
          </a:xfrm>
          <a:prstGeom prst="rect">
            <a:avLst/>
          </a:prstGeom>
          <a:noFill/>
          <a:ln w="9525">
            <a:noFill/>
          </a:ln>
        </p:spPr>
      </p:pic>
      <p:sp>
        <p:nvSpPr>
          <p:cNvPr id="3" name="日期占位符 2"/>
          <p:cNvSpPr>
            <a:spLocks noGrp="1"/>
          </p:cNvSpPr>
          <p:nvPr>
            <p:ph type="dt" sz="half" idx="10"/>
            <p:custDataLst>
              <p:tags r:id="rId4"/>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custDataLst>
              <p:tags r:id="rId5"/>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dirty="0"/>
          </a:p>
        </p:txBody>
      </p:sp>
      <p:sp>
        <p:nvSpPr>
          <p:cNvPr id="5" name="灯片编号占位符 4"/>
          <p:cNvSpPr>
            <a:spLocks noGrp="1"/>
          </p:cNvSpPr>
          <p:nvPr>
            <p:ph type="sldNum" sz="quarter" idx="12"/>
            <p:custDataLst>
              <p:tags r:id="rId6"/>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grpSp>
        <p:nvGrpSpPr>
          <p:cNvPr id="14339" name="组合 9"/>
          <p:cNvGrpSpPr/>
          <p:nvPr/>
        </p:nvGrpSpPr>
        <p:grpSpPr>
          <a:xfrm>
            <a:off x="285750" y="0"/>
            <a:ext cx="11720513" cy="6584950"/>
            <a:chOff x="286385" y="1"/>
            <a:chExt cx="11720499" cy="6584949"/>
          </a:xfrm>
        </p:grpSpPr>
        <p:sp>
          <p:nvSpPr>
            <p:cNvPr id="6" name="矩形 5"/>
            <p:cNvSpPr/>
            <p:nvPr userDrawn="1">
              <p:custDataLst>
                <p:tags r:id="rId2"/>
              </p:custDataLst>
            </p:nvPr>
          </p:nvSpPr>
          <p:spPr>
            <a:xfrm>
              <a:off x="286385" y="273050"/>
              <a:ext cx="11616055" cy="63119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auto"/>
              <a:endParaRPr lang="en-US" altLang="zh-CN" strike="noStrike" noProof="1" dirty="0">
                <a:sym typeface="+mn-ea"/>
              </a:endParaRPr>
            </a:p>
          </p:txBody>
        </p:sp>
        <p:pic>
          <p:nvPicPr>
            <p:cNvPr id="14341" name="图片 10"/>
            <p:cNvPicPr>
              <a:picLocks noChangeAspect="1"/>
            </p:cNvPicPr>
            <p:nvPr userDrawn="1">
              <p:custDataLst>
                <p:tags r:id="rId3"/>
              </p:custDataLst>
            </p:nvPr>
          </p:nvPicPr>
          <p:blipFill>
            <a:blip r:embed="rId4"/>
            <a:stretch>
              <a:fillRect/>
            </a:stretch>
          </p:blipFill>
          <p:spPr>
            <a:xfrm>
              <a:off x="11159130" y="1"/>
              <a:ext cx="847754" cy="885198"/>
            </a:xfrm>
            <a:prstGeom prst="rect">
              <a:avLst/>
            </a:prstGeom>
            <a:noFill/>
            <a:ln w="9525">
              <a:noFill/>
            </a:ln>
          </p:spPr>
        </p:pic>
      </p:grpSp>
      <p:sp>
        <p:nvSpPr>
          <p:cNvPr id="2" name="标题 1"/>
          <p:cNvSpPr>
            <a:spLocks noGrp="1"/>
          </p:cNvSpPr>
          <p:nvPr>
            <p:ph type="title" hasCustomPrompt="1"/>
          </p:nvPr>
        </p:nvSpPr>
        <p:spPr>
          <a:xfrm>
            <a:off x="1281600" y="1249200"/>
            <a:ext cx="9626400" cy="723600"/>
          </a:xfrm>
        </p:spPr>
        <p:txBody>
          <a:bodyPr anchor="ctr"/>
          <a:lstStyle>
            <a:lvl1pP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auto"/>
            <a:r>
              <a:rPr lang="zh-CN" altLang="en-US" strike="noStrike" noProof="1" dirty="0"/>
              <a:t>单击此处编辑标题</a:t>
            </a:r>
            <a:endParaRPr lang="zh-CN" altLang="en-US" strike="noStrike" noProof="1" dirty="0"/>
          </a:p>
        </p:txBody>
      </p:sp>
      <p:sp>
        <p:nvSpPr>
          <p:cNvPr id="7" name="内容占位符 6"/>
          <p:cNvSpPr>
            <a:spLocks noGrp="1"/>
          </p:cNvSpPr>
          <p:nvPr>
            <p:ph sz="quarter" idx="13"/>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3" name="日期占位符 2"/>
          <p:cNvSpPr>
            <a:spLocks noGrp="1"/>
          </p:cNvSpPr>
          <p:nvPr>
            <p:ph type="dt" sz="half" idx="10"/>
            <p:custDataLst>
              <p:tags r:id="rId5"/>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custDataLst>
              <p:tags r:id="rId6"/>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dirty="0"/>
          </a:p>
        </p:txBody>
      </p:sp>
      <p:sp>
        <p:nvSpPr>
          <p:cNvPr id="5" name="灯片编号占位符 4"/>
          <p:cNvSpPr>
            <a:spLocks noGrp="1"/>
          </p:cNvSpPr>
          <p:nvPr>
            <p:ph type="sldNum" sz="quarter" idx="12"/>
            <p:custDataLst>
              <p:tags r:id="rId7"/>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pic>
        <p:nvPicPr>
          <p:cNvPr id="15363" name="图片 9"/>
          <p:cNvPicPr>
            <a:picLocks noChangeAspect="1"/>
          </p:cNvPicPr>
          <p:nvPr>
            <p:custDataLst>
              <p:tags r:id="rId2"/>
            </p:custDataLst>
          </p:nvPr>
        </p:nvPicPr>
        <p:blipFill>
          <a:blip r:embed="rId3"/>
          <a:stretch>
            <a:fillRect/>
          </a:stretch>
        </p:blipFill>
        <p:spPr>
          <a:xfrm>
            <a:off x="11158538" y="0"/>
            <a:ext cx="847725" cy="885825"/>
          </a:xfrm>
          <a:prstGeom prst="rect">
            <a:avLst/>
          </a:prstGeom>
          <a:noFill/>
          <a:ln w="9525">
            <a:noFill/>
          </a:ln>
        </p:spPr>
      </p:pic>
      <p:sp>
        <p:nvSpPr>
          <p:cNvPr id="8" name="矩形 7"/>
          <p:cNvSpPr/>
          <p:nvPr>
            <p:custDataLst>
              <p:tags r:id="rId4"/>
            </p:custDataLst>
          </p:nvPr>
        </p:nvSpPr>
        <p:spPr>
          <a:xfrm>
            <a:off x="1588" y="-4762"/>
            <a:ext cx="4899025" cy="686593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auto"/>
            <a:endParaRPr lang="en-US" altLang="zh-CN" strike="noStrike" noProof="1" dirty="0">
              <a:sym typeface="+mn-ea"/>
            </a:endParaRPr>
          </a:p>
        </p:txBody>
      </p:sp>
      <p:sp>
        <p:nvSpPr>
          <p:cNvPr id="2" name="标题 1"/>
          <p:cNvSpPr>
            <a:spLocks noGrp="1"/>
          </p:cNvSpPr>
          <p:nvPr>
            <p:ph type="title" hasCustomPrompt="1"/>
          </p:nvPr>
        </p:nvSpPr>
        <p:spPr>
          <a:xfrm>
            <a:off x="583200" y="770400"/>
            <a:ext cx="3960000" cy="882000"/>
          </a:xfrm>
        </p:spPr>
        <p:txBody>
          <a:bodyPr anchor="ctr"/>
          <a:lstStyle>
            <a:lvl1pP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auto"/>
            <a:r>
              <a:rPr lang="zh-CN" altLang="en-US" strike="noStrike" noProof="1" dirty="0"/>
              <a:t>单击编辑标题</a:t>
            </a:r>
            <a:endParaRPr lang="zh-CN" altLang="en-US" strike="noStrike" noProof="1" dirty="0"/>
          </a:p>
        </p:txBody>
      </p:sp>
      <p:sp>
        <p:nvSpPr>
          <p:cNvPr id="7" name="文本占位符 6"/>
          <p:cNvSpPr>
            <a:spLocks noGrp="1"/>
          </p:cNvSpPr>
          <p:nvPr>
            <p:ph type="body" sz="quarter" idx="13"/>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9" name="内容占位符 8"/>
          <p:cNvSpPr>
            <a:spLocks noGrp="1"/>
          </p:cNvSpPr>
          <p:nvPr>
            <p:ph sz="quarter" idx="14"/>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3" name="日期占位符 2"/>
          <p:cNvSpPr>
            <a:spLocks noGrp="1"/>
          </p:cNvSpPr>
          <p:nvPr>
            <p:ph type="dt" sz="half" idx="10"/>
            <p:custDataLst>
              <p:tags r:id="rId5"/>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custDataLst>
              <p:tags r:id="rId6"/>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dirty="0"/>
          </a:p>
        </p:txBody>
      </p:sp>
      <p:sp>
        <p:nvSpPr>
          <p:cNvPr id="5" name="灯片编号占位符 4"/>
          <p:cNvSpPr>
            <a:spLocks noGrp="1"/>
          </p:cNvSpPr>
          <p:nvPr>
            <p:ph type="sldNum" sz="quarter" idx="12"/>
            <p:custDataLst>
              <p:tags r:id="rId7"/>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266382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auto"/>
            <a:endParaRPr lang="en-US" altLang="zh-CN" strike="noStrike" noProof="1">
              <a:sym typeface="+mn-ea"/>
            </a:endParaRPr>
          </a:p>
        </p:txBody>
      </p:sp>
      <p:pic>
        <p:nvPicPr>
          <p:cNvPr id="16388" name="图片 10"/>
          <p:cNvPicPr>
            <a:picLocks noChangeAspect="1"/>
          </p:cNvPicPr>
          <p:nvPr>
            <p:custDataLst>
              <p:tags r:id="rId3"/>
            </p:custDataLst>
          </p:nvPr>
        </p:nvPicPr>
        <p:blipFill>
          <a:blip r:embed="rId4"/>
          <a:stretch>
            <a:fillRect/>
          </a:stretch>
        </p:blipFill>
        <p:spPr>
          <a:xfrm>
            <a:off x="11158538" y="0"/>
            <a:ext cx="847725" cy="885825"/>
          </a:xfrm>
          <a:prstGeom prst="rect">
            <a:avLst/>
          </a:prstGeom>
          <a:noFill/>
          <a:ln w="9525">
            <a:noFill/>
          </a:ln>
        </p:spPr>
      </p:pic>
      <p:sp>
        <p:nvSpPr>
          <p:cNvPr id="2" name="标题 1"/>
          <p:cNvSpPr>
            <a:spLocks noGrp="1"/>
          </p:cNvSpPr>
          <p:nvPr>
            <p:ph type="title"/>
          </p:nvPr>
        </p:nvSpPr>
        <p:spPr>
          <a:xfrm>
            <a:off x="612000" y="781200"/>
            <a:ext cx="10976400" cy="626400"/>
          </a:xfrm>
        </p:spPr>
        <p:txBody>
          <a:bodyPr anchor="ctr"/>
          <a:lstStyle>
            <a:lvl1pPr algn="ct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auto"/>
            <a:r>
              <a:rPr lang="zh-CN" altLang="en-US" strike="noStrike" noProof="1"/>
              <a:t>单击此处编辑母版标题样式</a:t>
            </a:r>
            <a:endParaRPr lang="zh-CN" altLang="en-US" strike="noStrike" noProof="1"/>
          </a:p>
        </p:txBody>
      </p:sp>
      <p:sp>
        <p:nvSpPr>
          <p:cNvPr id="7" name="文本占位符 6"/>
          <p:cNvSpPr>
            <a:spLocks noGrp="1"/>
          </p:cNvSpPr>
          <p:nvPr>
            <p:ph type="body" sz="quarter" idx="13"/>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fontAlgn="auto"/>
            <a:r>
              <a:rPr lang="zh-CN" altLang="en-US" strike="noStrike" noProof="1" dirty="0"/>
              <a:t>单击此处编辑母版文本样式</a:t>
            </a:r>
            <a:endParaRPr lang="zh-CN" altLang="en-US" strike="noStrike" noProof="1" dirty="0"/>
          </a:p>
        </p:txBody>
      </p:sp>
      <p:sp>
        <p:nvSpPr>
          <p:cNvPr id="9" name="内容占位符 8"/>
          <p:cNvSpPr>
            <a:spLocks noGrp="1"/>
          </p:cNvSpPr>
          <p:nvPr>
            <p:ph sz="quarter" idx="14"/>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3" name="日期占位符 2"/>
          <p:cNvSpPr>
            <a:spLocks noGrp="1"/>
          </p:cNvSpPr>
          <p:nvPr>
            <p:ph type="dt" sz="half" idx="10"/>
            <p:custDataLst>
              <p:tags r:id="rId5"/>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custDataLst>
              <p:tags r:id="rId6"/>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dirty="0"/>
          </a:p>
        </p:txBody>
      </p:sp>
      <p:sp>
        <p:nvSpPr>
          <p:cNvPr id="5" name="灯片编号占位符 4"/>
          <p:cNvSpPr>
            <a:spLocks noGrp="1"/>
          </p:cNvSpPr>
          <p:nvPr>
            <p:ph type="sldNum" sz="quarter" idx="12"/>
            <p:custDataLst>
              <p:tags r:id="rId7"/>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pic>
        <p:nvPicPr>
          <p:cNvPr id="17411" name="图片 9"/>
          <p:cNvPicPr>
            <a:picLocks noChangeAspect="1"/>
          </p:cNvPicPr>
          <p:nvPr>
            <p:custDataLst>
              <p:tags r:id="rId2"/>
            </p:custDataLst>
          </p:nvPr>
        </p:nvPicPr>
        <p:blipFill>
          <a:blip r:embed="rId3"/>
          <a:stretch>
            <a:fillRect/>
          </a:stretch>
        </p:blipFill>
        <p:spPr>
          <a:xfrm>
            <a:off x="11158538" y="0"/>
            <a:ext cx="847725" cy="885825"/>
          </a:xfrm>
          <a:prstGeom prst="rect">
            <a:avLst/>
          </a:prstGeom>
          <a:noFill/>
          <a:ln w="9525">
            <a:noFill/>
          </a:ln>
        </p:spPr>
      </p:pic>
      <p:sp>
        <p:nvSpPr>
          <p:cNvPr id="8" name="矩形 7"/>
          <p:cNvSpPr/>
          <p:nvPr>
            <p:custDataLst>
              <p:tags r:id="rId4"/>
            </p:custDataLst>
          </p:nvPr>
        </p:nvSpPr>
        <p:spPr>
          <a:xfrm>
            <a:off x="0" y="5029200"/>
            <a:ext cx="12192000" cy="18288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auto"/>
            <a:endParaRPr lang="en-US" altLang="zh-CN" strike="noStrike" noProof="1">
              <a:sym typeface="+mn-ea"/>
            </a:endParaRPr>
          </a:p>
        </p:txBody>
      </p:sp>
      <p:sp>
        <p:nvSpPr>
          <p:cNvPr id="2" name="标题 1"/>
          <p:cNvSpPr>
            <a:spLocks noGrp="1"/>
          </p:cNvSpPr>
          <p:nvPr>
            <p:ph type="title"/>
          </p:nvPr>
        </p:nvSpPr>
        <p:spPr>
          <a:xfrm>
            <a:off x="604800" y="669600"/>
            <a:ext cx="10976400" cy="565200"/>
          </a:xfrm>
        </p:spPr>
        <p:txBody>
          <a:bodyPr anchor="ctr"/>
          <a:lstStyle>
            <a:lvl1pPr algn="ct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auto"/>
            <a:r>
              <a:rPr lang="zh-CN" altLang="en-US" strike="noStrike" noProof="1" dirty="0"/>
              <a:t>单击此处编辑母版标题样式</a:t>
            </a:r>
            <a:endParaRPr lang="zh-CN" altLang="en-US" strike="noStrike" noProof="1" dirty="0"/>
          </a:p>
        </p:txBody>
      </p:sp>
      <p:sp>
        <p:nvSpPr>
          <p:cNvPr id="7" name="内容占位符 6"/>
          <p:cNvSpPr>
            <a:spLocks noGrp="1"/>
          </p:cNvSpPr>
          <p:nvPr>
            <p:ph sz="quarter" idx="13"/>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9" name="文本占位符 8"/>
          <p:cNvSpPr>
            <a:spLocks noGrp="1"/>
          </p:cNvSpPr>
          <p:nvPr>
            <p:ph type="body" sz="quarter" idx="14"/>
          </p:nvPr>
        </p:nvSpPr>
        <p:spPr>
          <a:xfrm>
            <a:off x="594000" y="5180400"/>
            <a:ext cx="11001600" cy="1011600"/>
          </a:xfrm>
        </p:spPr>
        <p:txBody>
          <a:bodyPr/>
          <a:lstStyle>
            <a:lvl1pPr marL="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fontAlgn="auto"/>
            <a:r>
              <a:rPr lang="zh-CN" altLang="en-US" strike="noStrike" noProof="1" dirty="0"/>
              <a:t>单击此处编辑母版文本样式</a:t>
            </a:r>
            <a:endParaRPr lang="zh-CN" altLang="en-US" strike="noStrike" noProof="1" dirty="0"/>
          </a:p>
        </p:txBody>
      </p:sp>
      <p:sp>
        <p:nvSpPr>
          <p:cNvPr id="3" name="日期占位符 2"/>
          <p:cNvSpPr>
            <a:spLocks noGrp="1"/>
          </p:cNvSpPr>
          <p:nvPr>
            <p:ph type="dt" sz="half" idx="10"/>
            <p:custDataLst>
              <p:tags r:id="rId5"/>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custDataLst>
              <p:tags r:id="rId6"/>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dirty="0"/>
          </a:p>
        </p:txBody>
      </p:sp>
      <p:sp>
        <p:nvSpPr>
          <p:cNvPr id="5" name="灯片编号占位符 4"/>
          <p:cNvSpPr>
            <a:spLocks noGrp="1"/>
          </p:cNvSpPr>
          <p:nvPr>
            <p:ph type="sldNum" sz="quarter" idx="12"/>
            <p:custDataLst>
              <p:tags r:id="rId7"/>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1588"/>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auto"/>
            <a:endParaRPr lang="en-US" altLang="zh-CN" strike="noStrike" noProof="1">
              <a:sym typeface="+mn-ea"/>
            </a:endParaRPr>
          </a:p>
        </p:txBody>
      </p:sp>
      <p:pic>
        <p:nvPicPr>
          <p:cNvPr id="18436" name="图片 13"/>
          <p:cNvPicPr>
            <a:picLocks noChangeAspect="1"/>
          </p:cNvPicPr>
          <p:nvPr>
            <p:custDataLst>
              <p:tags r:id="rId3"/>
            </p:custDataLst>
          </p:nvPr>
        </p:nvPicPr>
        <p:blipFill>
          <a:blip r:embed="rId4"/>
          <a:stretch>
            <a:fillRect/>
          </a:stretch>
        </p:blipFill>
        <p:spPr>
          <a:xfrm>
            <a:off x="10796588" y="0"/>
            <a:ext cx="1209675" cy="1263650"/>
          </a:xfrm>
          <a:prstGeom prst="rect">
            <a:avLst/>
          </a:prstGeom>
          <a:noFill/>
          <a:ln w="9525">
            <a:noFill/>
          </a:ln>
        </p:spPr>
      </p:pic>
      <p:sp>
        <p:nvSpPr>
          <p:cNvPr id="2" name="标题 1"/>
          <p:cNvSpPr>
            <a:spLocks noGrp="1"/>
          </p:cNvSpPr>
          <p:nvPr>
            <p:ph type="title"/>
          </p:nvPr>
        </p:nvSpPr>
        <p:spPr>
          <a:xfrm>
            <a:off x="579600" y="237600"/>
            <a:ext cx="11037600" cy="441964"/>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auto"/>
            <a:r>
              <a:rPr lang="zh-CN" altLang="en-US" strike="noStrike" noProof="1" dirty="0"/>
              <a:t>单击此处编辑母版标题样式</a:t>
            </a:r>
            <a:endParaRPr lang="zh-CN" altLang="en-US" strike="noStrike" noProof="1" dirty="0"/>
          </a:p>
        </p:txBody>
      </p:sp>
      <p:sp>
        <p:nvSpPr>
          <p:cNvPr id="7" name="内容占位符 6"/>
          <p:cNvSpPr>
            <a:spLocks noGrp="1"/>
          </p:cNvSpPr>
          <p:nvPr>
            <p:ph sz="quarter" idx="13"/>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9" name="内容占位符 8"/>
          <p:cNvSpPr>
            <a:spLocks noGrp="1"/>
          </p:cNvSpPr>
          <p:nvPr>
            <p:ph sz="quarter" idx="14"/>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11" name="文本占位符 10"/>
          <p:cNvSpPr>
            <a:spLocks noGrp="1"/>
          </p:cNvSpPr>
          <p:nvPr>
            <p:ph type="body" sz="quarter" idx="15"/>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fontAlgn="auto"/>
            <a:r>
              <a:rPr lang="zh-CN" altLang="en-US" strike="noStrike" noProof="1" dirty="0"/>
              <a:t>单击此处编辑母版文本样式</a:t>
            </a:r>
            <a:endParaRPr lang="zh-CN" altLang="en-US" strike="noStrike" noProof="1" dirty="0"/>
          </a:p>
        </p:txBody>
      </p:sp>
      <p:sp>
        <p:nvSpPr>
          <p:cNvPr id="13" name="文本占位符 12"/>
          <p:cNvSpPr>
            <a:spLocks noGrp="1"/>
          </p:cNvSpPr>
          <p:nvPr>
            <p:ph type="body" sz="quarter" idx="16"/>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fontAlgn="auto"/>
            <a:r>
              <a:rPr lang="zh-CN" altLang="en-US" strike="noStrike" noProof="1" dirty="0"/>
              <a:t>单击此处编辑母版文本样式</a:t>
            </a:r>
            <a:endParaRPr lang="zh-CN" altLang="en-US" strike="noStrike" noProof="1" dirty="0"/>
          </a:p>
        </p:txBody>
      </p:sp>
      <p:sp>
        <p:nvSpPr>
          <p:cNvPr id="3" name="日期占位符 2"/>
          <p:cNvSpPr>
            <a:spLocks noGrp="1"/>
          </p:cNvSpPr>
          <p:nvPr>
            <p:ph type="dt" sz="half" idx="10"/>
            <p:custDataLst>
              <p:tags r:id="rId5"/>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custDataLst>
              <p:tags r:id="rId6"/>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dirty="0"/>
          </a:p>
        </p:txBody>
      </p:sp>
      <p:sp>
        <p:nvSpPr>
          <p:cNvPr id="5" name="灯片编号占位符 4"/>
          <p:cNvSpPr>
            <a:spLocks noGrp="1"/>
          </p:cNvSpPr>
          <p:nvPr>
            <p:ph type="sldNum" sz="quarter" idx="12"/>
            <p:custDataLst>
              <p:tags r:id="rId7"/>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8850"/>
            <a:ext cx="12192000" cy="49403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auto"/>
            <a:endParaRPr lang="en-US" altLang="zh-CN" strike="noStrike" noProof="1">
              <a:sym typeface="+mn-ea"/>
            </a:endParaRPr>
          </a:p>
        </p:txBody>
      </p:sp>
      <p:grpSp>
        <p:nvGrpSpPr>
          <p:cNvPr id="19460" name="组合 8"/>
          <p:cNvGrpSpPr/>
          <p:nvPr/>
        </p:nvGrpSpPr>
        <p:grpSpPr>
          <a:xfrm>
            <a:off x="125413" y="2689225"/>
            <a:ext cx="12063412" cy="1897063"/>
            <a:chOff x="126034" y="2688900"/>
            <a:chExt cx="12062792" cy="1896745"/>
          </a:xfrm>
        </p:grpSpPr>
        <p:pic>
          <p:nvPicPr>
            <p:cNvPr id="19461" name="图片 5"/>
            <p:cNvPicPr>
              <a:picLocks noChangeAspect="1"/>
            </p:cNvPicPr>
            <p:nvPr userDrawn="1">
              <p:custDataLst>
                <p:tags r:id="rId3"/>
              </p:custDataLst>
            </p:nvPr>
          </p:nvPicPr>
          <p:blipFill>
            <a:blip r:embed="rId4"/>
            <a:stretch>
              <a:fillRect/>
            </a:stretch>
          </p:blipFill>
          <p:spPr>
            <a:xfrm>
              <a:off x="126034" y="2716273"/>
              <a:ext cx="1080465" cy="1748999"/>
            </a:xfrm>
            <a:prstGeom prst="rect">
              <a:avLst/>
            </a:prstGeom>
            <a:noFill/>
            <a:ln w="9525">
              <a:noFill/>
            </a:ln>
          </p:spPr>
        </p:pic>
        <p:pic>
          <p:nvPicPr>
            <p:cNvPr id="19462" name="图片 7"/>
            <p:cNvPicPr>
              <a:picLocks noChangeAspect="1"/>
            </p:cNvPicPr>
            <p:nvPr userDrawn="1">
              <p:custDataLst>
                <p:tags r:id="rId5"/>
              </p:custDataLst>
            </p:nvPr>
          </p:nvPicPr>
          <p:blipFill>
            <a:blip r:embed="rId6"/>
            <a:stretch>
              <a:fillRect/>
            </a:stretch>
          </p:blipFill>
          <p:spPr>
            <a:xfrm>
              <a:off x="10305416" y="2688900"/>
              <a:ext cx="1883410" cy="1896745"/>
            </a:xfrm>
            <a:prstGeom prst="rect">
              <a:avLst/>
            </a:prstGeom>
            <a:noFill/>
            <a:ln w="9525">
              <a:noFill/>
            </a:ln>
          </p:spPr>
        </p:pic>
      </p:grpSp>
      <p:sp>
        <p:nvSpPr>
          <p:cNvPr id="2" name="标题 1"/>
          <p:cNvSpPr>
            <a:spLocks noGrp="1"/>
          </p:cNvSpPr>
          <p:nvPr>
            <p:ph type="title" hasCustomPrompt="1"/>
          </p:nvPr>
        </p:nvSpPr>
        <p:spPr>
          <a:xfrm>
            <a:off x="1522800" y="1339200"/>
            <a:ext cx="9144000" cy="2386800"/>
          </a:xfrm>
        </p:spPr>
        <p:txBody>
          <a:bodyPr anchor="b"/>
          <a:lstStyle>
            <a:lvl1pPr algn="ctr">
              <a:defRPr sz="600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auto"/>
            <a:r>
              <a:rPr lang="zh-CN" altLang="en-US" strike="noStrike" noProof="1" dirty="0"/>
              <a:t>单击此处编辑标题</a:t>
            </a:r>
            <a:endParaRPr lang="zh-CN" altLang="en-US" strike="noStrike" noProof="1" dirty="0"/>
          </a:p>
        </p:txBody>
      </p:sp>
      <p:sp>
        <p:nvSpPr>
          <p:cNvPr id="7" name="文本占位符 6"/>
          <p:cNvSpPr>
            <a:spLocks noGrp="1"/>
          </p:cNvSpPr>
          <p:nvPr>
            <p:ph type="body" sz="quarter" idx="13"/>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fontAlgn="auto"/>
            <a:r>
              <a:rPr lang="zh-CN" altLang="en-US" strike="noStrike" noProof="1" dirty="0"/>
              <a:t>单击此处编辑母版文本样式</a:t>
            </a:r>
            <a:endParaRPr lang="zh-CN" altLang="en-US" strike="noStrike" noProof="1" dirty="0"/>
          </a:p>
        </p:txBody>
      </p:sp>
      <p:sp>
        <p:nvSpPr>
          <p:cNvPr id="3" name="日期占位符 2"/>
          <p:cNvSpPr>
            <a:spLocks noGrp="1"/>
          </p:cNvSpPr>
          <p:nvPr>
            <p:ph type="dt" sz="half" idx="10"/>
            <p:custDataLst>
              <p:tags r:id="rId7"/>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custDataLst>
              <p:tags r:id="rId8"/>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dirty="0"/>
          </a:p>
        </p:txBody>
      </p:sp>
      <p:sp>
        <p:nvSpPr>
          <p:cNvPr id="5" name="灯片编号占位符 4"/>
          <p:cNvSpPr>
            <a:spLocks noGrp="1"/>
          </p:cNvSpPr>
          <p:nvPr>
            <p:ph type="sldNum" sz="quarter" idx="12"/>
            <p:custDataLst>
              <p:tags r:id="rId9"/>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60960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sp>
        <p:nvSpPr>
          <p:cNvPr id="11" name="矩形 10"/>
          <p:cNvSpPr/>
          <p:nvPr>
            <p:custDataLst>
              <p:tags r:id="rId3"/>
            </p:custDataLst>
          </p:nvPr>
        </p:nvSpPr>
        <p:spPr>
          <a:xfrm>
            <a:off x="581025" y="593725"/>
            <a:ext cx="11029950" cy="56705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custDataLst>
              <p:tags r:id="rId4"/>
            </p:custDataLst>
          </p:nvPr>
        </p:nvSpPr>
        <p:spPr>
          <a:xfrm>
            <a:off x="11412538" y="4224338"/>
            <a:ext cx="382588" cy="145891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sp>
        <p:nvSpPr>
          <p:cNvPr id="13" name="矩形 12"/>
          <p:cNvSpPr/>
          <p:nvPr>
            <p:custDataLst>
              <p:tags r:id="rId5"/>
            </p:custDataLst>
          </p:nvPr>
        </p:nvSpPr>
        <p:spPr>
          <a:xfrm>
            <a:off x="4683125" y="1374775"/>
            <a:ext cx="2825750" cy="4108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pic>
        <p:nvPicPr>
          <p:cNvPr id="2055" name="图片 8"/>
          <p:cNvPicPr>
            <a:picLocks noChangeAspect="1"/>
          </p:cNvPicPr>
          <p:nvPr>
            <p:custDataLst>
              <p:tags r:id="rId6"/>
            </p:custDataLst>
          </p:nvPr>
        </p:nvPicPr>
        <p:blipFill>
          <a:blip r:embed="rId7"/>
          <a:stretch>
            <a:fillRect/>
          </a:stretch>
        </p:blipFill>
        <p:spPr>
          <a:xfrm>
            <a:off x="6446838" y="593725"/>
            <a:ext cx="2114550" cy="2206625"/>
          </a:xfrm>
          <a:prstGeom prst="rect">
            <a:avLst/>
          </a:prstGeom>
          <a:noFill/>
          <a:ln w="9525">
            <a:noFill/>
          </a:ln>
        </p:spPr>
      </p:pic>
      <p:sp>
        <p:nvSpPr>
          <p:cNvPr id="2" name="标题 1"/>
          <p:cNvSpPr>
            <a:spLocks noGrp="1"/>
          </p:cNvSpPr>
          <p:nvPr>
            <p:ph type="ctrTitle" hasCustomPrompt="1"/>
          </p:nvPr>
        </p:nvSpPr>
        <p:spPr>
          <a:xfrm>
            <a:off x="4693722" y="1374493"/>
            <a:ext cx="1595677" cy="4109013"/>
          </a:xfrm>
        </p:spPr>
        <p:txBody>
          <a:bodyPr lIns="90170" tIns="46990" rIns="90170" bIns="46990" anchor="t" anchorCtr="0">
            <a:normAutofit/>
          </a:bodyPr>
          <a:lstStyle>
            <a:lvl1pPr algn="ctr">
              <a:defRPr sz="6600" spc="600" baseline="0">
                <a:ea typeface="汉仪旗黑-85S" panose="00020600040101010101" pitchFamily="18" charset="-122"/>
              </a:defRPr>
            </a:lvl1pPr>
          </a:lstStyle>
          <a:p>
            <a:pPr fontAlgn="auto"/>
            <a:r>
              <a:rPr lang="zh-CN" altLang="en-US" strike="noStrike" noProof="1" dirty="0"/>
              <a:t>编辑标题</a:t>
            </a:r>
            <a:endParaRPr lang="zh-CN" altLang="en-US" strike="noStrike" noProof="1" dirty="0"/>
          </a:p>
        </p:txBody>
      </p:sp>
      <p:sp>
        <p:nvSpPr>
          <p:cNvPr id="3" name="副标题 2"/>
          <p:cNvSpPr>
            <a:spLocks noGrp="1"/>
          </p:cNvSpPr>
          <p:nvPr>
            <p:ph type="subTitle" idx="1" hasCustomPrompt="1"/>
          </p:nvPr>
        </p:nvSpPr>
        <p:spPr>
          <a:xfrm>
            <a:off x="6630600" y="3154155"/>
            <a:ext cx="445815" cy="2005856"/>
          </a:xfrm>
          <a:ln>
            <a:solidFill>
              <a:schemeClr val="tx1"/>
            </a:solidFill>
          </a:ln>
        </p:spPr>
        <p:txBody>
          <a:bodyPr lIns="90170" tIns="46990" rIns="90170" bIns="4699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a:t>编辑副标题</a:t>
            </a:r>
            <a:endParaRPr lang="zh-CN" altLang="en-US" strike="noStrike" noProof="1" dirty="0"/>
          </a:p>
        </p:txBody>
      </p:sp>
      <p:sp>
        <p:nvSpPr>
          <p:cNvPr id="16" name="日期占位符 15"/>
          <p:cNvSpPr>
            <a:spLocks noGrp="1"/>
          </p:cNvSpPr>
          <p:nvPr>
            <p:ph type="dt" sz="half" idx="10"/>
            <p:custDataLst>
              <p:tags r:id="rId8"/>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17" name="页脚占位符 16"/>
          <p:cNvSpPr>
            <a:spLocks noGrp="1"/>
          </p:cNvSpPr>
          <p:nvPr>
            <p:ph type="ftr" sz="quarter" idx="11"/>
            <p:custDataLst>
              <p:tags r:id="rId9"/>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dirty="0"/>
          </a:p>
        </p:txBody>
      </p:sp>
      <p:sp>
        <p:nvSpPr>
          <p:cNvPr id="18" name="灯片编号占位符 17"/>
          <p:cNvSpPr>
            <a:spLocks noGrp="1"/>
          </p:cNvSpPr>
          <p:nvPr>
            <p:ph type="sldNum" sz="quarter" idx="12"/>
            <p:custDataLst>
              <p:tags r:id="rId10"/>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3075" name="图片 7"/>
          <p:cNvPicPr>
            <a:picLocks noChangeAspect="1"/>
          </p:cNvPicPr>
          <p:nvPr>
            <p:custDataLst>
              <p:tags r:id="rId2"/>
            </p:custDataLst>
          </p:nvPr>
        </p:nvPicPr>
        <p:blipFill>
          <a:blip r:embed="rId3"/>
          <a:stretch>
            <a:fillRect/>
          </a:stretch>
        </p:blipFill>
        <p:spPr>
          <a:xfrm>
            <a:off x="11158538" y="0"/>
            <a:ext cx="847725" cy="885825"/>
          </a:xfrm>
          <a:prstGeom prst="rect">
            <a:avLst/>
          </a:prstGeom>
          <a:noFill/>
          <a:ln w="9525">
            <a:noFill/>
          </a:ln>
        </p:spPr>
      </p:pic>
      <p:sp>
        <p:nvSpPr>
          <p:cNvPr id="2" name="标题 1"/>
          <p:cNvSpPr>
            <a:spLocks noGrp="1"/>
          </p:cNvSpPr>
          <p:nvPr>
            <p:ph type="title"/>
          </p:nvPr>
        </p:nvSpPr>
        <p:spPr>
          <a:xfrm>
            <a:off x="669882" y="443234"/>
            <a:ext cx="10852237" cy="441964"/>
          </a:xfrm>
        </p:spPr>
        <p:txBody>
          <a:bodyPr vert="horz" lIns="90170" tIns="46990" rIns="90170" bIns="4699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fontAlgn="auto"/>
            <a:r>
              <a:rPr strike="noStrike" noProof="1" dirty="0">
                <a:sym typeface="+mn-ea"/>
              </a:rPr>
              <a:t>单击此处编辑母版文本样式</a:t>
            </a:r>
            <a:endParaRPr strike="noStrike" noProof="1" dirty="0">
              <a:sym typeface="+mn-ea"/>
            </a:endParaRPr>
          </a:p>
          <a:p>
            <a:pPr lvl="1" fontAlgn="auto"/>
            <a:r>
              <a:rPr strike="noStrike" noProof="1" dirty="0">
                <a:sym typeface="+mn-ea"/>
              </a:rPr>
              <a:t>第二级</a:t>
            </a:r>
            <a:endParaRPr strike="noStrike" noProof="1" dirty="0">
              <a:sym typeface="+mn-ea"/>
            </a:endParaRPr>
          </a:p>
          <a:p>
            <a:pPr lvl="2" fontAlgn="auto"/>
            <a:r>
              <a:rPr strike="noStrike" noProof="1" dirty="0">
                <a:sym typeface="+mn-ea"/>
              </a:rPr>
              <a:t>第三级</a:t>
            </a:r>
            <a:endParaRPr strike="noStrike" noProof="1" dirty="0">
              <a:sym typeface="+mn-ea"/>
            </a:endParaRPr>
          </a:p>
          <a:p>
            <a:pPr lvl="3" fontAlgn="auto"/>
            <a:r>
              <a:rPr strike="noStrike" noProof="1" dirty="0">
                <a:sym typeface="+mn-ea"/>
              </a:rPr>
              <a:t>第四级</a:t>
            </a:r>
            <a:endParaRPr strike="noStrike" noProof="1" dirty="0">
              <a:sym typeface="+mn-ea"/>
            </a:endParaRPr>
          </a:p>
          <a:p>
            <a:pPr lvl="4" fontAlgn="auto"/>
            <a:r>
              <a:rPr strike="noStrike" noProof="1" dirty="0">
                <a:sym typeface="+mn-ea"/>
              </a:rPr>
              <a:t>第五级</a:t>
            </a:r>
            <a:endParaRPr strike="noStrike" noProof="1" dirty="0">
              <a:sym typeface="+mn-ea"/>
            </a:endParaRPr>
          </a:p>
        </p:txBody>
      </p:sp>
      <p:sp>
        <p:nvSpPr>
          <p:cNvPr id="4" name="日期占位符 3"/>
          <p:cNvSpPr>
            <a:spLocks noGrp="1"/>
          </p:cNvSpPr>
          <p:nvPr>
            <p:ph type="dt" sz="half" idx="10"/>
            <p:custDataLst>
              <p:tags r:id="rId4"/>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custDataLst>
              <p:tags r:id="rId5"/>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a:p>
        </p:txBody>
      </p:sp>
      <p:sp>
        <p:nvSpPr>
          <p:cNvPr id="6" name="灯片编号占位符 5"/>
          <p:cNvSpPr>
            <a:spLocks noGrp="1"/>
          </p:cNvSpPr>
          <p:nvPr>
            <p:ph type="sldNum" sz="quarter" idx="12"/>
            <p:custDataLst>
              <p:tags r:id="rId6"/>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3075" name="图片 7"/>
          <p:cNvPicPr>
            <a:picLocks noChangeAspect="1"/>
          </p:cNvPicPr>
          <p:nvPr>
            <p:custDataLst>
              <p:tags r:id="rId2"/>
            </p:custDataLst>
          </p:nvPr>
        </p:nvPicPr>
        <p:blipFill>
          <a:blip r:embed="rId3"/>
          <a:stretch>
            <a:fillRect/>
          </a:stretch>
        </p:blipFill>
        <p:spPr>
          <a:xfrm>
            <a:off x="11158538" y="0"/>
            <a:ext cx="847725" cy="885825"/>
          </a:xfrm>
          <a:prstGeom prst="rect">
            <a:avLst/>
          </a:prstGeom>
          <a:noFill/>
          <a:ln w="9525">
            <a:noFill/>
          </a:ln>
        </p:spPr>
      </p:pic>
      <p:sp>
        <p:nvSpPr>
          <p:cNvPr id="2" name="标题 1"/>
          <p:cNvSpPr>
            <a:spLocks noGrp="1"/>
          </p:cNvSpPr>
          <p:nvPr>
            <p:ph type="title"/>
          </p:nvPr>
        </p:nvSpPr>
        <p:spPr>
          <a:xfrm>
            <a:off x="669882" y="443234"/>
            <a:ext cx="10852237" cy="441964"/>
          </a:xfrm>
        </p:spPr>
        <p:txBody>
          <a:bodyPr vert="horz" lIns="90170" tIns="46990" rIns="90170" bIns="4699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fontAlgn="auto"/>
            <a:r>
              <a:rPr strike="noStrike" noProof="1" dirty="0">
                <a:sym typeface="+mn-ea"/>
              </a:rPr>
              <a:t>单击此处编辑母版文本样式</a:t>
            </a:r>
            <a:endParaRPr strike="noStrike" noProof="1" dirty="0">
              <a:sym typeface="+mn-ea"/>
            </a:endParaRPr>
          </a:p>
          <a:p>
            <a:pPr lvl="1" fontAlgn="auto"/>
            <a:r>
              <a:rPr strike="noStrike" noProof="1" dirty="0">
                <a:sym typeface="+mn-ea"/>
              </a:rPr>
              <a:t>第二级</a:t>
            </a:r>
            <a:endParaRPr strike="noStrike" noProof="1" dirty="0">
              <a:sym typeface="+mn-ea"/>
            </a:endParaRPr>
          </a:p>
          <a:p>
            <a:pPr lvl="2" fontAlgn="auto"/>
            <a:r>
              <a:rPr strike="noStrike" noProof="1" dirty="0">
                <a:sym typeface="+mn-ea"/>
              </a:rPr>
              <a:t>第三级</a:t>
            </a:r>
            <a:endParaRPr strike="noStrike" noProof="1" dirty="0">
              <a:sym typeface="+mn-ea"/>
            </a:endParaRPr>
          </a:p>
          <a:p>
            <a:pPr lvl="3" fontAlgn="auto"/>
            <a:r>
              <a:rPr strike="noStrike" noProof="1" dirty="0">
                <a:sym typeface="+mn-ea"/>
              </a:rPr>
              <a:t>第四级</a:t>
            </a:r>
            <a:endParaRPr strike="noStrike" noProof="1" dirty="0">
              <a:sym typeface="+mn-ea"/>
            </a:endParaRPr>
          </a:p>
          <a:p>
            <a:pPr lvl="4" fontAlgn="auto"/>
            <a:r>
              <a:rPr strike="noStrike" noProof="1" dirty="0">
                <a:sym typeface="+mn-ea"/>
              </a:rPr>
              <a:t>第五级</a:t>
            </a:r>
            <a:endParaRPr strike="noStrike" noProof="1" dirty="0">
              <a:sym typeface="+mn-ea"/>
            </a:endParaRPr>
          </a:p>
        </p:txBody>
      </p:sp>
      <p:sp>
        <p:nvSpPr>
          <p:cNvPr id="4" name="日期占位符 3"/>
          <p:cNvSpPr>
            <a:spLocks noGrp="1"/>
          </p:cNvSpPr>
          <p:nvPr>
            <p:ph type="dt" sz="half" idx="10"/>
            <p:custDataLst>
              <p:tags r:id="rId4"/>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custDataLst>
              <p:tags r:id="rId5"/>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a:p>
        </p:txBody>
      </p:sp>
      <p:sp>
        <p:nvSpPr>
          <p:cNvPr id="6" name="灯片编号占位符 5"/>
          <p:cNvSpPr>
            <a:spLocks noGrp="1"/>
          </p:cNvSpPr>
          <p:nvPr>
            <p:ph type="sldNum" sz="quarter" idx="12"/>
            <p:custDataLst>
              <p:tags r:id="rId6"/>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4099" name="组合 6"/>
          <p:cNvGrpSpPr/>
          <p:nvPr/>
        </p:nvGrpSpPr>
        <p:grpSpPr>
          <a:xfrm>
            <a:off x="0" y="0"/>
            <a:ext cx="12006263" cy="6858000"/>
            <a:chOff x="0" y="0"/>
            <a:chExt cx="12006884" cy="6858000"/>
          </a:xfrm>
        </p:grpSpPr>
        <p:sp>
          <p:nvSpPr>
            <p:cNvPr id="8" name="矩形 7"/>
            <p:cNvSpPr/>
            <p:nvPr>
              <p:custDataLst>
                <p:tags r:id="rId2"/>
              </p:custDataLst>
            </p:nvPr>
          </p:nvSpPr>
          <p:spPr>
            <a:xfrm>
              <a:off x="11412638" y="4224762"/>
              <a:ext cx="381965" cy="145841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nvGrpSpPr>
            <p:cNvPr id="4101" name="组合 8"/>
            <p:cNvGrpSpPr/>
            <p:nvPr/>
          </p:nvGrpSpPr>
          <p:grpSpPr>
            <a:xfrm>
              <a:off x="0" y="0"/>
              <a:ext cx="12006884" cy="6858000"/>
              <a:chOff x="0" y="0"/>
              <a:chExt cx="12006884" cy="6858000"/>
            </a:xfrm>
          </p:grpSpPr>
          <p:grpSp>
            <p:nvGrpSpPr>
              <p:cNvPr id="4102" name="组合 9"/>
              <p:cNvGrpSpPr/>
              <p:nvPr/>
            </p:nvGrpSpPr>
            <p:grpSpPr>
              <a:xfrm>
                <a:off x="0" y="0"/>
                <a:ext cx="12006884" cy="6858000"/>
                <a:chOff x="0" y="0"/>
                <a:chExt cx="12006884" cy="6858000"/>
              </a:xfrm>
            </p:grpSpPr>
            <p:sp>
              <p:nvSpPr>
                <p:cNvPr id="12" name="矩形 11"/>
                <p:cNvSpPr/>
                <p:nvPr>
                  <p:custDataLst>
                    <p:tags r:id="rId3"/>
                  </p:custDataLst>
                </p:nvPr>
              </p:nvSpPr>
              <p:spPr>
                <a:xfrm>
                  <a:off x="0" y="0"/>
                  <a:ext cx="60960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sp>
              <p:nvSpPr>
                <p:cNvPr id="13" name="矩形 12"/>
                <p:cNvSpPr/>
                <p:nvPr>
                  <p:custDataLst>
                    <p:tags r:id="rId4"/>
                  </p:custDataLst>
                </p:nvPr>
              </p:nvSpPr>
              <p:spPr>
                <a:xfrm>
                  <a:off x="580664" y="593203"/>
                  <a:ext cx="11030673" cy="567159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4105" name="图片 13"/>
                <p:cNvPicPr>
                  <a:picLocks noChangeAspect="1"/>
                </p:cNvPicPr>
                <p:nvPr>
                  <p:custDataLst>
                    <p:tags r:id="rId5"/>
                  </p:custDataLst>
                </p:nvPr>
              </p:nvPicPr>
              <p:blipFill>
                <a:blip r:embed="rId6"/>
                <a:stretch>
                  <a:fillRect/>
                </a:stretch>
              </p:blipFill>
              <p:spPr>
                <a:xfrm>
                  <a:off x="580664" y="1886673"/>
                  <a:ext cx="4858137" cy="4674726"/>
                </a:xfrm>
                <a:prstGeom prst="rect">
                  <a:avLst/>
                </a:prstGeom>
                <a:noFill/>
                <a:ln w="9525">
                  <a:noFill/>
                </a:ln>
              </p:spPr>
            </p:pic>
            <p:pic>
              <p:nvPicPr>
                <p:cNvPr id="4106" name="图片 14"/>
                <p:cNvPicPr>
                  <a:picLocks noChangeAspect="1"/>
                </p:cNvPicPr>
                <p:nvPr>
                  <p:custDataLst>
                    <p:tags r:id="rId7"/>
                  </p:custDataLst>
                </p:nvPr>
              </p:nvPicPr>
              <p:blipFill>
                <a:blip r:embed="rId8"/>
                <a:stretch>
                  <a:fillRect/>
                </a:stretch>
              </p:blipFill>
              <p:spPr>
                <a:xfrm>
                  <a:off x="10289803" y="0"/>
                  <a:ext cx="1717081" cy="1792921"/>
                </a:xfrm>
                <a:prstGeom prst="rect">
                  <a:avLst/>
                </a:prstGeom>
                <a:noFill/>
                <a:ln w="9525">
                  <a:noFill/>
                </a:ln>
              </p:spPr>
            </p:pic>
          </p:grpSp>
          <p:pic>
            <p:nvPicPr>
              <p:cNvPr id="4107" name="图片 10"/>
              <p:cNvPicPr>
                <a:picLocks noChangeAspect="1"/>
              </p:cNvPicPr>
              <p:nvPr>
                <p:custDataLst>
                  <p:tags r:id="rId9"/>
                </p:custDataLst>
              </p:nvPr>
            </p:nvPicPr>
            <p:blipFill>
              <a:blip r:embed="rId10"/>
              <a:stretch>
                <a:fillRect/>
              </a:stretch>
            </p:blipFill>
            <p:spPr>
              <a:xfrm rot="-2186000" flipH="1">
                <a:off x="4400402" y="3137998"/>
                <a:ext cx="352594" cy="582004"/>
              </a:xfrm>
              <a:prstGeom prst="rect">
                <a:avLst/>
              </a:prstGeom>
              <a:noFill/>
              <a:ln w="9525">
                <a:noFill/>
              </a:ln>
            </p:spPr>
          </p:pic>
        </p:grpSp>
      </p:grpSp>
      <p:sp>
        <p:nvSpPr>
          <p:cNvPr id="2" name="标题 1"/>
          <p:cNvSpPr>
            <a:spLocks noGrp="1"/>
          </p:cNvSpPr>
          <p:nvPr>
            <p:ph type="title" hasCustomPrompt="1"/>
          </p:nvPr>
        </p:nvSpPr>
        <p:spPr>
          <a:xfrm>
            <a:off x="7573010" y="1237615"/>
            <a:ext cx="884555" cy="4445635"/>
          </a:xfrm>
        </p:spPr>
        <p:txBody>
          <a:bodyPr lIns="90000" tIns="46800" rIns="90000" bIns="46800" anchor="ctr" anchorCtr="0">
            <a:normAutofit/>
          </a:bodyPr>
          <a:lstStyle>
            <a:lvl1pPr>
              <a:defRPr sz="3600" u="none" strike="noStrike" kern="1200" cap="none" spc="300" normalizeH="0" baseline="0">
                <a:solidFill>
                  <a:schemeClr val="tx1"/>
                </a:solidFill>
                <a:uFillTx/>
                <a:latin typeface="Arial" panose="020B0604020202020204" pitchFamily="34" charset="0"/>
                <a:ea typeface="汉仪旗黑-85S" panose="00020600040101010101" pitchFamily="18" charset="-122"/>
              </a:defRPr>
            </a:lvl1pPr>
          </a:lstStyle>
          <a:p>
            <a:pPr fontAlgn="auto"/>
            <a:r>
              <a:rPr lang="zh-CN" altLang="en-US" strike="noStrike" noProof="1" dirty="0"/>
              <a:t>单击此处编辑标题</a:t>
            </a:r>
            <a:endParaRPr lang="zh-CN" altLang="en-US" strike="noStrike" noProof="1" dirty="0"/>
          </a:p>
        </p:txBody>
      </p:sp>
      <p:sp>
        <p:nvSpPr>
          <p:cNvPr id="4" name="日期占位符 3"/>
          <p:cNvSpPr>
            <a:spLocks noGrp="1"/>
          </p:cNvSpPr>
          <p:nvPr>
            <p:ph type="dt" sz="half" idx="10"/>
            <p:custDataLst>
              <p:tags r:id="rId11"/>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custDataLst>
              <p:tags r:id="rId12"/>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a:p>
        </p:txBody>
      </p:sp>
      <p:sp>
        <p:nvSpPr>
          <p:cNvPr id="6" name="灯片编号占位符 5"/>
          <p:cNvSpPr>
            <a:spLocks noGrp="1"/>
          </p:cNvSpPr>
          <p:nvPr>
            <p:ph type="sldNum" sz="quarter" idx="12"/>
            <p:custDataLst>
              <p:tags r:id="rId13"/>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5123" name="图片 8"/>
          <p:cNvPicPr>
            <a:picLocks noChangeAspect="1"/>
          </p:cNvPicPr>
          <p:nvPr>
            <p:custDataLst>
              <p:tags r:id="rId2"/>
            </p:custDataLst>
          </p:nvPr>
        </p:nvPicPr>
        <p:blipFill>
          <a:blip r:embed="rId3"/>
          <a:stretch>
            <a:fillRect/>
          </a:stretch>
        </p:blipFill>
        <p:spPr>
          <a:xfrm>
            <a:off x="11158538" y="0"/>
            <a:ext cx="847725" cy="885825"/>
          </a:xfrm>
          <a:prstGeom prst="rect">
            <a:avLst/>
          </a:prstGeom>
          <a:noFill/>
          <a:ln w="9525">
            <a:noFill/>
          </a:ln>
        </p:spPr>
      </p:pic>
      <p:sp>
        <p:nvSpPr>
          <p:cNvPr id="2" name="标题 1"/>
          <p:cNvSpPr>
            <a:spLocks noGrp="1"/>
          </p:cNvSpPr>
          <p:nvPr>
            <p:ph type="title"/>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fontAlgn="auto"/>
            <a:r>
              <a:rPr strike="noStrike" noProof="1">
                <a:sym typeface="+mn-ea"/>
              </a:rPr>
              <a:t>单击此处编辑母版文本样式</a:t>
            </a:r>
            <a:endParaRPr strike="noStrike" noProof="1">
              <a:sym typeface="+mn-ea"/>
            </a:endParaRPr>
          </a:p>
          <a:p>
            <a:pPr lvl="1" fontAlgn="auto"/>
            <a:r>
              <a:rPr strike="noStrike" noProof="1">
                <a:sym typeface="+mn-ea"/>
              </a:rPr>
              <a:t>第二级</a:t>
            </a:r>
            <a:endParaRPr strike="noStrike" noProof="1">
              <a:sym typeface="+mn-ea"/>
            </a:endParaRPr>
          </a:p>
          <a:p>
            <a:pPr lvl="2" fontAlgn="auto"/>
            <a:r>
              <a:rPr strike="noStrike" noProof="1">
                <a:sym typeface="+mn-ea"/>
              </a:rPr>
              <a:t>第三级</a:t>
            </a:r>
            <a:endParaRPr strike="noStrike" noProof="1">
              <a:sym typeface="+mn-ea"/>
            </a:endParaRPr>
          </a:p>
          <a:p>
            <a:pPr lvl="3" fontAlgn="auto"/>
            <a:r>
              <a:rPr strike="noStrike" noProof="1">
                <a:sym typeface="+mn-ea"/>
              </a:rPr>
              <a:t>第四级</a:t>
            </a:r>
            <a:endParaRPr strike="noStrike" noProof="1">
              <a:sym typeface="+mn-ea"/>
            </a:endParaRPr>
          </a:p>
          <a:p>
            <a:pPr lvl="4" fontAlgn="auto"/>
            <a:r>
              <a:rPr strike="noStrike" noProof="1">
                <a:sym typeface="+mn-ea"/>
              </a:rPr>
              <a:t>第五级</a:t>
            </a:r>
            <a:endParaRPr strike="noStrike" noProof="1">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5" name="日期占位符 4"/>
          <p:cNvSpPr>
            <a:spLocks noGrp="1"/>
          </p:cNvSpPr>
          <p:nvPr>
            <p:ph type="dt" sz="half" idx="10"/>
            <p:custDataLst>
              <p:tags r:id="rId4"/>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custDataLst>
              <p:tags r:id="rId5"/>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a:p>
        </p:txBody>
      </p:sp>
      <p:sp>
        <p:nvSpPr>
          <p:cNvPr id="7" name="灯片编号占位符 6"/>
          <p:cNvSpPr>
            <a:spLocks noGrp="1"/>
          </p:cNvSpPr>
          <p:nvPr>
            <p:ph type="sldNum" sz="quarter" idx="12"/>
            <p:custDataLst>
              <p:tags r:id="rId6"/>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6147" name="图片 10"/>
          <p:cNvPicPr>
            <a:picLocks noChangeAspect="1"/>
          </p:cNvPicPr>
          <p:nvPr>
            <p:custDataLst>
              <p:tags r:id="rId2"/>
            </p:custDataLst>
          </p:nvPr>
        </p:nvPicPr>
        <p:blipFill>
          <a:blip r:embed="rId3"/>
          <a:stretch>
            <a:fillRect/>
          </a:stretch>
        </p:blipFill>
        <p:spPr>
          <a:xfrm>
            <a:off x="11158538" y="0"/>
            <a:ext cx="847725" cy="885825"/>
          </a:xfrm>
          <a:prstGeom prst="rect">
            <a:avLst/>
          </a:prstGeom>
          <a:noFill/>
          <a:ln w="9525">
            <a:noFill/>
          </a:ln>
        </p:spPr>
      </p:pic>
      <p:sp>
        <p:nvSpPr>
          <p:cNvPr id="2" name="标题 1"/>
          <p:cNvSpPr>
            <a:spLocks noGrp="1"/>
          </p:cNvSpPr>
          <p:nvPr>
            <p:ph type="title"/>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dirty="0"/>
              <a:t>单击此处编辑文本</a:t>
            </a:r>
            <a:endParaRPr lang="zh-CN" altLang="en-US" strike="noStrike" noProof="1"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fontAlgn="auto"/>
            <a:r>
              <a:rPr strike="noStrike" noProof="1" dirty="0">
                <a:sym typeface="+mn-ea"/>
              </a:rPr>
              <a:t>单击此处编辑母版文本样式</a:t>
            </a:r>
            <a:endParaRPr strike="noStrike" noProof="1" dirty="0">
              <a:sym typeface="+mn-ea"/>
            </a:endParaRPr>
          </a:p>
          <a:p>
            <a:pPr lvl="1" fontAlgn="auto"/>
            <a:r>
              <a:rPr strike="noStrike" noProof="1" dirty="0">
                <a:sym typeface="+mn-ea"/>
              </a:rPr>
              <a:t>第二级</a:t>
            </a:r>
            <a:endParaRPr strike="noStrike" noProof="1" dirty="0">
              <a:sym typeface="+mn-ea"/>
            </a:endParaRPr>
          </a:p>
          <a:p>
            <a:pPr lvl="2" fontAlgn="auto"/>
            <a:r>
              <a:rPr strike="noStrike" noProof="1" dirty="0">
                <a:sym typeface="+mn-ea"/>
              </a:rPr>
              <a:t>第三级</a:t>
            </a:r>
            <a:endParaRPr strike="noStrike" noProof="1" dirty="0">
              <a:sym typeface="+mn-ea"/>
            </a:endParaRPr>
          </a:p>
          <a:p>
            <a:pPr lvl="3" fontAlgn="auto"/>
            <a:r>
              <a:rPr strike="noStrike" noProof="1" dirty="0">
                <a:sym typeface="+mn-ea"/>
              </a:rPr>
              <a:t>第四级</a:t>
            </a:r>
            <a:endParaRPr strike="noStrike" noProof="1" dirty="0">
              <a:sym typeface="+mn-ea"/>
            </a:endParaRPr>
          </a:p>
          <a:p>
            <a:pPr lvl="4" fontAlgn="auto"/>
            <a:r>
              <a:rPr strike="noStrike" noProof="1" dirty="0">
                <a:sym typeface="+mn-ea"/>
              </a:rPr>
              <a:t>第五级</a:t>
            </a:r>
            <a:endParaRPr strike="noStrike" noProof="1"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strike="noStrike" noProof="1">
                <a:sym typeface="+mn-ea"/>
              </a:rPr>
              <a:t>单击此处编辑文本</a:t>
            </a:r>
            <a:endParaRPr strike="noStrike" noProof="1">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fontAlgn="auto"/>
            <a:r>
              <a:rPr strike="noStrike" noProof="1" dirty="0">
                <a:sym typeface="+mn-ea"/>
              </a:rPr>
              <a:t>单击此处编辑母版文本样式</a:t>
            </a:r>
            <a:endParaRPr strike="noStrike" noProof="1" dirty="0">
              <a:sym typeface="+mn-ea"/>
            </a:endParaRPr>
          </a:p>
          <a:p>
            <a:pPr lvl="1" fontAlgn="auto"/>
            <a:r>
              <a:rPr strike="noStrike" noProof="1" dirty="0">
                <a:sym typeface="+mn-ea"/>
              </a:rPr>
              <a:t>第二级</a:t>
            </a:r>
            <a:endParaRPr strike="noStrike" noProof="1" dirty="0">
              <a:sym typeface="+mn-ea"/>
            </a:endParaRPr>
          </a:p>
          <a:p>
            <a:pPr lvl="2" fontAlgn="auto"/>
            <a:r>
              <a:rPr strike="noStrike" noProof="1" dirty="0">
                <a:sym typeface="+mn-ea"/>
              </a:rPr>
              <a:t>第三级</a:t>
            </a:r>
            <a:endParaRPr strike="noStrike" noProof="1" dirty="0">
              <a:sym typeface="+mn-ea"/>
            </a:endParaRPr>
          </a:p>
          <a:p>
            <a:pPr lvl="3" fontAlgn="auto"/>
            <a:r>
              <a:rPr strike="noStrike" noProof="1" dirty="0">
                <a:sym typeface="+mn-ea"/>
              </a:rPr>
              <a:t>第四级</a:t>
            </a:r>
            <a:endParaRPr strike="noStrike" noProof="1" dirty="0">
              <a:sym typeface="+mn-ea"/>
            </a:endParaRPr>
          </a:p>
          <a:p>
            <a:pPr lvl="4" fontAlgn="auto"/>
            <a:r>
              <a:rPr strike="noStrike" noProof="1" dirty="0">
                <a:sym typeface="+mn-ea"/>
              </a:rPr>
              <a:t>第五级</a:t>
            </a:r>
            <a:endParaRPr strike="noStrike" noProof="1" dirty="0">
              <a:sym typeface="+mn-ea"/>
            </a:endParaRPr>
          </a:p>
        </p:txBody>
      </p:sp>
      <p:sp>
        <p:nvSpPr>
          <p:cNvPr id="7" name="日期占位符 6"/>
          <p:cNvSpPr>
            <a:spLocks noGrp="1"/>
          </p:cNvSpPr>
          <p:nvPr>
            <p:ph type="dt" sz="half" idx="10"/>
            <p:custDataLst>
              <p:tags r:id="rId4"/>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custDataLst>
              <p:tags r:id="rId5"/>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a:p>
        </p:txBody>
      </p:sp>
      <p:sp>
        <p:nvSpPr>
          <p:cNvPr id="9" name="灯片编号占位符 8"/>
          <p:cNvSpPr>
            <a:spLocks noGrp="1"/>
          </p:cNvSpPr>
          <p:nvPr>
            <p:ph type="sldNum" sz="quarter" idx="12"/>
            <p:custDataLst>
              <p:tags r:id="rId6"/>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7171" name="组合 5"/>
          <p:cNvGrpSpPr/>
          <p:nvPr/>
        </p:nvGrpSpPr>
        <p:grpSpPr>
          <a:xfrm>
            <a:off x="0" y="0"/>
            <a:ext cx="11795125" cy="6858000"/>
            <a:chOff x="0" y="0"/>
            <a:chExt cx="11794603" cy="6858000"/>
          </a:xfrm>
        </p:grpSpPr>
        <p:sp>
          <p:nvSpPr>
            <p:cNvPr id="7" name="矩形 6"/>
            <p:cNvSpPr/>
            <p:nvPr>
              <p:custDataLst>
                <p:tags r:id="rId2"/>
              </p:custDataLst>
            </p:nvPr>
          </p:nvSpPr>
          <p:spPr>
            <a:xfrm>
              <a:off x="11412638" y="4224762"/>
              <a:ext cx="381965" cy="145841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nvGrpSpPr>
            <p:cNvPr id="7173" name="组合 7"/>
            <p:cNvGrpSpPr/>
            <p:nvPr/>
          </p:nvGrpSpPr>
          <p:grpSpPr>
            <a:xfrm>
              <a:off x="0" y="0"/>
              <a:ext cx="11611337" cy="6858000"/>
              <a:chOff x="0" y="0"/>
              <a:chExt cx="11611337" cy="6858000"/>
            </a:xfrm>
          </p:grpSpPr>
          <p:grpSp>
            <p:nvGrpSpPr>
              <p:cNvPr id="7174" name="组合 8"/>
              <p:cNvGrpSpPr/>
              <p:nvPr/>
            </p:nvGrpSpPr>
            <p:grpSpPr>
              <a:xfrm>
                <a:off x="0" y="0"/>
                <a:ext cx="11611337" cy="6858000"/>
                <a:chOff x="0" y="0"/>
                <a:chExt cx="11611337" cy="6858000"/>
              </a:xfrm>
            </p:grpSpPr>
            <p:sp>
              <p:nvSpPr>
                <p:cNvPr id="11" name="矩形 10"/>
                <p:cNvSpPr/>
                <p:nvPr>
                  <p:custDataLst>
                    <p:tags r:id="rId3"/>
                  </p:custDataLst>
                </p:nvPr>
              </p:nvSpPr>
              <p:spPr>
                <a:xfrm>
                  <a:off x="0" y="0"/>
                  <a:ext cx="60960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sp>
              <p:nvSpPr>
                <p:cNvPr id="12" name="矩形 11"/>
                <p:cNvSpPr/>
                <p:nvPr>
                  <p:custDataLst>
                    <p:tags r:id="rId4"/>
                  </p:custDataLst>
                </p:nvPr>
              </p:nvSpPr>
              <p:spPr>
                <a:xfrm>
                  <a:off x="580664" y="593203"/>
                  <a:ext cx="11030673" cy="567159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7177" name="图片 12"/>
                <p:cNvPicPr>
                  <a:picLocks noChangeAspect="1"/>
                </p:cNvPicPr>
                <p:nvPr>
                  <p:custDataLst>
                    <p:tags r:id="rId5"/>
                  </p:custDataLst>
                </p:nvPr>
              </p:nvPicPr>
              <p:blipFill>
                <a:blip r:embed="rId6"/>
                <a:stretch>
                  <a:fillRect/>
                </a:stretch>
              </p:blipFill>
              <p:spPr>
                <a:xfrm>
                  <a:off x="1180616" y="2097979"/>
                  <a:ext cx="3784923" cy="4166820"/>
                </a:xfrm>
                <a:prstGeom prst="rect">
                  <a:avLst/>
                </a:prstGeom>
                <a:noFill/>
                <a:ln w="9525">
                  <a:noFill/>
                </a:ln>
              </p:spPr>
            </p:pic>
          </p:grpSp>
          <p:pic>
            <p:nvPicPr>
              <p:cNvPr id="7178" name="图片 9"/>
              <p:cNvPicPr>
                <a:picLocks noChangeAspect="1"/>
              </p:cNvPicPr>
              <p:nvPr>
                <p:custDataLst>
                  <p:tags r:id="rId7"/>
                </p:custDataLst>
              </p:nvPr>
            </p:nvPicPr>
            <p:blipFill>
              <a:blip r:embed="rId8"/>
              <a:stretch>
                <a:fillRect/>
              </a:stretch>
            </p:blipFill>
            <p:spPr>
              <a:xfrm flipH="1">
                <a:off x="4476896" y="5150734"/>
                <a:ext cx="518030" cy="855079"/>
              </a:xfrm>
              <a:prstGeom prst="rect">
                <a:avLst/>
              </a:prstGeom>
              <a:noFill/>
              <a:ln w="9525">
                <a:noFill/>
              </a:ln>
            </p:spPr>
          </p:pic>
        </p:grpSp>
      </p:grpSp>
      <p:sp>
        <p:nvSpPr>
          <p:cNvPr id="2" name="标题 1"/>
          <p:cNvSpPr>
            <a:spLocks noGrp="1"/>
          </p:cNvSpPr>
          <p:nvPr>
            <p:ph type="title"/>
          </p:nvPr>
        </p:nvSpPr>
        <p:spPr>
          <a:xfrm>
            <a:off x="6285775" y="920144"/>
            <a:ext cx="4937088"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日期占位符 2"/>
          <p:cNvSpPr>
            <a:spLocks noGrp="1"/>
          </p:cNvSpPr>
          <p:nvPr>
            <p:ph type="dt" sz="half" idx="10"/>
            <p:custDataLst>
              <p:tags r:id="rId9"/>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custDataLst>
              <p:tags r:id="rId10"/>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a:p>
        </p:txBody>
      </p:sp>
      <p:sp>
        <p:nvSpPr>
          <p:cNvPr id="5" name="灯片编号占位符 4"/>
          <p:cNvSpPr>
            <a:spLocks noGrp="1"/>
          </p:cNvSpPr>
          <p:nvPr>
            <p:ph type="sldNum" sz="quarter" idx="12"/>
            <p:custDataLst>
              <p:tags r:id="rId11"/>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空白">
    <p:bg>
      <p:bgPr>
        <a:solidFill>
          <a:schemeClr val="bg2"/>
        </a:solidFill>
        <a:effectLst/>
      </p:bgPr>
    </p:bg>
    <p:spTree>
      <p:nvGrpSpPr>
        <p:cNvPr id="1" name=""/>
        <p:cNvGrpSpPr/>
        <p:nvPr/>
      </p:nvGrpSpPr>
      <p:grpSpPr>
        <a:xfrm>
          <a:off x="0" y="0"/>
          <a:ext cx="0" cy="0"/>
          <a:chOff x="0" y="0"/>
          <a:chExt cx="0" cy="0"/>
        </a:xfrm>
      </p:grpSpPr>
      <p:pic>
        <p:nvPicPr>
          <p:cNvPr id="8195" name="图片 5"/>
          <p:cNvPicPr>
            <a:picLocks noChangeAspect="1"/>
          </p:cNvPicPr>
          <p:nvPr>
            <p:custDataLst>
              <p:tags r:id="rId2"/>
            </p:custDataLst>
          </p:nvPr>
        </p:nvPicPr>
        <p:blipFill>
          <a:blip r:embed="rId3"/>
          <a:stretch>
            <a:fillRect/>
          </a:stretch>
        </p:blipFill>
        <p:spPr>
          <a:xfrm>
            <a:off x="11158538" y="0"/>
            <a:ext cx="847725" cy="885825"/>
          </a:xfrm>
          <a:prstGeom prst="rect">
            <a:avLst/>
          </a:prstGeom>
          <a:noFill/>
          <a:ln w="9525">
            <a:noFill/>
          </a:ln>
        </p:spPr>
      </p:pic>
      <p:sp>
        <p:nvSpPr>
          <p:cNvPr id="5" name="标题 4"/>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2" name="日期占位符 1"/>
          <p:cNvSpPr>
            <a:spLocks noGrp="1"/>
          </p:cNvSpPr>
          <p:nvPr>
            <p:ph type="dt" sz="half" idx="10"/>
            <p:custDataLst>
              <p:tags r:id="rId4"/>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custDataLst>
              <p:tags r:id="rId5"/>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a:p>
        </p:txBody>
      </p:sp>
      <p:sp>
        <p:nvSpPr>
          <p:cNvPr id="4" name="灯片编号占位符 3"/>
          <p:cNvSpPr>
            <a:spLocks noGrp="1"/>
          </p:cNvSpPr>
          <p:nvPr>
            <p:ph type="sldNum" sz="quarter" idx="12"/>
            <p:custDataLst>
              <p:tags r:id="rId6"/>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219" name="图片 8"/>
          <p:cNvPicPr>
            <a:picLocks noChangeAspect="1"/>
          </p:cNvPicPr>
          <p:nvPr>
            <p:custDataLst>
              <p:tags r:id="rId2"/>
            </p:custDataLst>
          </p:nvPr>
        </p:nvPicPr>
        <p:blipFill>
          <a:blip r:embed="rId3"/>
          <a:stretch>
            <a:fillRect/>
          </a:stretch>
        </p:blipFill>
        <p:spPr>
          <a:xfrm>
            <a:off x="11158538" y="0"/>
            <a:ext cx="847725" cy="885825"/>
          </a:xfrm>
          <a:prstGeom prst="rect">
            <a:avLst/>
          </a:prstGeom>
          <a:noFill/>
          <a:ln w="9525">
            <a:noFill/>
          </a:ln>
        </p:spPr>
      </p:pic>
      <p:sp>
        <p:nvSpPr>
          <p:cNvPr id="2" name="标题 1"/>
          <p:cNvSpPr>
            <a:spLocks noGrp="1"/>
          </p:cNvSpPr>
          <p:nvPr>
            <p:ph type="title"/>
          </p:nvPr>
        </p:nvSpPr>
        <p:spPr>
          <a:xfrm>
            <a:off x="669930"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fontAlgn="auto"/>
            <a:endParaRPr strike="noStrike" noProof="1"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fontAlgn="auto"/>
            <a:r>
              <a:rPr strike="noStrike" noProof="1">
                <a:sym typeface="+mn-ea"/>
              </a:rPr>
              <a:t>单击此处编辑母版文本样式</a:t>
            </a:r>
            <a:endParaRPr strike="noStrike" noProof="1">
              <a:sym typeface="+mn-ea"/>
            </a:endParaRPr>
          </a:p>
        </p:txBody>
      </p:sp>
      <p:sp>
        <p:nvSpPr>
          <p:cNvPr id="5" name="日期占位符 4"/>
          <p:cNvSpPr>
            <a:spLocks noGrp="1"/>
          </p:cNvSpPr>
          <p:nvPr>
            <p:ph type="dt" sz="half" idx="10"/>
            <p:custDataLst>
              <p:tags r:id="rId4"/>
            </p:custDataLst>
          </p:nvPr>
        </p:nvSpPr>
        <p:spPr>
          <a:xfrm>
            <a:off x="879475" y="6350000"/>
            <a:ext cx="2700338" cy="315913"/>
          </a:xfrm>
          <a:prstGeom prst="rect">
            <a:avLst/>
          </a:prstGeom>
        </p:spPr>
        <p:txBody>
          <a:bodyPr vert="horz" lIns="91440" tIns="45720" rIns="91440" bIns="45720" rtlCol="0" anchor="ctr">
            <a:normAutofit/>
          </a:bodyPr>
          <a:lstStyle/>
          <a:p>
            <a:pPr fontAlgn="auto"/>
            <a:fld id="{9EFD9D74-47D9-4702-A33C-335B63B48DBF}" type="datetimeFigureOut">
              <a:rPr lang="zh-CN" altLang="en-US" strike="noStrike" noProof="1" smtClean="0">
                <a:latin typeface="+mn-lt"/>
                <a:ea typeface="+mn-ea"/>
                <a:cs typeface="+mn-cs"/>
              </a:rPr>
            </a:fld>
            <a:endParaRPr lang="zh-CN" altLang="en-US" strike="noStrike" noProof="1" dirty="0"/>
          </a:p>
        </p:txBody>
      </p:sp>
      <p:sp>
        <p:nvSpPr>
          <p:cNvPr id="6" name="页脚占位符 5"/>
          <p:cNvSpPr>
            <a:spLocks noGrp="1"/>
          </p:cNvSpPr>
          <p:nvPr>
            <p:ph type="ftr" sz="quarter" idx="11"/>
            <p:custDataLst>
              <p:tags r:id="rId5"/>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dirty="0"/>
          </a:p>
        </p:txBody>
      </p:sp>
      <p:sp>
        <p:nvSpPr>
          <p:cNvPr id="7" name="灯片编号占位符 6"/>
          <p:cNvSpPr>
            <a:spLocks noGrp="1"/>
          </p:cNvSpPr>
          <p:nvPr>
            <p:ph type="sldNum" sz="quarter" idx="12"/>
            <p:custDataLst>
              <p:tags r:id="rId6"/>
            </p:custDataLst>
          </p:nvPr>
        </p:nvSpPr>
        <p:spPr>
          <a:xfrm>
            <a:off x="8610600" y="6350000"/>
            <a:ext cx="2700338" cy="315913"/>
          </a:xfrm>
          <a:prstGeom prst="rect">
            <a:avLst/>
          </a:prstGeom>
        </p:spPr>
        <p:txBody>
          <a:bodyPr vert="horz" lIns="91440" tIns="45720" rIns="91440" bIns="45720" rtlCol="0" anchor="ctr">
            <a:normAutofit/>
          </a:bodyPr>
          <a:lstStyle/>
          <a:p>
            <a:pPr fontAlgn="auto"/>
            <a:fld id="{FABC47A4-756D-490B-A52F-7D9E2C9FC05F}"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10243" name="组合 7"/>
          <p:cNvGrpSpPr/>
          <p:nvPr/>
        </p:nvGrpSpPr>
        <p:grpSpPr>
          <a:xfrm>
            <a:off x="285750" y="0"/>
            <a:ext cx="11720513" cy="6584950"/>
            <a:chOff x="286385" y="1"/>
            <a:chExt cx="11720499" cy="6584949"/>
          </a:xfrm>
        </p:grpSpPr>
        <p:sp>
          <p:nvSpPr>
            <p:cNvPr id="9" name="矩形 8"/>
            <p:cNvSpPr/>
            <p:nvPr userDrawn="1">
              <p:custDataLst>
                <p:tags r:id="rId2"/>
              </p:custDataLst>
            </p:nvPr>
          </p:nvSpPr>
          <p:spPr>
            <a:xfrm>
              <a:off x="286385" y="273050"/>
              <a:ext cx="11616055" cy="63119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auto"/>
              <a:endParaRPr lang="en-US" altLang="zh-CN" strike="noStrike" noProof="1" dirty="0">
                <a:sym typeface="+mn-ea"/>
              </a:endParaRPr>
            </a:p>
          </p:txBody>
        </p:sp>
        <p:pic>
          <p:nvPicPr>
            <p:cNvPr id="10245" name="图片 9"/>
            <p:cNvPicPr>
              <a:picLocks noChangeAspect="1"/>
            </p:cNvPicPr>
            <p:nvPr userDrawn="1">
              <p:custDataLst>
                <p:tags r:id="rId3"/>
              </p:custDataLst>
            </p:nvPr>
          </p:nvPicPr>
          <p:blipFill>
            <a:blip r:embed="rId4"/>
            <a:stretch>
              <a:fillRect/>
            </a:stretch>
          </p:blipFill>
          <p:spPr>
            <a:xfrm>
              <a:off x="11159130" y="1"/>
              <a:ext cx="847754" cy="885198"/>
            </a:xfrm>
            <a:prstGeom prst="rect">
              <a:avLst/>
            </a:prstGeom>
            <a:noFill/>
            <a:ln w="9525">
              <a:noFill/>
            </a:ln>
          </p:spPr>
        </p:pic>
      </p:grpSp>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竖排文字占位符 2"/>
          <p:cNvSpPr>
            <a:spLocks noGrp="1"/>
          </p:cNvSpPr>
          <p:nvPr>
            <p:ph type="body" orient="vert" idx="1"/>
          </p:nvPr>
        </p:nvSpPr>
        <p:spPr>
          <a:xfrm>
            <a:off x="669925" y="952500"/>
            <a:ext cx="9828101" cy="5388907"/>
          </a:xfrm>
        </p:spPr>
        <p:txBody>
          <a:bodyPr vert="eaVert" lIns="90170" tIns="46990" rIns="90170" bIns="4699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4" name="日期占位符 3"/>
          <p:cNvSpPr>
            <a:spLocks noGrp="1"/>
          </p:cNvSpPr>
          <p:nvPr>
            <p:ph type="dt" sz="half" idx="10"/>
            <p:custDataLst>
              <p:tags r:id="rId5"/>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custDataLst>
              <p:tags r:id="rId6"/>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a:p>
        </p:txBody>
      </p:sp>
      <p:sp>
        <p:nvSpPr>
          <p:cNvPr id="6" name="灯片编号占位符 5"/>
          <p:cNvSpPr>
            <a:spLocks noGrp="1"/>
          </p:cNvSpPr>
          <p:nvPr>
            <p:ph type="sldNum" sz="quarter" idx="12"/>
            <p:custDataLst>
              <p:tags r:id="rId7"/>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11267" name="组合 7"/>
          <p:cNvGrpSpPr/>
          <p:nvPr/>
        </p:nvGrpSpPr>
        <p:grpSpPr>
          <a:xfrm>
            <a:off x="285750" y="0"/>
            <a:ext cx="11720513" cy="6584950"/>
            <a:chOff x="286385" y="1"/>
            <a:chExt cx="11720499" cy="6584949"/>
          </a:xfrm>
        </p:grpSpPr>
        <p:sp>
          <p:nvSpPr>
            <p:cNvPr id="9" name="矩形 8"/>
            <p:cNvSpPr/>
            <p:nvPr userDrawn="1">
              <p:custDataLst>
                <p:tags r:id="rId2"/>
              </p:custDataLst>
            </p:nvPr>
          </p:nvSpPr>
          <p:spPr>
            <a:xfrm>
              <a:off x="286385" y="273050"/>
              <a:ext cx="11616055" cy="63119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auto"/>
              <a:endParaRPr lang="en-US" altLang="zh-CN" strike="noStrike" noProof="1" dirty="0">
                <a:sym typeface="+mn-ea"/>
              </a:endParaRPr>
            </a:p>
          </p:txBody>
        </p:sp>
        <p:pic>
          <p:nvPicPr>
            <p:cNvPr id="11269" name="图片 9"/>
            <p:cNvPicPr>
              <a:picLocks noChangeAspect="1"/>
            </p:cNvPicPr>
            <p:nvPr userDrawn="1">
              <p:custDataLst>
                <p:tags r:id="rId3"/>
              </p:custDataLst>
            </p:nvPr>
          </p:nvPicPr>
          <p:blipFill>
            <a:blip r:embed="rId4"/>
            <a:stretch>
              <a:fillRect/>
            </a:stretch>
          </p:blipFill>
          <p:spPr>
            <a:xfrm>
              <a:off x="11159130" y="1"/>
              <a:ext cx="847754" cy="885198"/>
            </a:xfrm>
            <a:prstGeom prst="rect">
              <a:avLst/>
            </a:prstGeom>
            <a:noFill/>
            <a:ln w="9525">
              <a:noFill/>
            </a:ln>
          </p:spPr>
        </p:pic>
      </p:grpSp>
      <p:sp>
        <p:nvSpPr>
          <p:cNvPr id="7" name="内容占位符 6"/>
          <p:cNvSpPr>
            <a:spLocks noGrp="1"/>
          </p:cNvSpPr>
          <p:nvPr>
            <p:ph sz="quarter" idx="13"/>
          </p:nvPr>
        </p:nvSpPr>
        <p:spPr>
          <a:xfrm>
            <a:off x="669930" y="952508"/>
            <a:ext cx="10852237" cy="5388907"/>
          </a:xfrm>
        </p:spPr>
        <p:txBody>
          <a:bodyPr/>
          <a:lstStyle>
            <a:lvl1pPr>
              <a:defRPr baseline="0">
                <a:solidFill>
                  <a:schemeClr val="tx1">
                    <a:lumMod val="85000"/>
                    <a:lumOff val="15000"/>
                  </a:schemeClr>
                </a:solidFill>
              </a:defRPr>
            </a:lvl1pPr>
            <a:lvl2pPr>
              <a:defRPr baseline="0">
                <a:solidFill>
                  <a:schemeClr val="tx1">
                    <a:lumMod val="85000"/>
                    <a:lumOff val="15000"/>
                  </a:schemeClr>
                </a:solidFill>
              </a:defRPr>
            </a:lvl2pPr>
            <a:lvl3pPr>
              <a:defRPr baseline="0">
                <a:solidFill>
                  <a:schemeClr val="tx1">
                    <a:lumMod val="85000"/>
                    <a:lumOff val="15000"/>
                  </a:schemeClr>
                </a:solidFill>
              </a:defRPr>
            </a:lvl3pPr>
            <a:lvl4pPr>
              <a:defRPr baseline="0">
                <a:solidFill>
                  <a:schemeClr val="tx1">
                    <a:lumMod val="85000"/>
                    <a:lumOff val="15000"/>
                  </a:schemeClr>
                </a:solidFill>
              </a:defRPr>
            </a:lvl4pPr>
            <a:lvl5pPr>
              <a:defRPr baseline="0">
                <a:solidFill>
                  <a:schemeClr val="tx1">
                    <a:lumMod val="85000"/>
                    <a:lumOff val="15000"/>
                  </a:schemeClr>
                </a:solidFill>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3" name="日期占位符 2"/>
          <p:cNvSpPr>
            <a:spLocks noGrp="1"/>
          </p:cNvSpPr>
          <p:nvPr>
            <p:ph type="dt" sz="half" idx="10"/>
            <p:custDataLst>
              <p:tags r:id="rId5"/>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custDataLst>
              <p:tags r:id="rId6"/>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a:p>
        </p:txBody>
      </p:sp>
      <p:sp>
        <p:nvSpPr>
          <p:cNvPr id="5" name="灯片编号占位符 4"/>
          <p:cNvSpPr>
            <a:spLocks noGrp="1"/>
          </p:cNvSpPr>
          <p:nvPr>
            <p:ph type="sldNum" sz="quarter" idx="12"/>
            <p:custDataLst>
              <p:tags r:id="rId7"/>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12291" name="组合 11"/>
          <p:cNvGrpSpPr/>
          <p:nvPr/>
        </p:nvGrpSpPr>
        <p:grpSpPr>
          <a:xfrm>
            <a:off x="0" y="0"/>
            <a:ext cx="11795125" cy="6858000"/>
            <a:chOff x="0" y="0"/>
            <a:chExt cx="11794603" cy="6858000"/>
          </a:xfrm>
        </p:grpSpPr>
        <p:grpSp>
          <p:nvGrpSpPr>
            <p:cNvPr id="12292" name="组合 5"/>
            <p:cNvGrpSpPr/>
            <p:nvPr userDrawn="1"/>
          </p:nvGrpSpPr>
          <p:grpSpPr>
            <a:xfrm>
              <a:off x="0" y="0"/>
              <a:ext cx="11794603" cy="6858000"/>
              <a:chOff x="0" y="0"/>
              <a:chExt cx="11794603" cy="6858000"/>
            </a:xfrm>
          </p:grpSpPr>
          <p:sp>
            <p:nvSpPr>
              <p:cNvPr id="7" name="矩形 6"/>
              <p:cNvSpPr/>
              <p:nvPr>
                <p:custDataLst>
                  <p:tags r:id="rId2"/>
                </p:custDataLst>
              </p:nvPr>
            </p:nvSpPr>
            <p:spPr>
              <a:xfrm>
                <a:off x="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sp>
            <p:nvSpPr>
              <p:cNvPr id="8" name="矩形 7"/>
              <p:cNvSpPr/>
              <p:nvPr>
                <p:custDataLst>
                  <p:tags r:id="rId3"/>
                </p:custDataLst>
              </p:nvPr>
            </p:nvSpPr>
            <p:spPr>
              <a:xfrm>
                <a:off x="580664" y="593203"/>
                <a:ext cx="11030673" cy="567159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9" name="矩形 8"/>
              <p:cNvSpPr/>
              <p:nvPr>
                <p:custDataLst>
                  <p:tags r:id="rId4"/>
                </p:custDataLst>
              </p:nvPr>
            </p:nvSpPr>
            <p:spPr>
              <a:xfrm>
                <a:off x="11412638" y="4224762"/>
                <a:ext cx="381965" cy="14584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pic>
            <p:nvPicPr>
              <p:cNvPr id="12296" name="图片 9"/>
              <p:cNvPicPr>
                <a:picLocks noChangeAspect="1"/>
              </p:cNvPicPr>
              <p:nvPr>
                <p:custDataLst>
                  <p:tags r:id="rId5"/>
                </p:custDataLst>
              </p:nvPr>
            </p:nvPicPr>
            <p:blipFill>
              <a:blip r:embed="rId6"/>
              <a:stretch>
                <a:fillRect/>
              </a:stretch>
            </p:blipFill>
            <p:spPr>
              <a:xfrm>
                <a:off x="6446372" y="593203"/>
                <a:ext cx="2114479" cy="2207871"/>
              </a:xfrm>
              <a:prstGeom prst="rect">
                <a:avLst/>
              </a:prstGeom>
              <a:noFill/>
              <a:ln w="9525">
                <a:noFill/>
              </a:ln>
            </p:spPr>
          </p:pic>
        </p:grpSp>
        <p:sp>
          <p:nvSpPr>
            <p:cNvPr id="11" name="矩形 10"/>
            <p:cNvSpPr/>
            <p:nvPr userDrawn="1">
              <p:custDataLst>
                <p:tags r:id="rId7"/>
              </p:custDataLst>
            </p:nvPr>
          </p:nvSpPr>
          <p:spPr>
            <a:xfrm>
              <a:off x="4683889" y="1374494"/>
              <a:ext cx="2824223" cy="4109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 name="标题 1"/>
          <p:cNvSpPr>
            <a:spLocks noGrp="1"/>
          </p:cNvSpPr>
          <p:nvPr>
            <p:ph type="title" hasCustomPrompt="1"/>
          </p:nvPr>
        </p:nvSpPr>
        <p:spPr>
          <a:xfrm>
            <a:off x="4780285" y="1537589"/>
            <a:ext cx="1387518" cy="3809111"/>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fontAlgn="auto"/>
            <a:r>
              <a:rPr strike="noStrike" noProof="1" dirty="0">
                <a:sym typeface="+mn-ea"/>
              </a:rPr>
              <a:t>编辑标题</a:t>
            </a:r>
            <a:endParaRPr strike="noStrike" noProof="1" dirty="0">
              <a:sym typeface="+mn-ea"/>
            </a:endParaRPr>
          </a:p>
        </p:txBody>
      </p:sp>
      <p:sp>
        <p:nvSpPr>
          <p:cNvPr id="17" name="竖排文字占位符 16"/>
          <p:cNvSpPr>
            <a:spLocks noGrp="1"/>
          </p:cNvSpPr>
          <p:nvPr>
            <p:ph type="body" orient="vert" sz="quarter" idx="13" hasCustomPrompt="1"/>
          </p:nvPr>
        </p:nvSpPr>
        <p:spPr>
          <a:xfrm>
            <a:off x="6595455" y="2981688"/>
            <a:ext cx="505230" cy="2321204"/>
          </a:xfrm>
        </p:spPr>
        <p:txBody>
          <a:bodyPr vert="eaVert" lIns="90000" tIns="46800" rIns="90000" bIns="46800">
            <a:normAutofit/>
          </a:bodyPr>
          <a:lstStyle>
            <a:lvl1pPr marL="0" indent="0" algn="ctr">
              <a:buNone/>
              <a:defRPr baseline="0">
                <a:solidFill>
                  <a:schemeClr val="tx1">
                    <a:lumMod val="85000"/>
                    <a:lumOff val="15000"/>
                  </a:schemeClr>
                </a:solidFill>
              </a:defRPr>
            </a:lvl1pPr>
            <a:lvl5pPr marL="1828800" indent="0">
              <a:buNone/>
              <a:defRPr/>
            </a:lvl5pPr>
          </a:lstStyle>
          <a:p>
            <a:pPr lvl="0" fontAlgn="auto"/>
            <a:r>
              <a:rPr lang="zh-CN" altLang="en-US" strike="noStrike" noProof="1" dirty="0"/>
              <a:t>编辑文本</a:t>
            </a:r>
            <a:endParaRPr lang="zh-CN" altLang="en-US" strike="noStrike" noProof="1" dirty="0"/>
          </a:p>
        </p:txBody>
      </p:sp>
      <p:sp>
        <p:nvSpPr>
          <p:cNvPr id="3" name="日期占位符 2"/>
          <p:cNvSpPr>
            <a:spLocks noGrp="1"/>
          </p:cNvSpPr>
          <p:nvPr>
            <p:ph type="dt" sz="half" idx="10"/>
            <p:custDataLst>
              <p:tags r:id="rId8"/>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custDataLst>
              <p:tags r:id="rId9"/>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a:p>
        </p:txBody>
      </p:sp>
      <p:sp>
        <p:nvSpPr>
          <p:cNvPr id="5" name="灯片编号占位符 4"/>
          <p:cNvSpPr>
            <a:spLocks noGrp="1"/>
          </p:cNvSpPr>
          <p:nvPr>
            <p:ph type="sldNum" sz="quarter" idx="12"/>
            <p:custDataLst>
              <p:tags r:id="rId10"/>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4099" name="组合 6"/>
          <p:cNvGrpSpPr/>
          <p:nvPr/>
        </p:nvGrpSpPr>
        <p:grpSpPr>
          <a:xfrm>
            <a:off x="0" y="0"/>
            <a:ext cx="12006263" cy="6858000"/>
            <a:chOff x="0" y="0"/>
            <a:chExt cx="12006884" cy="6858000"/>
          </a:xfrm>
        </p:grpSpPr>
        <p:sp>
          <p:nvSpPr>
            <p:cNvPr id="8" name="矩形 7"/>
            <p:cNvSpPr/>
            <p:nvPr>
              <p:custDataLst>
                <p:tags r:id="rId2"/>
              </p:custDataLst>
            </p:nvPr>
          </p:nvSpPr>
          <p:spPr>
            <a:xfrm>
              <a:off x="11412638" y="4224762"/>
              <a:ext cx="381965" cy="145841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nvGrpSpPr>
            <p:cNvPr id="4101" name="组合 8"/>
            <p:cNvGrpSpPr/>
            <p:nvPr/>
          </p:nvGrpSpPr>
          <p:grpSpPr>
            <a:xfrm>
              <a:off x="0" y="0"/>
              <a:ext cx="12006884" cy="6858000"/>
              <a:chOff x="0" y="0"/>
              <a:chExt cx="12006884" cy="6858000"/>
            </a:xfrm>
          </p:grpSpPr>
          <p:grpSp>
            <p:nvGrpSpPr>
              <p:cNvPr id="4102" name="组合 9"/>
              <p:cNvGrpSpPr/>
              <p:nvPr/>
            </p:nvGrpSpPr>
            <p:grpSpPr>
              <a:xfrm>
                <a:off x="0" y="0"/>
                <a:ext cx="12006884" cy="6858000"/>
                <a:chOff x="0" y="0"/>
                <a:chExt cx="12006884" cy="6858000"/>
              </a:xfrm>
            </p:grpSpPr>
            <p:sp>
              <p:nvSpPr>
                <p:cNvPr id="12" name="矩形 11"/>
                <p:cNvSpPr/>
                <p:nvPr>
                  <p:custDataLst>
                    <p:tags r:id="rId3"/>
                  </p:custDataLst>
                </p:nvPr>
              </p:nvSpPr>
              <p:spPr>
                <a:xfrm>
                  <a:off x="0" y="0"/>
                  <a:ext cx="60960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sp>
              <p:nvSpPr>
                <p:cNvPr id="13" name="矩形 12"/>
                <p:cNvSpPr/>
                <p:nvPr>
                  <p:custDataLst>
                    <p:tags r:id="rId4"/>
                  </p:custDataLst>
                </p:nvPr>
              </p:nvSpPr>
              <p:spPr>
                <a:xfrm>
                  <a:off x="580664" y="593203"/>
                  <a:ext cx="11030673" cy="567159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4105" name="图片 13"/>
                <p:cNvPicPr>
                  <a:picLocks noChangeAspect="1"/>
                </p:cNvPicPr>
                <p:nvPr>
                  <p:custDataLst>
                    <p:tags r:id="rId5"/>
                  </p:custDataLst>
                </p:nvPr>
              </p:nvPicPr>
              <p:blipFill>
                <a:blip r:embed="rId6"/>
                <a:stretch>
                  <a:fillRect/>
                </a:stretch>
              </p:blipFill>
              <p:spPr>
                <a:xfrm>
                  <a:off x="580664" y="1886673"/>
                  <a:ext cx="4858137" cy="4674726"/>
                </a:xfrm>
                <a:prstGeom prst="rect">
                  <a:avLst/>
                </a:prstGeom>
                <a:noFill/>
                <a:ln w="9525">
                  <a:noFill/>
                </a:ln>
              </p:spPr>
            </p:pic>
            <p:pic>
              <p:nvPicPr>
                <p:cNvPr id="4106" name="图片 14"/>
                <p:cNvPicPr>
                  <a:picLocks noChangeAspect="1"/>
                </p:cNvPicPr>
                <p:nvPr>
                  <p:custDataLst>
                    <p:tags r:id="rId7"/>
                  </p:custDataLst>
                </p:nvPr>
              </p:nvPicPr>
              <p:blipFill>
                <a:blip r:embed="rId8"/>
                <a:stretch>
                  <a:fillRect/>
                </a:stretch>
              </p:blipFill>
              <p:spPr>
                <a:xfrm>
                  <a:off x="10289803" y="0"/>
                  <a:ext cx="1717081" cy="1792921"/>
                </a:xfrm>
                <a:prstGeom prst="rect">
                  <a:avLst/>
                </a:prstGeom>
                <a:noFill/>
                <a:ln w="9525">
                  <a:noFill/>
                </a:ln>
              </p:spPr>
            </p:pic>
          </p:grpSp>
          <p:pic>
            <p:nvPicPr>
              <p:cNvPr id="4107" name="图片 10"/>
              <p:cNvPicPr>
                <a:picLocks noChangeAspect="1"/>
              </p:cNvPicPr>
              <p:nvPr>
                <p:custDataLst>
                  <p:tags r:id="rId9"/>
                </p:custDataLst>
              </p:nvPr>
            </p:nvPicPr>
            <p:blipFill>
              <a:blip r:embed="rId10"/>
              <a:stretch>
                <a:fillRect/>
              </a:stretch>
            </p:blipFill>
            <p:spPr>
              <a:xfrm rot="-2186000" flipH="1">
                <a:off x="4400402" y="3137998"/>
                <a:ext cx="352594" cy="582004"/>
              </a:xfrm>
              <a:prstGeom prst="rect">
                <a:avLst/>
              </a:prstGeom>
              <a:noFill/>
              <a:ln w="9525">
                <a:noFill/>
              </a:ln>
            </p:spPr>
          </p:pic>
        </p:grpSp>
      </p:grpSp>
      <p:sp>
        <p:nvSpPr>
          <p:cNvPr id="2" name="标题 1"/>
          <p:cNvSpPr>
            <a:spLocks noGrp="1"/>
          </p:cNvSpPr>
          <p:nvPr>
            <p:ph type="title" hasCustomPrompt="1"/>
          </p:nvPr>
        </p:nvSpPr>
        <p:spPr>
          <a:xfrm>
            <a:off x="7573010" y="1237615"/>
            <a:ext cx="884555" cy="4445635"/>
          </a:xfrm>
        </p:spPr>
        <p:txBody>
          <a:bodyPr lIns="90000" tIns="46800" rIns="90000" bIns="46800" anchor="ctr" anchorCtr="0">
            <a:normAutofit/>
          </a:bodyPr>
          <a:lstStyle>
            <a:lvl1pPr>
              <a:defRPr sz="3600" u="none" strike="noStrike" kern="1200" cap="none" spc="300" normalizeH="0" baseline="0">
                <a:solidFill>
                  <a:schemeClr val="tx1"/>
                </a:solidFill>
                <a:uFillTx/>
                <a:latin typeface="Arial" panose="020B0604020202020204" pitchFamily="34" charset="0"/>
                <a:ea typeface="汉仪旗黑-85S" panose="00020600040101010101" pitchFamily="18" charset="-122"/>
              </a:defRPr>
            </a:lvl1pPr>
          </a:lstStyle>
          <a:p>
            <a:pPr fontAlgn="auto"/>
            <a:r>
              <a:rPr lang="zh-CN" altLang="en-US" strike="noStrike" noProof="1" dirty="0"/>
              <a:t>单击此处编辑标题</a:t>
            </a:r>
            <a:endParaRPr lang="zh-CN" altLang="en-US" strike="noStrike" noProof="1" dirty="0"/>
          </a:p>
        </p:txBody>
      </p:sp>
      <p:sp>
        <p:nvSpPr>
          <p:cNvPr id="4" name="日期占位符 3"/>
          <p:cNvSpPr>
            <a:spLocks noGrp="1"/>
          </p:cNvSpPr>
          <p:nvPr>
            <p:ph type="dt" sz="half" idx="10"/>
            <p:custDataLst>
              <p:tags r:id="rId11"/>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custDataLst>
              <p:tags r:id="rId12"/>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a:p>
        </p:txBody>
      </p:sp>
      <p:sp>
        <p:nvSpPr>
          <p:cNvPr id="6" name="灯片编号占位符 5"/>
          <p:cNvSpPr>
            <a:spLocks noGrp="1"/>
          </p:cNvSpPr>
          <p:nvPr>
            <p:ph type="sldNum" sz="quarter" idx="12"/>
            <p:custDataLst>
              <p:tags r:id="rId13"/>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13315" name="图片 5"/>
          <p:cNvPicPr>
            <a:picLocks noChangeAspect="1"/>
          </p:cNvPicPr>
          <p:nvPr>
            <p:custDataLst>
              <p:tags r:id="rId2"/>
            </p:custDataLst>
          </p:nvPr>
        </p:nvPicPr>
        <p:blipFill>
          <a:blip r:embed="rId3"/>
          <a:stretch>
            <a:fillRect/>
          </a:stretch>
        </p:blipFill>
        <p:spPr>
          <a:xfrm>
            <a:off x="11158538" y="0"/>
            <a:ext cx="847725" cy="885825"/>
          </a:xfrm>
          <a:prstGeom prst="rect">
            <a:avLst/>
          </a:prstGeom>
          <a:noFill/>
          <a:ln w="9525">
            <a:noFill/>
          </a:ln>
        </p:spPr>
      </p:pic>
      <p:sp>
        <p:nvSpPr>
          <p:cNvPr id="3" name="日期占位符 2"/>
          <p:cNvSpPr>
            <a:spLocks noGrp="1"/>
          </p:cNvSpPr>
          <p:nvPr>
            <p:ph type="dt" sz="half" idx="10"/>
            <p:custDataLst>
              <p:tags r:id="rId4"/>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custDataLst>
              <p:tags r:id="rId5"/>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dirty="0"/>
          </a:p>
        </p:txBody>
      </p:sp>
      <p:sp>
        <p:nvSpPr>
          <p:cNvPr id="5" name="灯片编号占位符 4"/>
          <p:cNvSpPr>
            <a:spLocks noGrp="1"/>
          </p:cNvSpPr>
          <p:nvPr>
            <p:ph type="sldNum" sz="quarter" idx="12"/>
            <p:custDataLst>
              <p:tags r:id="rId6"/>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grpSp>
        <p:nvGrpSpPr>
          <p:cNvPr id="14339" name="组合 9"/>
          <p:cNvGrpSpPr/>
          <p:nvPr/>
        </p:nvGrpSpPr>
        <p:grpSpPr>
          <a:xfrm>
            <a:off x="285750" y="0"/>
            <a:ext cx="11720513" cy="6584950"/>
            <a:chOff x="286385" y="1"/>
            <a:chExt cx="11720499" cy="6584949"/>
          </a:xfrm>
        </p:grpSpPr>
        <p:sp>
          <p:nvSpPr>
            <p:cNvPr id="6" name="矩形 5"/>
            <p:cNvSpPr/>
            <p:nvPr userDrawn="1">
              <p:custDataLst>
                <p:tags r:id="rId2"/>
              </p:custDataLst>
            </p:nvPr>
          </p:nvSpPr>
          <p:spPr>
            <a:xfrm>
              <a:off x="286385" y="273050"/>
              <a:ext cx="11616055" cy="63119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auto"/>
              <a:endParaRPr lang="en-US" altLang="zh-CN" strike="noStrike" noProof="1" dirty="0">
                <a:sym typeface="+mn-ea"/>
              </a:endParaRPr>
            </a:p>
          </p:txBody>
        </p:sp>
        <p:pic>
          <p:nvPicPr>
            <p:cNvPr id="14341" name="图片 10"/>
            <p:cNvPicPr>
              <a:picLocks noChangeAspect="1"/>
            </p:cNvPicPr>
            <p:nvPr userDrawn="1">
              <p:custDataLst>
                <p:tags r:id="rId3"/>
              </p:custDataLst>
            </p:nvPr>
          </p:nvPicPr>
          <p:blipFill>
            <a:blip r:embed="rId4"/>
            <a:stretch>
              <a:fillRect/>
            </a:stretch>
          </p:blipFill>
          <p:spPr>
            <a:xfrm>
              <a:off x="11159130" y="1"/>
              <a:ext cx="847754" cy="885198"/>
            </a:xfrm>
            <a:prstGeom prst="rect">
              <a:avLst/>
            </a:prstGeom>
            <a:noFill/>
            <a:ln w="9525">
              <a:noFill/>
            </a:ln>
          </p:spPr>
        </p:pic>
      </p:grpSp>
      <p:sp>
        <p:nvSpPr>
          <p:cNvPr id="2" name="标题 1"/>
          <p:cNvSpPr>
            <a:spLocks noGrp="1"/>
          </p:cNvSpPr>
          <p:nvPr>
            <p:ph type="title" hasCustomPrompt="1"/>
          </p:nvPr>
        </p:nvSpPr>
        <p:spPr>
          <a:xfrm>
            <a:off x="1281600" y="1249200"/>
            <a:ext cx="9626400" cy="723600"/>
          </a:xfrm>
        </p:spPr>
        <p:txBody>
          <a:bodyPr anchor="ctr"/>
          <a:lstStyle>
            <a:lvl1pP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auto"/>
            <a:r>
              <a:rPr lang="zh-CN" altLang="en-US" strike="noStrike" noProof="1" dirty="0"/>
              <a:t>单击此处编辑标题</a:t>
            </a:r>
            <a:endParaRPr lang="zh-CN" altLang="en-US" strike="noStrike" noProof="1" dirty="0"/>
          </a:p>
        </p:txBody>
      </p:sp>
      <p:sp>
        <p:nvSpPr>
          <p:cNvPr id="7" name="内容占位符 6"/>
          <p:cNvSpPr>
            <a:spLocks noGrp="1"/>
          </p:cNvSpPr>
          <p:nvPr>
            <p:ph sz="quarter" idx="13"/>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3" name="日期占位符 2"/>
          <p:cNvSpPr>
            <a:spLocks noGrp="1"/>
          </p:cNvSpPr>
          <p:nvPr>
            <p:ph type="dt" sz="half" idx="10"/>
            <p:custDataLst>
              <p:tags r:id="rId5"/>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custDataLst>
              <p:tags r:id="rId6"/>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dirty="0"/>
          </a:p>
        </p:txBody>
      </p:sp>
      <p:sp>
        <p:nvSpPr>
          <p:cNvPr id="5" name="灯片编号占位符 4"/>
          <p:cNvSpPr>
            <a:spLocks noGrp="1"/>
          </p:cNvSpPr>
          <p:nvPr>
            <p:ph type="sldNum" sz="quarter" idx="12"/>
            <p:custDataLst>
              <p:tags r:id="rId7"/>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pic>
        <p:nvPicPr>
          <p:cNvPr id="15363" name="图片 9"/>
          <p:cNvPicPr>
            <a:picLocks noChangeAspect="1"/>
          </p:cNvPicPr>
          <p:nvPr>
            <p:custDataLst>
              <p:tags r:id="rId2"/>
            </p:custDataLst>
          </p:nvPr>
        </p:nvPicPr>
        <p:blipFill>
          <a:blip r:embed="rId3"/>
          <a:stretch>
            <a:fillRect/>
          </a:stretch>
        </p:blipFill>
        <p:spPr>
          <a:xfrm>
            <a:off x="11158538" y="0"/>
            <a:ext cx="847725" cy="885825"/>
          </a:xfrm>
          <a:prstGeom prst="rect">
            <a:avLst/>
          </a:prstGeom>
          <a:noFill/>
          <a:ln w="9525">
            <a:noFill/>
          </a:ln>
        </p:spPr>
      </p:pic>
      <p:sp>
        <p:nvSpPr>
          <p:cNvPr id="8" name="矩形 7"/>
          <p:cNvSpPr/>
          <p:nvPr>
            <p:custDataLst>
              <p:tags r:id="rId4"/>
            </p:custDataLst>
          </p:nvPr>
        </p:nvSpPr>
        <p:spPr>
          <a:xfrm>
            <a:off x="1588" y="-4762"/>
            <a:ext cx="4899025" cy="686593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auto"/>
            <a:endParaRPr lang="en-US" altLang="zh-CN" strike="noStrike" noProof="1" dirty="0">
              <a:sym typeface="+mn-ea"/>
            </a:endParaRPr>
          </a:p>
        </p:txBody>
      </p:sp>
      <p:sp>
        <p:nvSpPr>
          <p:cNvPr id="2" name="标题 1"/>
          <p:cNvSpPr>
            <a:spLocks noGrp="1"/>
          </p:cNvSpPr>
          <p:nvPr>
            <p:ph type="title" hasCustomPrompt="1"/>
          </p:nvPr>
        </p:nvSpPr>
        <p:spPr>
          <a:xfrm>
            <a:off x="583200" y="770400"/>
            <a:ext cx="3960000" cy="882000"/>
          </a:xfrm>
        </p:spPr>
        <p:txBody>
          <a:bodyPr anchor="ctr"/>
          <a:lstStyle>
            <a:lvl1pP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auto"/>
            <a:r>
              <a:rPr lang="zh-CN" altLang="en-US" strike="noStrike" noProof="1" dirty="0"/>
              <a:t>单击编辑标题</a:t>
            </a:r>
            <a:endParaRPr lang="zh-CN" altLang="en-US" strike="noStrike" noProof="1" dirty="0"/>
          </a:p>
        </p:txBody>
      </p:sp>
      <p:sp>
        <p:nvSpPr>
          <p:cNvPr id="7" name="文本占位符 6"/>
          <p:cNvSpPr>
            <a:spLocks noGrp="1"/>
          </p:cNvSpPr>
          <p:nvPr>
            <p:ph type="body" sz="quarter" idx="13"/>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9" name="内容占位符 8"/>
          <p:cNvSpPr>
            <a:spLocks noGrp="1"/>
          </p:cNvSpPr>
          <p:nvPr>
            <p:ph sz="quarter" idx="14"/>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3" name="日期占位符 2"/>
          <p:cNvSpPr>
            <a:spLocks noGrp="1"/>
          </p:cNvSpPr>
          <p:nvPr>
            <p:ph type="dt" sz="half" idx="10"/>
            <p:custDataLst>
              <p:tags r:id="rId5"/>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custDataLst>
              <p:tags r:id="rId6"/>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dirty="0"/>
          </a:p>
        </p:txBody>
      </p:sp>
      <p:sp>
        <p:nvSpPr>
          <p:cNvPr id="5" name="灯片编号占位符 4"/>
          <p:cNvSpPr>
            <a:spLocks noGrp="1"/>
          </p:cNvSpPr>
          <p:nvPr>
            <p:ph type="sldNum" sz="quarter" idx="12"/>
            <p:custDataLst>
              <p:tags r:id="rId7"/>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266382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auto"/>
            <a:endParaRPr lang="en-US" altLang="zh-CN" strike="noStrike" noProof="1">
              <a:sym typeface="+mn-ea"/>
            </a:endParaRPr>
          </a:p>
        </p:txBody>
      </p:sp>
      <p:pic>
        <p:nvPicPr>
          <p:cNvPr id="16388" name="图片 10"/>
          <p:cNvPicPr>
            <a:picLocks noChangeAspect="1"/>
          </p:cNvPicPr>
          <p:nvPr>
            <p:custDataLst>
              <p:tags r:id="rId3"/>
            </p:custDataLst>
          </p:nvPr>
        </p:nvPicPr>
        <p:blipFill>
          <a:blip r:embed="rId4"/>
          <a:stretch>
            <a:fillRect/>
          </a:stretch>
        </p:blipFill>
        <p:spPr>
          <a:xfrm>
            <a:off x="11158538" y="0"/>
            <a:ext cx="847725" cy="885825"/>
          </a:xfrm>
          <a:prstGeom prst="rect">
            <a:avLst/>
          </a:prstGeom>
          <a:noFill/>
          <a:ln w="9525">
            <a:noFill/>
          </a:ln>
        </p:spPr>
      </p:pic>
      <p:sp>
        <p:nvSpPr>
          <p:cNvPr id="2" name="标题 1"/>
          <p:cNvSpPr>
            <a:spLocks noGrp="1"/>
          </p:cNvSpPr>
          <p:nvPr>
            <p:ph type="title"/>
          </p:nvPr>
        </p:nvSpPr>
        <p:spPr>
          <a:xfrm>
            <a:off x="612000" y="781200"/>
            <a:ext cx="10976400" cy="626400"/>
          </a:xfrm>
        </p:spPr>
        <p:txBody>
          <a:bodyPr anchor="ctr"/>
          <a:lstStyle>
            <a:lvl1pPr algn="ct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auto"/>
            <a:r>
              <a:rPr lang="zh-CN" altLang="en-US" strike="noStrike" noProof="1"/>
              <a:t>单击此处编辑母版标题样式</a:t>
            </a:r>
            <a:endParaRPr lang="zh-CN" altLang="en-US" strike="noStrike" noProof="1"/>
          </a:p>
        </p:txBody>
      </p:sp>
      <p:sp>
        <p:nvSpPr>
          <p:cNvPr id="7" name="文本占位符 6"/>
          <p:cNvSpPr>
            <a:spLocks noGrp="1"/>
          </p:cNvSpPr>
          <p:nvPr>
            <p:ph type="body" sz="quarter" idx="13"/>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fontAlgn="auto"/>
            <a:r>
              <a:rPr lang="zh-CN" altLang="en-US" strike="noStrike" noProof="1" dirty="0"/>
              <a:t>单击此处编辑母版文本样式</a:t>
            </a:r>
            <a:endParaRPr lang="zh-CN" altLang="en-US" strike="noStrike" noProof="1" dirty="0"/>
          </a:p>
        </p:txBody>
      </p:sp>
      <p:sp>
        <p:nvSpPr>
          <p:cNvPr id="9" name="内容占位符 8"/>
          <p:cNvSpPr>
            <a:spLocks noGrp="1"/>
          </p:cNvSpPr>
          <p:nvPr>
            <p:ph sz="quarter" idx="14"/>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3" name="日期占位符 2"/>
          <p:cNvSpPr>
            <a:spLocks noGrp="1"/>
          </p:cNvSpPr>
          <p:nvPr>
            <p:ph type="dt" sz="half" idx="10"/>
            <p:custDataLst>
              <p:tags r:id="rId5"/>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custDataLst>
              <p:tags r:id="rId6"/>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dirty="0"/>
          </a:p>
        </p:txBody>
      </p:sp>
      <p:sp>
        <p:nvSpPr>
          <p:cNvPr id="5" name="灯片编号占位符 4"/>
          <p:cNvSpPr>
            <a:spLocks noGrp="1"/>
          </p:cNvSpPr>
          <p:nvPr>
            <p:ph type="sldNum" sz="quarter" idx="12"/>
            <p:custDataLst>
              <p:tags r:id="rId7"/>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pic>
        <p:nvPicPr>
          <p:cNvPr id="17411" name="图片 9"/>
          <p:cNvPicPr>
            <a:picLocks noChangeAspect="1"/>
          </p:cNvPicPr>
          <p:nvPr>
            <p:custDataLst>
              <p:tags r:id="rId2"/>
            </p:custDataLst>
          </p:nvPr>
        </p:nvPicPr>
        <p:blipFill>
          <a:blip r:embed="rId3"/>
          <a:stretch>
            <a:fillRect/>
          </a:stretch>
        </p:blipFill>
        <p:spPr>
          <a:xfrm>
            <a:off x="11158538" y="0"/>
            <a:ext cx="847725" cy="885825"/>
          </a:xfrm>
          <a:prstGeom prst="rect">
            <a:avLst/>
          </a:prstGeom>
          <a:noFill/>
          <a:ln w="9525">
            <a:noFill/>
          </a:ln>
        </p:spPr>
      </p:pic>
      <p:sp>
        <p:nvSpPr>
          <p:cNvPr id="8" name="矩形 7"/>
          <p:cNvSpPr/>
          <p:nvPr>
            <p:custDataLst>
              <p:tags r:id="rId4"/>
            </p:custDataLst>
          </p:nvPr>
        </p:nvSpPr>
        <p:spPr>
          <a:xfrm>
            <a:off x="0" y="5029200"/>
            <a:ext cx="12192000" cy="18288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auto"/>
            <a:endParaRPr lang="en-US" altLang="zh-CN" strike="noStrike" noProof="1">
              <a:sym typeface="+mn-ea"/>
            </a:endParaRPr>
          </a:p>
        </p:txBody>
      </p:sp>
      <p:sp>
        <p:nvSpPr>
          <p:cNvPr id="2" name="标题 1"/>
          <p:cNvSpPr>
            <a:spLocks noGrp="1"/>
          </p:cNvSpPr>
          <p:nvPr>
            <p:ph type="title"/>
          </p:nvPr>
        </p:nvSpPr>
        <p:spPr>
          <a:xfrm>
            <a:off x="604800" y="669600"/>
            <a:ext cx="10976400" cy="565200"/>
          </a:xfrm>
        </p:spPr>
        <p:txBody>
          <a:bodyPr anchor="ctr"/>
          <a:lstStyle>
            <a:lvl1pPr algn="ct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auto"/>
            <a:r>
              <a:rPr lang="zh-CN" altLang="en-US" strike="noStrike" noProof="1" dirty="0"/>
              <a:t>单击此处编辑母版标题样式</a:t>
            </a:r>
            <a:endParaRPr lang="zh-CN" altLang="en-US" strike="noStrike" noProof="1" dirty="0"/>
          </a:p>
        </p:txBody>
      </p:sp>
      <p:sp>
        <p:nvSpPr>
          <p:cNvPr id="7" name="内容占位符 6"/>
          <p:cNvSpPr>
            <a:spLocks noGrp="1"/>
          </p:cNvSpPr>
          <p:nvPr>
            <p:ph sz="quarter" idx="13"/>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9" name="文本占位符 8"/>
          <p:cNvSpPr>
            <a:spLocks noGrp="1"/>
          </p:cNvSpPr>
          <p:nvPr>
            <p:ph type="body" sz="quarter" idx="14"/>
          </p:nvPr>
        </p:nvSpPr>
        <p:spPr>
          <a:xfrm>
            <a:off x="594000" y="5180400"/>
            <a:ext cx="11001600" cy="1011600"/>
          </a:xfrm>
        </p:spPr>
        <p:txBody>
          <a:bodyPr/>
          <a:lstStyle>
            <a:lvl1pPr marL="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fontAlgn="auto"/>
            <a:r>
              <a:rPr lang="zh-CN" altLang="en-US" strike="noStrike" noProof="1" dirty="0"/>
              <a:t>单击此处编辑母版文本样式</a:t>
            </a:r>
            <a:endParaRPr lang="zh-CN" altLang="en-US" strike="noStrike" noProof="1" dirty="0"/>
          </a:p>
        </p:txBody>
      </p:sp>
      <p:sp>
        <p:nvSpPr>
          <p:cNvPr id="3" name="日期占位符 2"/>
          <p:cNvSpPr>
            <a:spLocks noGrp="1"/>
          </p:cNvSpPr>
          <p:nvPr>
            <p:ph type="dt" sz="half" idx="10"/>
            <p:custDataLst>
              <p:tags r:id="rId5"/>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custDataLst>
              <p:tags r:id="rId6"/>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dirty="0"/>
          </a:p>
        </p:txBody>
      </p:sp>
      <p:sp>
        <p:nvSpPr>
          <p:cNvPr id="5" name="灯片编号占位符 4"/>
          <p:cNvSpPr>
            <a:spLocks noGrp="1"/>
          </p:cNvSpPr>
          <p:nvPr>
            <p:ph type="sldNum" sz="quarter" idx="12"/>
            <p:custDataLst>
              <p:tags r:id="rId7"/>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1588"/>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auto"/>
            <a:endParaRPr lang="en-US" altLang="zh-CN" strike="noStrike" noProof="1">
              <a:sym typeface="+mn-ea"/>
            </a:endParaRPr>
          </a:p>
        </p:txBody>
      </p:sp>
      <p:pic>
        <p:nvPicPr>
          <p:cNvPr id="18436" name="图片 13"/>
          <p:cNvPicPr>
            <a:picLocks noChangeAspect="1"/>
          </p:cNvPicPr>
          <p:nvPr>
            <p:custDataLst>
              <p:tags r:id="rId3"/>
            </p:custDataLst>
          </p:nvPr>
        </p:nvPicPr>
        <p:blipFill>
          <a:blip r:embed="rId4"/>
          <a:stretch>
            <a:fillRect/>
          </a:stretch>
        </p:blipFill>
        <p:spPr>
          <a:xfrm>
            <a:off x="10796588" y="0"/>
            <a:ext cx="1209675" cy="1263650"/>
          </a:xfrm>
          <a:prstGeom prst="rect">
            <a:avLst/>
          </a:prstGeom>
          <a:noFill/>
          <a:ln w="9525">
            <a:noFill/>
          </a:ln>
        </p:spPr>
      </p:pic>
      <p:sp>
        <p:nvSpPr>
          <p:cNvPr id="2" name="标题 1"/>
          <p:cNvSpPr>
            <a:spLocks noGrp="1"/>
          </p:cNvSpPr>
          <p:nvPr>
            <p:ph type="title"/>
          </p:nvPr>
        </p:nvSpPr>
        <p:spPr>
          <a:xfrm>
            <a:off x="579600" y="237600"/>
            <a:ext cx="11037600" cy="441964"/>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auto"/>
            <a:r>
              <a:rPr lang="zh-CN" altLang="en-US" strike="noStrike" noProof="1" dirty="0"/>
              <a:t>单击此处编辑母版标题样式</a:t>
            </a:r>
            <a:endParaRPr lang="zh-CN" altLang="en-US" strike="noStrike" noProof="1" dirty="0"/>
          </a:p>
        </p:txBody>
      </p:sp>
      <p:sp>
        <p:nvSpPr>
          <p:cNvPr id="7" name="内容占位符 6"/>
          <p:cNvSpPr>
            <a:spLocks noGrp="1"/>
          </p:cNvSpPr>
          <p:nvPr>
            <p:ph sz="quarter" idx="13"/>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9" name="内容占位符 8"/>
          <p:cNvSpPr>
            <a:spLocks noGrp="1"/>
          </p:cNvSpPr>
          <p:nvPr>
            <p:ph sz="quarter" idx="14"/>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11" name="文本占位符 10"/>
          <p:cNvSpPr>
            <a:spLocks noGrp="1"/>
          </p:cNvSpPr>
          <p:nvPr>
            <p:ph type="body" sz="quarter" idx="15"/>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fontAlgn="auto"/>
            <a:r>
              <a:rPr lang="zh-CN" altLang="en-US" strike="noStrike" noProof="1" dirty="0"/>
              <a:t>单击此处编辑母版文本样式</a:t>
            </a:r>
            <a:endParaRPr lang="zh-CN" altLang="en-US" strike="noStrike" noProof="1" dirty="0"/>
          </a:p>
        </p:txBody>
      </p:sp>
      <p:sp>
        <p:nvSpPr>
          <p:cNvPr id="13" name="文本占位符 12"/>
          <p:cNvSpPr>
            <a:spLocks noGrp="1"/>
          </p:cNvSpPr>
          <p:nvPr>
            <p:ph type="body" sz="quarter" idx="16"/>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fontAlgn="auto"/>
            <a:r>
              <a:rPr lang="zh-CN" altLang="en-US" strike="noStrike" noProof="1" dirty="0"/>
              <a:t>单击此处编辑母版文本样式</a:t>
            </a:r>
            <a:endParaRPr lang="zh-CN" altLang="en-US" strike="noStrike" noProof="1" dirty="0"/>
          </a:p>
        </p:txBody>
      </p:sp>
      <p:sp>
        <p:nvSpPr>
          <p:cNvPr id="3" name="日期占位符 2"/>
          <p:cNvSpPr>
            <a:spLocks noGrp="1"/>
          </p:cNvSpPr>
          <p:nvPr>
            <p:ph type="dt" sz="half" idx="10"/>
            <p:custDataLst>
              <p:tags r:id="rId5"/>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custDataLst>
              <p:tags r:id="rId6"/>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dirty="0"/>
          </a:p>
        </p:txBody>
      </p:sp>
      <p:sp>
        <p:nvSpPr>
          <p:cNvPr id="5" name="灯片编号占位符 4"/>
          <p:cNvSpPr>
            <a:spLocks noGrp="1"/>
          </p:cNvSpPr>
          <p:nvPr>
            <p:ph type="sldNum" sz="quarter" idx="12"/>
            <p:custDataLst>
              <p:tags r:id="rId7"/>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8850"/>
            <a:ext cx="12192000" cy="49403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auto"/>
            <a:endParaRPr lang="en-US" altLang="zh-CN" strike="noStrike" noProof="1">
              <a:sym typeface="+mn-ea"/>
            </a:endParaRPr>
          </a:p>
        </p:txBody>
      </p:sp>
      <p:grpSp>
        <p:nvGrpSpPr>
          <p:cNvPr id="19460" name="组合 8"/>
          <p:cNvGrpSpPr/>
          <p:nvPr/>
        </p:nvGrpSpPr>
        <p:grpSpPr>
          <a:xfrm>
            <a:off x="125413" y="2689225"/>
            <a:ext cx="12063412" cy="1897063"/>
            <a:chOff x="126034" y="2688900"/>
            <a:chExt cx="12062792" cy="1896745"/>
          </a:xfrm>
        </p:grpSpPr>
        <p:pic>
          <p:nvPicPr>
            <p:cNvPr id="19461" name="图片 5"/>
            <p:cNvPicPr>
              <a:picLocks noChangeAspect="1"/>
            </p:cNvPicPr>
            <p:nvPr userDrawn="1">
              <p:custDataLst>
                <p:tags r:id="rId3"/>
              </p:custDataLst>
            </p:nvPr>
          </p:nvPicPr>
          <p:blipFill>
            <a:blip r:embed="rId4"/>
            <a:stretch>
              <a:fillRect/>
            </a:stretch>
          </p:blipFill>
          <p:spPr>
            <a:xfrm>
              <a:off x="126034" y="2716273"/>
              <a:ext cx="1080465" cy="1748999"/>
            </a:xfrm>
            <a:prstGeom prst="rect">
              <a:avLst/>
            </a:prstGeom>
            <a:noFill/>
            <a:ln w="9525">
              <a:noFill/>
            </a:ln>
          </p:spPr>
        </p:pic>
        <p:pic>
          <p:nvPicPr>
            <p:cNvPr id="19462" name="图片 7"/>
            <p:cNvPicPr>
              <a:picLocks noChangeAspect="1"/>
            </p:cNvPicPr>
            <p:nvPr userDrawn="1">
              <p:custDataLst>
                <p:tags r:id="rId5"/>
              </p:custDataLst>
            </p:nvPr>
          </p:nvPicPr>
          <p:blipFill>
            <a:blip r:embed="rId6"/>
            <a:stretch>
              <a:fillRect/>
            </a:stretch>
          </p:blipFill>
          <p:spPr>
            <a:xfrm>
              <a:off x="10305416" y="2688900"/>
              <a:ext cx="1883410" cy="1896745"/>
            </a:xfrm>
            <a:prstGeom prst="rect">
              <a:avLst/>
            </a:prstGeom>
            <a:noFill/>
            <a:ln w="9525">
              <a:noFill/>
            </a:ln>
          </p:spPr>
        </p:pic>
      </p:grpSp>
      <p:sp>
        <p:nvSpPr>
          <p:cNvPr id="2" name="标题 1"/>
          <p:cNvSpPr>
            <a:spLocks noGrp="1"/>
          </p:cNvSpPr>
          <p:nvPr>
            <p:ph type="title" hasCustomPrompt="1"/>
          </p:nvPr>
        </p:nvSpPr>
        <p:spPr>
          <a:xfrm>
            <a:off x="1522800" y="1339200"/>
            <a:ext cx="9144000" cy="2386800"/>
          </a:xfrm>
        </p:spPr>
        <p:txBody>
          <a:bodyPr anchor="b"/>
          <a:lstStyle>
            <a:lvl1pPr algn="ctr">
              <a:defRPr sz="600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auto"/>
            <a:r>
              <a:rPr lang="zh-CN" altLang="en-US" strike="noStrike" noProof="1" dirty="0"/>
              <a:t>单击此处编辑标题</a:t>
            </a:r>
            <a:endParaRPr lang="zh-CN" altLang="en-US" strike="noStrike" noProof="1" dirty="0"/>
          </a:p>
        </p:txBody>
      </p:sp>
      <p:sp>
        <p:nvSpPr>
          <p:cNvPr id="7" name="文本占位符 6"/>
          <p:cNvSpPr>
            <a:spLocks noGrp="1"/>
          </p:cNvSpPr>
          <p:nvPr>
            <p:ph type="body" sz="quarter" idx="13"/>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fontAlgn="auto"/>
            <a:r>
              <a:rPr lang="zh-CN" altLang="en-US" strike="noStrike" noProof="1" dirty="0"/>
              <a:t>单击此处编辑母版文本样式</a:t>
            </a:r>
            <a:endParaRPr lang="zh-CN" altLang="en-US" strike="noStrike" noProof="1" dirty="0"/>
          </a:p>
        </p:txBody>
      </p:sp>
      <p:sp>
        <p:nvSpPr>
          <p:cNvPr id="3" name="日期占位符 2"/>
          <p:cNvSpPr>
            <a:spLocks noGrp="1"/>
          </p:cNvSpPr>
          <p:nvPr>
            <p:ph type="dt" sz="half" idx="10"/>
            <p:custDataLst>
              <p:tags r:id="rId7"/>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custDataLst>
              <p:tags r:id="rId8"/>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dirty="0"/>
          </a:p>
        </p:txBody>
      </p:sp>
      <p:sp>
        <p:nvSpPr>
          <p:cNvPr id="5" name="灯片编号占位符 4"/>
          <p:cNvSpPr>
            <a:spLocks noGrp="1"/>
          </p:cNvSpPr>
          <p:nvPr>
            <p:ph type="sldNum" sz="quarter" idx="12"/>
            <p:custDataLst>
              <p:tags r:id="rId9"/>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5123" name="图片 8"/>
          <p:cNvPicPr>
            <a:picLocks noChangeAspect="1"/>
          </p:cNvPicPr>
          <p:nvPr>
            <p:custDataLst>
              <p:tags r:id="rId2"/>
            </p:custDataLst>
          </p:nvPr>
        </p:nvPicPr>
        <p:blipFill>
          <a:blip r:embed="rId3"/>
          <a:stretch>
            <a:fillRect/>
          </a:stretch>
        </p:blipFill>
        <p:spPr>
          <a:xfrm>
            <a:off x="11158538" y="0"/>
            <a:ext cx="847725" cy="885825"/>
          </a:xfrm>
          <a:prstGeom prst="rect">
            <a:avLst/>
          </a:prstGeom>
          <a:noFill/>
          <a:ln w="9525">
            <a:noFill/>
          </a:ln>
        </p:spPr>
      </p:pic>
      <p:sp>
        <p:nvSpPr>
          <p:cNvPr id="2" name="标题 1"/>
          <p:cNvSpPr>
            <a:spLocks noGrp="1"/>
          </p:cNvSpPr>
          <p:nvPr>
            <p:ph type="title"/>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fontAlgn="auto"/>
            <a:r>
              <a:rPr strike="noStrike" noProof="1">
                <a:sym typeface="+mn-ea"/>
              </a:rPr>
              <a:t>单击此处编辑母版文本样式</a:t>
            </a:r>
            <a:endParaRPr strike="noStrike" noProof="1">
              <a:sym typeface="+mn-ea"/>
            </a:endParaRPr>
          </a:p>
          <a:p>
            <a:pPr lvl="1" fontAlgn="auto"/>
            <a:r>
              <a:rPr strike="noStrike" noProof="1">
                <a:sym typeface="+mn-ea"/>
              </a:rPr>
              <a:t>第二级</a:t>
            </a:r>
            <a:endParaRPr strike="noStrike" noProof="1">
              <a:sym typeface="+mn-ea"/>
            </a:endParaRPr>
          </a:p>
          <a:p>
            <a:pPr lvl="2" fontAlgn="auto"/>
            <a:r>
              <a:rPr strike="noStrike" noProof="1">
                <a:sym typeface="+mn-ea"/>
              </a:rPr>
              <a:t>第三级</a:t>
            </a:r>
            <a:endParaRPr strike="noStrike" noProof="1">
              <a:sym typeface="+mn-ea"/>
            </a:endParaRPr>
          </a:p>
          <a:p>
            <a:pPr lvl="3" fontAlgn="auto"/>
            <a:r>
              <a:rPr strike="noStrike" noProof="1">
                <a:sym typeface="+mn-ea"/>
              </a:rPr>
              <a:t>第四级</a:t>
            </a:r>
            <a:endParaRPr strike="noStrike" noProof="1">
              <a:sym typeface="+mn-ea"/>
            </a:endParaRPr>
          </a:p>
          <a:p>
            <a:pPr lvl="4" fontAlgn="auto"/>
            <a:r>
              <a:rPr strike="noStrike" noProof="1">
                <a:sym typeface="+mn-ea"/>
              </a:rPr>
              <a:t>第五级</a:t>
            </a:r>
            <a:endParaRPr strike="noStrike" noProof="1">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5" name="日期占位符 4"/>
          <p:cNvSpPr>
            <a:spLocks noGrp="1"/>
          </p:cNvSpPr>
          <p:nvPr>
            <p:ph type="dt" sz="half" idx="10"/>
            <p:custDataLst>
              <p:tags r:id="rId4"/>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custDataLst>
              <p:tags r:id="rId5"/>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a:p>
        </p:txBody>
      </p:sp>
      <p:sp>
        <p:nvSpPr>
          <p:cNvPr id="7" name="灯片编号占位符 6"/>
          <p:cNvSpPr>
            <a:spLocks noGrp="1"/>
          </p:cNvSpPr>
          <p:nvPr>
            <p:ph type="sldNum" sz="quarter" idx="12"/>
            <p:custDataLst>
              <p:tags r:id="rId6"/>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6147" name="图片 10"/>
          <p:cNvPicPr>
            <a:picLocks noChangeAspect="1"/>
          </p:cNvPicPr>
          <p:nvPr>
            <p:custDataLst>
              <p:tags r:id="rId2"/>
            </p:custDataLst>
          </p:nvPr>
        </p:nvPicPr>
        <p:blipFill>
          <a:blip r:embed="rId3"/>
          <a:stretch>
            <a:fillRect/>
          </a:stretch>
        </p:blipFill>
        <p:spPr>
          <a:xfrm>
            <a:off x="11158538" y="0"/>
            <a:ext cx="847725" cy="885825"/>
          </a:xfrm>
          <a:prstGeom prst="rect">
            <a:avLst/>
          </a:prstGeom>
          <a:noFill/>
          <a:ln w="9525">
            <a:noFill/>
          </a:ln>
        </p:spPr>
      </p:pic>
      <p:sp>
        <p:nvSpPr>
          <p:cNvPr id="2" name="标题 1"/>
          <p:cNvSpPr>
            <a:spLocks noGrp="1"/>
          </p:cNvSpPr>
          <p:nvPr>
            <p:ph type="title"/>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dirty="0"/>
              <a:t>单击此处编辑文本</a:t>
            </a:r>
            <a:endParaRPr lang="zh-CN" altLang="en-US" strike="noStrike" noProof="1"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fontAlgn="auto"/>
            <a:r>
              <a:rPr strike="noStrike" noProof="1" dirty="0">
                <a:sym typeface="+mn-ea"/>
              </a:rPr>
              <a:t>单击此处编辑母版文本样式</a:t>
            </a:r>
            <a:endParaRPr strike="noStrike" noProof="1" dirty="0">
              <a:sym typeface="+mn-ea"/>
            </a:endParaRPr>
          </a:p>
          <a:p>
            <a:pPr lvl="1" fontAlgn="auto"/>
            <a:r>
              <a:rPr strike="noStrike" noProof="1" dirty="0">
                <a:sym typeface="+mn-ea"/>
              </a:rPr>
              <a:t>第二级</a:t>
            </a:r>
            <a:endParaRPr strike="noStrike" noProof="1" dirty="0">
              <a:sym typeface="+mn-ea"/>
            </a:endParaRPr>
          </a:p>
          <a:p>
            <a:pPr lvl="2" fontAlgn="auto"/>
            <a:r>
              <a:rPr strike="noStrike" noProof="1" dirty="0">
                <a:sym typeface="+mn-ea"/>
              </a:rPr>
              <a:t>第三级</a:t>
            </a:r>
            <a:endParaRPr strike="noStrike" noProof="1" dirty="0">
              <a:sym typeface="+mn-ea"/>
            </a:endParaRPr>
          </a:p>
          <a:p>
            <a:pPr lvl="3" fontAlgn="auto"/>
            <a:r>
              <a:rPr strike="noStrike" noProof="1" dirty="0">
                <a:sym typeface="+mn-ea"/>
              </a:rPr>
              <a:t>第四级</a:t>
            </a:r>
            <a:endParaRPr strike="noStrike" noProof="1" dirty="0">
              <a:sym typeface="+mn-ea"/>
            </a:endParaRPr>
          </a:p>
          <a:p>
            <a:pPr lvl="4" fontAlgn="auto"/>
            <a:r>
              <a:rPr strike="noStrike" noProof="1" dirty="0">
                <a:sym typeface="+mn-ea"/>
              </a:rPr>
              <a:t>第五级</a:t>
            </a:r>
            <a:endParaRPr strike="noStrike" noProof="1"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strike="noStrike" noProof="1">
                <a:sym typeface="+mn-ea"/>
              </a:rPr>
              <a:t>单击此处编辑文本</a:t>
            </a:r>
            <a:endParaRPr strike="noStrike" noProof="1">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fontAlgn="auto"/>
            <a:r>
              <a:rPr strike="noStrike" noProof="1" dirty="0">
                <a:sym typeface="+mn-ea"/>
              </a:rPr>
              <a:t>单击此处编辑母版文本样式</a:t>
            </a:r>
            <a:endParaRPr strike="noStrike" noProof="1" dirty="0">
              <a:sym typeface="+mn-ea"/>
            </a:endParaRPr>
          </a:p>
          <a:p>
            <a:pPr lvl="1" fontAlgn="auto"/>
            <a:r>
              <a:rPr strike="noStrike" noProof="1" dirty="0">
                <a:sym typeface="+mn-ea"/>
              </a:rPr>
              <a:t>第二级</a:t>
            </a:r>
            <a:endParaRPr strike="noStrike" noProof="1" dirty="0">
              <a:sym typeface="+mn-ea"/>
            </a:endParaRPr>
          </a:p>
          <a:p>
            <a:pPr lvl="2" fontAlgn="auto"/>
            <a:r>
              <a:rPr strike="noStrike" noProof="1" dirty="0">
                <a:sym typeface="+mn-ea"/>
              </a:rPr>
              <a:t>第三级</a:t>
            </a:r>
            <a:endParaRPr strike="noStrike" noProof="1" dirty="0">
              <a:sym typeface="+mn-ea"/>
            </a:endParaRPr>
          </a:p>
          <a:p>
            <a:pPr lvl="3" fontAlgn="auto"/>
            <a:r>
              <a:rPr strike="noStrike" noProof="1" dirty="0">
                <a:sym typeface="+mn-ea"/>
              </a:rPr>
              <a:t>第四级</a:t>
            </a:r>
            <a:endParaRPr strike="noStrike" noProof="1" dirty="0">
              <a:sym typeface="+mn-ea"/>
            </a:endParaRPr>
          </a:p>
          <a:p>
            <a:pPr lvl="4" fontAlgn="auto"/>
            <a:r>
              <a:rPr strike="noStrike" noProof="1" dirty="0">
                <a:sym typeface="+mn-ea"/>
              </a:rPr>
              <a:t>第五级</a:t>
            </a:r>
            <a:endParaRPr strike="noStrike" noProof="1" dirty="0">
              <a:sym typeface="+mn-ea"/>
            </a:endParaRPr>
          </a:p>
        </p:txBody>
      </p:sp>
      <p:sp>
        <p:nvSpPr>
          <p:cNvPr id="7" name="日期占位符 6"/>
          <p:cNvSpPr>
            <a:spLocks noGrp="1"/>
          </p:cNvSpPr>
          <p:nvPr>
            <p:ph type="dt" sz="half" idx="10"/>
            <p:custDataLst>
              <p:tags r:id="rId4"/>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custDataLst>
              <p:tags r:id="rId5"/>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a:p>
        </p:txBody>
      </p:sp>
      <p:sp>
        <p:nvSpPr>
          <p:cNvPr id="9" name="灯片编号占位符 8"/>
          <p:cNvSpPr>
            <a:spLocks noGrp="1"/>
          </p:cNvSpPr>
          <p:nvPr>
            <p:ph type="sldNum" sz="quarter" idx="12"/>
            <p:custDataLst>
              <p:tags r:id="rId6"/>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7171" name="组合 5"/>
          <p:cNvGrpSpPr/>
          <p:nvPr/>
        </p:nvGrpSpPr>
        <p:grpSpPr>
          <a:xfrm>
            <a:off x="0" y="0"/>
            <a:ext cx="11795125" cy="6858000"/>
            <a:chOff x="0" y="0"/>
            <a:chExt cx="11794603" cy="6858000"/>
          </a:xfrm>
        </p:grpSpPr>
        <p:sp>
          <p:nvSpPr>
            <p:cNvPr id="7" name="矩形 6"/>
            <p:cNvSpPr/>
            <p:nvPr>
              <p:custDataLst>
                <p:tags r:id="rId2"/>
              </p:custDataLst>
            </p:nvPr>
          </p:nvSpPr>
          <p:spPr>
            <a:xfrm>
              <a:off x="11412638" y="4224762"/>
              <a:ext cx="381965" cy="145841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nvGrpSpPr>
            <p:cNvPr id="7173" name="组合 7"/>
            <p:cNvGrpSpPr/>
            <p:nvPr/>
          </p:nvGrpSpPr>
          <p:grpSpPr>
            <a:xfrm>
              <a:off x="0" y="0"/>
              <a:ext cx="11611337" cy="6858000"/>
              <a:chOff x="0" y="0"/>
              <a:chExt cx="11611337" cy="6858000"/>
            </a:xfrm>
          </p:grpSpPr>
          <p:grpSp>
            <p:nvGrpSpPr>
              <p:cNvPr id="7174" name="组合 8"/>
              <p:cNvGrpSpPr/>
              <p:nvPr/>
            </p:nvGrpSpPr>
            <p:grpSpPr>
              <a:xfrm>
                <a:off x="0" y="0"/>
                <a:ext cx="11611337" cy="6858000"/>
                <a:chOff x="0" y="0"/>
                <a:chExt cx="11611337" cy="6858000"/>
              </a:xfrm>
            </p:grpSpPr>
            <p:sp>
              <p:nvSpPr>
                <p:cNvPr id="11" name="矩形 10"/>
                <p:cNvSpPr/>
                <p:nvPr>
                  <p:custDataLst>
                    <p:tags r:id="rId3"/>
                  </p:custDataLst>
                </p:nvPr>
              </p:nvSpPr>
              <p:spPr>
                <a:xfrm>
                  <a:off x="0" y="0"/>
                  <a:ext cx="60960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sp>
              <p:nvSpPr>
                <p:cNvPr id="12" name="矩形 11"/>
                <p:cNvSpPr/>
                <p:nvPr>
                  <p:custDataLst>
                    <p:tags r:id="rId4"/>
                  </p:custDataLst>
                </p:nvPr>
              </p:nvSpPr>
              <p:spPr>
                <a:xfrm>
                  <a:off x="580664" y="593203"/>
                  <a:ext cx="11030673" cy="567159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7177" name="图片 12"/>
                <p:cNvPicPr>
                  <a:picLocks noChangeAspect="1"/>
                </p:cNvPicPr>
                <p:nvPr>
                  <p:custDataLst>
                    <p:tags r:id="rId5"/>
                  </p:custDataLst>
                </p:nvPr>
              </p:nvPicPr>
              <p:blipFill>
                <a:blip r:embed="rId6"/>
                <a:stretch>
                  <a:fillRect/>
                </a:stretch>
              </p:blipFill>
              <p:spPr>
                <a:xfrm>
                  <a:off x="1180616" y="2097979"/>
                  <a:ext cx="3784923" cy="4166820"/>
                </a:xfrm>
                <a:prstGeom prst="rect">
                  <a:avLst/>
                </a:prstGeom>
                <a:noFill/>
                <a:ln w="9525">
                  <a:noFill/>
                </a:ln>
              </p:spPr>
            </p:pic>
          </p:grpSp>
          <p:pic>
            <p:nvPicPr>
              <p:cNvPr id="7178" name="图片 9"/>
              <p:cNvPicPr>
                <a:picLocks noChangeAspect="1"/>
              </p:cNvPicPr>
              <p:nvPr>
                <p:custDataLst>
                  <p:tags r:id="rId7"/>
                </p:custDataLst>
              </p:nvPr>
            </p:nvPicPr>
            <p:blipFill>
              <a:blip r:embed="rId8"/>
              <a:stretch>
                <a:fillRect/>
              </a:stretch>
            </p:blipFill>
            <p:spPr>
              <a:xfrm flipH="1">
                <a:off x="4476896" y="5150734"/>
                <a:ext cx="518030" cy="855079"/>
              </a:xfrm>
              <a:prstGeom prst="rect">
                <a:avLst/>
              </a:prstGeom>
              <a:noFill/>
              <a:ln w="9525">
                <a:noFill/>
              </a:ln>
            </p:spPr>
          </p:pic>
        </p:grpSp>
      </p:grpSp>
      <p:sp>
        <p:nvSpPr>
          <p:cNvPr id="2" name="标题 1"/>
          <p:cNvSpPr>
            <a:spLocks noGrp="1"/>
          </p:cNvSpPr>
          <p:nvPr>
            <p:ph type="title"/>
          </p:nvPr>
        </p:nvSpPr>
        <p:spPr>
          <a:xfrm>
            <a:off x="6285775" y="920144"/>
            <a:ext cx="4937088"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日期占位符 2"/>
          <p:cNvSpPr>
            <a:spLocks noGrp="1"/>
          </p:cNvSpPr>
          <p:nvPr>
            <p:ph type="dt" sz="half" idx="10"/>
            <p:custDataLst>
              <p:tags r:id="rId9"/>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custDataLst>
              <p:tags r:id="rId10"/>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a:p>
        </p:txBody>
      </p:sp>
      <p:sp>
        <p:nvSpPr>
          <p:cNvPr id="5" name="灯片编号占位符 4"/>
          <p:cNvSpPr>
            <a:spLocks noGrp="1"/>
          </p:cNvSpPr>
          <p:nvPr>
            <p:ph type="sldNum" sz="quarter" idx="12"/>
            <p:custDataLst>
              <p:tags r:id="rId11"/>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bg>
      <p:bgPr>
        <a:solidFill>
          <a:schemeClr val="bg2"/>
        </a:solidFill>
        <a:effectLst/>
      </p:bgPr>
    </p:bg>
    <p:spTree>
      <p:nvGrpSpPr>
        <p:cNvPr id="1" name=""/>
        <p:cNvGrpSpPr/>
        <p:nvPr/>
      </p:nvGrpSpPr>
      <p:grpSpPr>
        <a:xfrm>
          <a:off x="0" y="0"/>
          <a:ext cx="0" cy="0"/>
          <a:chOff x="0" y="0"/>
          <a:chExt cx="0" cy="0"/>
        </a:xfrm>
      </p:grpSpPr>
      <p:pic>
        <p:nvPicPr>
          <p:cNvPr id="8195" name="图片 5"/>
          <p:cNvPicPr>
            <a:picLocks noChangeAspect="1"/>
          </p:cNvPicPr>
          <p:nvPr>
            <p:custDataLst>
              <p:tags r:id="rId2"/>
            </p:custDataLst>
          </p:nvPr>
        </p:nvPicPr>
        <p:blipFill>
          <a:blip r:embed="rId3"/>
          <a:stretch>
            <a:fillRect/>
          </a:stretch>
        </p:blipFill>
        <p:spPr>
          <a:xfrm>
            <a:off x="11158538" y="0"/>
            <a:ext cx="847725" cy="885825"/>
          </a:xfrm>
          <a:prstGeom prst="rect">
            <a:avLst/>
          </a:prstGeom>
          <a:noFill/>
          <a:ln w="9525">
            <a:noFill/>
          </a:ln>
        </p:spPr>
      </p:pic>
      <p:sp>
        <p:nvSpPr>
          <p:cNvPr id="5" name="标题 4"/>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2" name="日期占位符 1"/>
          <p:cNvSpPr>
            <a:spLocks noGrp="1"/>
          </p:cNvSpPr>
          <p:nvPr>
            <p:ph type="dt" sz="half" idx="10"/>
            <p:custDataLst>
              <p:tags r:id="rId4"/>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custDataLst>
              <p:tags r:id="rId5"/>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a:p>
        </p:txBody>
      </p:sp>
      <p:sp>
        <p:nvSpPr>
          <p:cNvPr id="4" name="灯片编号占位符 3"/>
          <p:cNvSpPr>
            <a:spLocks noGrp="1"/>
          </p:cNvSpPr>
          <p:nvPr>
            <p:ph type="sldNum" sz="quarter" idx="12"/>
            <p:custDataLst>
              <p:tags r:id="rId6"/>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219" name="图片 8"/>
          <p:cNvPicPr>
            <a:picLocks noChangeAspect="1"/>
          </p:cNvPicPr>
          <p:nvPr>
            <p:custDataLst>
              <p:tags r:id="rId2"/>
            </p:custDataLst>
          </p:nvPr>
        </p:nvPicPr>
        <p:blipFill>
          <a:blip r:embed="rId3"/>
          <a:stretch>
            <a:fillRect/>
          </a:stretch>
        </p:blipFill>
        <p:spPr>
          <a:xfrm>
            <a:off x="11158538" y="0"/>
            <a:ext cx="847725" cy="885825"/>
          </a:xfrm>
          <a:prstGeom prst="rect">
            <a:avLst/>
          </a:prstGeom>
          <a:noFill/>
          <a:ln w="9525">
            <a:noFill/>
          </a:ln>
        </p:spPr>
      </p:pic>
      <p:sp>
        <p:nvSpPr>
          <p:cNvPr id="2" name="标题 1"/>
          <p:cNvSpPr>
            <a:spLocks noGrp="1"/>
          </p:cNvSpPr>
          <p:nvPr>
            <p:ph type="title"/>
          </p:nvPr>
        </p:nvSpPr>
        <p:spPr>
          <a:xfrm>
            <a:off x="669930"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fontAlgn="auto"/>
            <a:endParaRPr strike="noStrike" noProof="1"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fontAlgn="auto"/>
            <a:r>
              <a:rPr strike="noStrike" noProof="1">
                <a:sym typeface="+mn-ea"/>
              </a:rPr>
              <a:t>单击此处编辑母版文本样式</a:t>
            </a:r>
            <a:endParaRPr strike="noStrike" noProof="1">
              <a:sym typeface="+mn-ea"/>
            </a:endParaRPr>
          </a:p>
        </p:txBody>
      </p:sp>
      <p:sp>
        <p:nvSpPr>
          <p:cNvPr id="5" name="日期占位符 4"/>
          <p:cNvSpPr>
            <a:spLocks noGrp="1"/>
          </p:cNvSpPr>
          <p:nvPr>
            <p:ph type="dt" sz="half" idx="10"/>
            <p:custDataLst>
              <p:tags r:id="rId4"/>
            </p:custDataLst>
          </p:nvPr>
        </p:nvSpPr>
        <p:spPr>
          <a:xfrm>
            <a:off x="879475" y="6350000"/>
            <a:ext cx="2700338" cy="315913"/>
          </a:xfrm>
          <a:prstGeom prst="rect">
            <a:avLst/>
          </a:prstGeom>
        </p:spPr>
        <p:txBody>
          <a:bodyPr vert="horz" lIns="91440" tIns="45720" rIns="91440" bIns="45720" rtlCol="0" anchor="ctr">
            <a:normAutofit/>
          </a:bodyPr>
          <a:lstStyle/>
          <a:p>
            <a:pPr fontAlgn="auto"/>
            <a:fld id="{9EFD9D74-47D9-4702-A33C-335B63B48DBF}" type="datetimeFigureOut">
              <a:rPr lang="zh-CN" altLang="en-US" strike="noStrike" noProof="1" smtClean="0">
                <a:latin typeface="+mn-lt"/>
                <a:ea typeface="+mn-ea"/>
                <a:cs typeface="+mn-cs"/>
              </a:rPr>
            </a:fld>
            <a:endParaRPr lang="zh-CN" altLang="en-US" strike="noStrike" noProof="1" dirty="0"/>
          </a:p>
        </p:txBody>
      </p:sp>
      <p:sp>
        <p:nvSpPr>
          <p:cNvPr id="6" name="页脚占位符 5"/>
          <p:cNvSpPr>
            <a:spLocks noGrp="1"/>
          </p:cNvSpPr>
          <p:nvPr>
            <p:ph type="ftr" sz="quarter" idx="11"/>
            <p:custDataLst>
              <p:tags r:id="rId5"/>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dirty="0"/>
          </a:p>
        </p:txBody>
      </p:sp>
      <p:sp>
        <p:nvSpPr>
          <p:cNvPr id="7" name="灯片编号占位符 6"/>
          <p:cNvSpPr>
            <a:spLocks noGrp="1"/>
          </p:cNvSpPr>
          <p:nvPr>
            <p:ph type="sldNum" sz="quarter" idx="12"/>
            <p:custDataLst>
              <p:tags r:id="rId6"/>
            </p:custDataLst>
          </p:nvPr>
        </p:nvSpPr>
        <p:spPr>
          <a:xfrm>
            <a:off x="8610600" y="6350000"/>
            <a:ext cx="2700338" cy="315913"/>
          </a:xfrm>
          <a:prstGeom prst="rect">
            <a:avLst/>
          </a:prstGeom>
        </p:spPr>
        <p:txBody>
          <a:bodyPr vert="horz" lIns="91440" tIns="45720" rIns="91440" bIns="45720" rtlCol="0" anchor="ctr">
            <a:normAutofit/>
          </a:bodyPr>
          <a:lstStyle/>
          <a:p>
            <a:pPr fontAlgn="auto"/>
            <a:fld id="{FABC47A4-756D-490B-A52F-7D9E2C9FC05F}"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10243" name="组合 7"/>
          <p:cNvGrpSpPr/>
          <p:nvPr/>
        </p:nvGrpSpPr>
        <p:grpSpPr>
          <a:xfrm>
            <a:off x="285750" y="0"/>
            <a:ext cx="11720513" cy="6584950"/>
            <a:chOff x="286385" y="1"/>
            <a:chExt cx="11720499" cy="6584949"/>
          </a:xfrm>
        </p:grpSpPr>
        <p:sp>
          <p:nvSpPr>
            <p:cNvPr id="9" name="矩形 8"/>
            <p:cNvSpPr/>
            <p:nvPr userDrawn="1">
              <p:custDataLst>
                <p:tags r:id="rId2"/>
              </p:custDataLst>
            </p:nvPr>
          </p:nvSpPr>
          <p:spPr>
            <a:xfrm>
              <a:off x="286385" y="273050"/>
              <a:ext cx="11616055" cy="63119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auto"/>
              <a:endParaRPr lang="en-US" altLang="zh-CN" strike="noStrike" noProof="1" dirty="0">
                <a:sym typeface="+mn-ea"/>
              </a:endParaRPr>
            </a:p>
          </p:txBody>
        </p:sp>
        <p:pic>
          <p:nvPicPr>
            <p:cNvPr id="10245" name="图片 9"/>
            <p:cNvPicPr>
              <a:picLocks noChangeAspect="1"/>
            </p:cNvPicPr>
            <p:nvPr userDrawn="1">
              <p:custDataLst>
                <p:tags r:id="rId3"/>
              </p:custDataLst>
            </p:nvPr>
          </p:nvPicPr>
          <p:blipFill>
            <a:blip r:embed="rId4"/>
            <a:stretch>
              <a:fillRect/>
            </a:stretch>
          </p:blipFill>
          <p:spPr>
            <a:xfrm>
              <a:off x="11159130" y="1"/>
              <a:ext cx="847754" cy="885198"/>
            </a:xfrm>
            <a:prstGeom prst="rect">
              <a:avLst/>
            </a:prstGeom>
            <a:noFill/>
            <a:ln w="9525">
              <a:noFill/>
            </a:ln>
          </p:spPr>
        </p:pic>
      </p:grpSp>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竖排文字占位符 2"/>
          <p:cNvSpPr>
            <a:spLocks noGrp="1"/>
          </p:cNvSpPr>
          <p:nvPr>
            <p:ph type="body" orient="vert" idx="1"/>
          </p:nvPr>
        </p:nvSpPr>
        <p:spPr>
          <a:xfrm>
            <a:off x="669925" y="952500"/>
            <a:ext cx="9828101" cy="5388907"/>
          </a:xfrm>
        </p:spPr>
        <p:txBody>
          <a:bodyPr vert="eaVert" lIns="90170" tIns="46990" rIns="90170" bIns="4699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4" name="日期占位符 3"/>
          <p:cNvSpPr>
            <a:spLocks noGrp="1"/>
          </p:cNvSpPr>
          <p:nvPr>
            <p:ph type="dt" sz="half" idx="10"/>
            <p:custDataLst>
              <p:tags r:id="rId5"/>
            </p:custDataLst>
          </p:nvPr>
        </p:nvSpPr>
        <p:spPr>
          <a:xfrm>
            <a:off x="879475" y="6350000"/>
            <a:ext cx="2700338" cy="315913"/>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custDataLst>
              <p:tags r:id="rId6"/>
            </p:custDataLst>
          </p:nvPr>
        </p:nvSpPr>
        <p:spPr>
          <a:xfrm>
            <a:off x="4116388" y="6350000"/>
            <a:ext cx="3959225" cy="315913"/>
          </a:xfrm>
          <a:prstGeom prst="rect">
            <a:avLst/>
          </a:prstGeom>
        </p:spPr>
        <p:txBody>
          <a:bodyPr vert="horz" lIns="91440" tIns="45720" rIns="91440" bIns="45720" rtlCol="0" anchor="ctr">
            <a:normAutofit/>
          </a:bodyPr>
          <a:lstStyle/>
          <a:p>
            <a:pPr fontAlgn="auto"/>
            <a:endParaRPr lang="zh-CN" altLang="en-US" strike="noStrike" noProof="1"/>
          </a:p>
        </p:txBody>
      </p:sp>
      <p:sp>
        <p:nvSpPr>
          <p:cNvPr id="6" name="灯片编号占位符 5"/>
          <p:cNvSpPr>
            <a:spLocks noGrp="1"/>
          </p:cNvSpPr>
          <p:nvPr>
            <p:ph type="sldNum" sz="quarter" idx="12"/>
            <p:custDataLst>
              <p:tags r:id="rId7"/>
            </p:custDataLst>
          </p:nvPr>
        </p:nvSpPr>
        <p:spPr>
          <a:xfrm>
            <a:off x="8610600" y="6350000"/>
            <a:ext cx="2700338" cy="315913"/>
          </a:xfrm>
          <a:prstGeom prst="rect">
            <a:avLst/>
          </a:prstGeom>
        </p:spPr>
        <p:txBody>
          <a:bodyPr vert="horz" lIns="91440" tIns="45720" rIns="91440" bIns="45720" rtlCol="0" anchor="ctr">
            <a:normAutofit/>
          </a:body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04.xml"/><Relationship Id="rId23" Type="http://schemas.openxmlformats.org/officeDocument/2006/relationships/tags" Target="../tags/tag103.xml"/><Relationship Id="rId22" Type="http://schemas.openxmlformats.org/officeDocument/2006/relationships/tags" Target="../tags/tag102.xml"/><Relationship Id="rId21" Type="http://schemas.openxmlformats.org/officeDocument/2006/relationships/tags" Target="../tags/tag101.xml"/><Relationship Id="rId20" Type="http://schemas.openxmlformats.org/officeDocument/2006/relationships/tags" Target="../tags/tag100.xml"/><Relationship Id="rId2" Type="http://schemas.openxmlformats.org/officeDocument/2006/relationships/slideLayout" Target="../slideLayouts/slideLayout2.xml"/><Relationship Id="rId19" Type="http://schemas.openxmlformats.org/officeDocument/2006/relationships/tags" Target="../tags/tag9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5" Type="http://schemas.openxmlformats.org/officeDocument/2006/relationships/theme" Target="../theme/theme2.xml"/><Relationship Id="rId24" Type="http://schemas.openxmlformats.org/officeDocument/2006/relationships/tags" Target="../tags/tag208.xml"/><Relationship Id="rId23" Type="http://schemas.openxmlformats.org/officeDocument/2006/relationships/tags" Target="../tags/tag207.xml"/><Relationship Id="rId22" Type="http://schemas.openxmlformats.org/officeDocument/2006/relationships/tags" Target="../tags/tag206.xml"/><Relationship Id="rId21" Type="http://schemas.openxmlformats.org/officeDocument/2006/relationships/tags" Target="../tags/tag205.xml"/><Relationship Id="rId20" Type="http://schemas.openxmlformats.org/officeDocument/2006/relationships/tags" Target="../tags/tag204.xml"/><Relationship Id="rId2" Type="http://schemas.openxmlformats.org/officeDocument/2006/relationships/slideLayout" Target="../slideLayouts/slideLayout20.xml"/><Relationship Id="rId19" Type="http://schemas.openxmlformats.org/officeDocument/2006/relationships/tags" Target="../tags/tag203.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026" name="标题占位符 1"/>
          <p:cNvSpPr>
            <a:spLocks noGrp="1"/>
          </p:cNvSpPr>
          <p:nvPr>
            <p:ph type="title"/>
            <p:custDataLst>
              <p:tags r:id="rId19"/>
            </p:custDataLst>
          </p:nvPr>
        </p:nvSpPr>
        <p:spPr>
          <a:xfrm>
            <a:off x="669925" y="442913"/>
            <a:ext cx="10852150" cy="442912"/>
          </a:xfrm>
          <a:prstGeom prst="rect">
            <a:avLst/>
          </a:prstGeom>
          <a:noFill/>
          <a:ln w="9525">
            <a:noFill/>
          </a:ln>
        </p:spPr>
        <p:txBody>
          <a:bodyPr vert="horz" lIns="90170" tIns="46990" rIns="90170" bIns="46990" anchor="t" anchorCtr="0"/>
          <a:p>
            <a:pPr lvl="0"/>
            <a:r>
              <a:rPr lang="zh-CN" altLang="en-US" dirty="0"/>
              <a:t>单击此处编辑母版标题样式</a:t>
            </a:r>
            <a:endParaRPr lang="zh-CN" altLang="en-US" dirty="0"/>
          </a:p>
        </p:txBody>
      </p:sp>
      <p:sp>
        <p:nvSpPr>
          <p:cNvPr id="1027" name="文本占位符 2"/>
          <p:cNvSpPr>
            <a:spLocks noGrp="1"/>
          </p:cNvSpPr>
          <p:nvPr>
            <p:ph type="body"/>
            <p:custDataLst>
              <p:tags r:id="rId20"/>
            </p:custDataLst>
          </p:nvPr>
        </p:nvSpPr>
        <p:spPr>
          <a:xfrm>
            <a:off x="669925" y="952500"/>
            <a:ext cx="10852150" cy="5389563"/>
          </a:xfrm>
          <a:prstGeom prst="rect">
            <a:avLst/>
          </a:prstGeom>
          <a:noFill/>
          <a:ln w="9525">
            <a:noFill/>
          </a:ln>
        </p:spPr>
        <p:txBody>
          <a:bodyPr vert="horz" lIns="90170" tIns="46990" rIns="90170" bIns="46990"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475" y="6350000"/>
            <a:ext cx="2700338" cy="315913"/>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custDataLst>
              <p:tags r:id="rId22"/>
            </p:custDataLst>
          </p:nvPr>
        </p:nvSpPr>
        <p:spPr>
          <a:xfrm>
            <a:off x="4116388" y="6350000"/>
            <a:ext cx="3959225" cy="315913"/>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fontAlgn="auto"/>
            <a:endParaRPr lang="zh-CN" altLang="en-US" strike="noStrike" noProof="1" dirty="0"/>
          </a:p>
        </p:txBody>
      </p:sp>
      <p:sp>
        <p:nvSpPr>
          <p:cNvPr id="6" name="灯片编号占位符 5"/>
          <p:cNvSpPr>
            <a:spLocks noGrp="1"/>
          </p:cNvSpPr>
          <p:nvPr>
            <p:ph type="sldNum" sz="quarter" idx="4"/>
            <p:custDataLst>
              <p:tags r:id="rId23"/>
            </p:custDataLst>
          </p:nvPr>
        </p:nvSpPr>
        <p:spPr>
          <a:xfrm>
            <a:off x="8610600" y="6350000"/>
            <a:ext cx="2700338" cy="315913"/>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fontAlgn="auto"/>
            <a:fld id="{49AE70B2-8BF9-45C0-BB95-33D1B9D3A854}" type="slidenum">
              <a:rPr lang="zh-CN" altLang="en-US" strike="noStrike" noProof="1" smtClean="0">
                <a:latin typeface="+mn-lt"/>
                <a:ea typeface="+mn-ea"/>
                <a:cs typeface="+mn-cs"/>
              </a:rPr>
            </a:fld>
            <a:endParaRPr lang="zh-CN" altLang="en-US" strike="noStrike" noProof="1"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026" name="标题占位符 1"/>
          <p:cNvSpPr>
            <a:spLocks noGrp="1"/>
          </p:cNvSpPr>
          <p:nvPr>
            <p:ph type="title"/>
            <p:custDataLst>
              <p:tags r:id="rId19"/>
            </p:custDataLst>
          </p:nvPr>
        </p:nvSpPr>
        <p:spPr>
          <a:xfrm>
            <a:off x="669925" y="442913"/>
            <a:ext cx="10852150" cy="442912"/>
          </a:xfrm>
          <a:prstGeom prst="rect">
            <a:avLst/>
          </a:prstGeom>
          <a:noFill/>
          <a:ln w="9525">
            <a:noFill/>
          </a:ln>
        </p:spPr>
        <p:txBody>
          <a:bodyPr vert="horz" lIns="90170" tIns="46990" rIns="90170" bIns="46990" anchor="t" anchorCtr="0"/>
          <a:p>
            <a:pPr lvl="0"/>
            <a:r>
              <a:rPr lang="zh-CN" altLang="en-US" dirty="0"/>
              <a:t>单击此处编辑母版标题样式</a:t>
            </a:r>
            <a:endParaRPr lang="zh-CN" altLang="en-US" dirty="0"/>
          </a:p>
        </p:txBody>
      </p:sp>
      <p:sp>
        <p:nvSpPr>
          <p:cNvPr id="1027" name="文本占位符 2"/>
          <p:cNvSpPr>
            <a:spLocks noGrp="1"/>
          </p:cNvSpPr>
          <p:nvPr>
            <p:ph type="body"/>
            <p:custDataLst>
              <p:tags r:id="rId20"/>
            </p:custDataLst>
          </p:nvPr>
        </p:nvSpPr>
        <p:spPr>
          <a:xfrm>
            <a:off x="669925" y="952500"/>
            <a:ext cx="10852150" cy="5389563"/>
          </a:xfrm>
          <a:prstGeom prst="rect">
            <a:avLst/>
          </a:prstGeom>
          <a:noFill/>
          <a:ln w="9525">
            <a:noFill/>
          </a:ln>
        </p:spPr>
        <p:txBody>
          <a:bodyPr vert="horz" lIns="90170" tIns="46990" rIns="90170" bIns="46990"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475" y="6350000"/>
            <a:ext cx="2700338" cy="315913"/>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custDataLst>
              <p:tags r:id="rId22"/>
            </p:custDataLst>
          </p:nvPr>
        </p:nvSpPr>
        <p:spPr>
          <a:xfrm>
            <a:off x="4116388" y="6350000"/>
            <a:ext cx="3959225" cy="315913"/>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fontAlgn="auto"/>
            <a:endParaRPr lang="zh-CN" altLang="en-US" strike="noStrike" noProof="1" dirty="0"/>
          </a:p>
        </p:txBody>
      </p:sp>
      <p:sp>
        <p:nvSpPr>
          <p:cNvPr id="6" name="灯片编号占位符 5"/>
          <p:cNvSpPr>
            <a:spLocks noGrp="1"/>
          </p:cNvSpPr>
          <p:nvPr>
            <p:ph type="sldNum" sz="quarter" idx="4"/>
            <p:custDataLst>
              <p:tags r:id="rId23"/>
            </p:custDataLst>
          </p:nvPr>
        </p:nvSpPr>
        <p:spPr>
          <a:xfrm>
            <a:off x="8610600" y="6350000"/>
            <a:ext cx="2700338" cy="315913"/>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fontAlgn="auto"/>
            <a:fld id="{49AE70B2-8BF9-45C0-BB95-33D1B9D3A854}" type="slidenum">
              <a:rPr lang="zh-CN" altLang="en-US" strike="noStrike" noProof="1" smtClean="0">
                <a:latin typeface="+mn-lt"/>
                <a:ea typeface="+mn-ea"/>
                <a:cs typeface="+mn-cs"/>
              </a:rPr>
            </a:fld>
            <a:endParaRPr lang="zh-CN" altLang="en-US" strike="noStrike" noProof="1"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hf sldNum="0" hdr="0" ftr="0" dt="0"/>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2.xml"/><Relationship Id="rId1"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4.xml"/></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tags" Target="../tags/tag225.xml"/><Relationship Id="rId3" Type="http://schemas.openxmlformats.org/officeDocument/2006/relationships/image" Target="../media/image30.png"/><Relationship Id="rId2" Type="http://schemas.openxmlformats.org/officeDocument/2006/relationships/image" Target="../media/image29.wmf"/><Relationship Id="rId1"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tags" Target="../tags/tag226.xml"/><Relationship Id="rId3" Type="http://schemas.openxmlformats.org/officeDocument/2006/relationships/image" Target="../media/image32.png"/><Relationship Id="rId2" Type="http://schemas.openxmlformats.org/officeDocument/2006/relationships/image" Target="../media/image31.wmf"/><Relationship Id="rId1"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2.xml"/><Relationship Id="rId6" Type="http://schemas.openxmlformats.org/officeDocument/2006/relationships/tags" Target="../tags/tag227.xml"/><Relationship Id="rId5" Type="http://schemas.openxmlformats.org/officeDocument/2006/relationships/image" Target="../media/image35.png"/><Relationship Id="rId4" Type="http://schemas.openxmlformats.org/officeDocument/2006/relationships/image" Target="../media/image34.wmf"/><Relationship Id="rId3" Type="http://schemas.openxmlformats.org/officeDocument/2006/relationships/oleObject" Target="../embeddings/oleObject7.bin"/><Relationship Id="rId2" Type="http://schemas.openxmlformats.org/officeDocument/2006/relationships/image" Target="../media/image33.wmf"/><Relationship Id="rId1"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39.wmf"/><Relationship Id="rId7" Type="http://schemas.openxmlformats.org/officeDocument/2006/relationships/oleObject" Target="../embeddings/oleObject11.bin"/><Relationship Id="rId6" Type="http://schemas.openxmlformats.org/officeDocument/2006/relationships/image" Target="../media/image38.wmf"/><Relationship Id="rId5" Type="http://schemas.openxmlformats.org/officeDocument/2006/relationships/oleObject" Target="../embeddings/oleObject10.bin"/><Relationship Id="rId4" Type="http://schemas.openxmlformats.org/officeDocument/2006/relationships/image" Target="../media/image37.wmf"/><Relationship Id="rId3" Type="http://schemas.openxmlformats.org/officeDocument/2006/relationships/oleObject" Target="../embeddings/oleObject9.bin"/><Relationship Id="rId2" Type="http://schemas.openxmlformats.org/officeDocument/2006/relationships/image" Target="../media/image36.wmf"/><Relationship Id="rId18" Type="http://schemas.openxmlformats.org/officeDocument/2006/relationships/vmlDrawing" Target="../drawings/vmlDrawing7.vml"/><Relationship Id="rId17" Type="http://schemas.openxmlformats.org/officeDocument/2006/relationships/slideLayout" Target="../slideLayouts/slideLayout2.xml"/><Relationship Id="rId16" Type="http://schemas.openxmlformats.org/officeDocument/2006/relationships/tags" Target="../tags/tag228.xml"/><Relationship Id="rId15" Type="http://schemas.openxmlformats.org/officeDocument/2006/relationships/image" Target="../media/image42.wmf"/><Relationship Id="rId14" Type="http://schemas.openxmlformats.org/officeDocument/2006/relationships/oleObject" Target="../embeddings/oleObject15.bin"/><Relationship Id="rId13" Type="http://schemas.openxmlformats.org/officeDocument/2006/relationships/oleObject" Target="../embeddings/oleObject14.bin"/><Relationship Id="rId12" Type="http://schemas.openxmlformats.org/officeDocument/2006/relationships/image" Target="../media/image41.wmf"/><Relationship Id="rId11" Type="http://schemas.openxmlformats.org/officeDocument/2006/relationships/oleObject" Target="../embeddings/oleObject13.bin"/><Relationship Id="rId10" Type="http://schemas.openxmlformats.org/officeDocument/2006/relationships/image" Target="../media/image40.wmf"/><Relationship Id="rId1"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2.xml"/><Relationship Id="rId1" Type="http://schemas.openxmlformats.org/officeDocument/2006/relationships/image" Target="../media/image11.jpeg"/></Relationships>
</file>

<file path=ppt/slides/_rels/slide20.xml.rels><?xml version="1.0" encoding="UTF-8" standalone="yes"?>
<Relationships xmlns="http://schemas.openxmlformats.org/package/2006/relationships"><Relationship Id="rId7" Type="http://schemas.openxmlformats.org/officeDocument/2006/relationships/vmlDrawing" Target="../drawings/vmlDrawing8.vml"/><Relationship Id="rId6" Type="http://schemas.openxmlformats.org/officeDocument/2006/relationships/slideLayout" Target="../slideLayouts/slideLayout2.xml"/><Relationship Id="rId5" Type="http://schemas.openxmlformats.org/officeDocument/2006/relationships/tags" Target="../tags/tag230.xml"/><Relationship Id="rId4" Type="http://schemas.openxmlformats.org/officeDocument/2006/relationships/image" Target="../media/image44.wmf"/><Relationship Id="rId3" Type="http://schemas.openxmlformats.org/officeDocument/2006/relationships/oleObject" Target="../embeddings/oleObject17.bin"/><Relationship Id="rId2" Type="http://schemas.openxmlformats.org/officeDocument/2006/relationships/image" Target="../media/image43.wmf"/><Relationship Id="rId1" Type="http://schemas.openxmlformats.org/officeDocument/2006/relationships/oleObject" Target="../embeddings/oleObject16.bin"/></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1.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0.xml"/><Relationship Id="rId3" Type="http://schemas.openxmlformats.org/officeDocument/2006/relationships/tags" Target="../tags/tag232.xml"/><Relationship Id="rId2" Type="http://schemas.openxmlformats.org/officeDocument/2006/relationships/image" Target="../media/image46.GIF"/><Relationship Id="rId1" Type="http://schemas.openxmlformats.org/officeDocument/2006/relationships/image" Target="../media/image45.GIF"/></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0.xml"/><Relationship Id="rId4" Type="http://schemas.openxmlformats.org/officeDocument/2006/relationships/tags" Target="../tags/tag233.xml"/><Relationship Id="rId3" Type="http://schemas.openxmlformats.org/officeDocument/2006/relationships/image" Target="../media/image49.GIF"/><Relationship Id="rId2" Type="http://schemas.openxmlformats.org/officeDocument/2006/relationships/image" Target="../media/image48.GIF"/><Relationship Id="rId1" Type="http://schemas.openxmlformats.org/officeDocument/2006/relationships/image" Target="../media/image47.GIF"/></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0.xml"/><Relationship Id="rId4" Type="http://schemas.openxmlformats.org/officeDocument/2006/relationships/tags" Target="../tags/tag234.xml"/><Relationship Id="rId3" Type="http://schemas.openxmlformats.org/officeDocument/2006/relationships/image" Target="../media/image52.GIF"/><Relationship Id="rId2" Type="http://schemas.openxmlformats.org/officeDocument/2006/relationships/image" Target="../media/image51.GIF"/><Relationship Id="rId1" Type="http://schemas.openxmlformats.org/officeDocument/2006/relationships/image" Target="../media/image50.GIF"/></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36.xml"/><Relationship Id="rId1" Type="http://schemas.openxmlformats.org/officeDocument/2006/relationships/image" Target="../media/image53.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20.xml"/><Relationship Id="rId5" Type="http://schemas.openxmlformats.org/officeDocument/2006/relationships/tags" Target="../tags/tag239.xml"/><Relationship Id="rId4" Type="http://schemas.openxmlformats.org/officeDocument/2006/relationships/image" Target="../media/image53.png"/><Relationship Id="rId3" Type="http://schemas.openxmlformats.org/officeDocument/2006/relationships/tags" Target="../tags/tag238.xml"/><Relationship Id="rId2" Type="http://schemas.openxmlformats.org/officeDocument/2006/relationships/image" Target="../media/image54.png"/><Relationship Id="rId1" Type="http://schemas.openxmlformats.org/officeDocument/2006/relationships/tags" Target="../tags/tag23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40.xml"/><Relationship Id="rId1" Type="http://schemas.openxmlformats.org/officeDocument/2006/relationships/image" Target="../media/image5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1.xml"/><Relationship Id="rId1" Type="http://schemas.openxmlformats.org/officeDocument/2006/relationships/image" Target="../media/image5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3.xml"/><Relationship Id="rId1"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2.xml"/><Relationship Id="rId1" Type="http://schemas.openxmlformats.org/officeDocument/2006/relationships/image" Target="../media/image57.png"/></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243.xml"/><Relationship Id="rId3" Type="http://schemas.openxmlformats.org/officeDocument/2006/relationships/image" Target="../media/image59.png"/><Relationship Id="rId2" Type="http://schemas.openxmlformats.org/officeDocument/2006/relationships/image" Target="../media/image20.png"/><Relationship Id="rId1" Type="http://schemas.openxmlformats.org/officeDocument/2006/relationships/image" Target="../media/image5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4.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245.xml"/><Relationship Id="rId1" Type="http://schemas.openxmlformats.org/officeDocument/2006/relationships/image" Target="../media/image60.png"/></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22.bin"/><Relationship Id="rId8" Type="http://schemas.openxmlformats.org/officeDocument/2006/relationships/image" Target="../media/image64.wmf"/><Relationship Id="rId7" Type="http://schemas.openxmlformats.org/officeDocument/2006/relationships/oleObject" Target="../embeddings/oleObject21.bin"/><Relationship Id="rId6" Type="http://schemas.openxmlformats.org/officeDocument/2006/relationships/image" Target="../media/image63.wmf"/><Relationship Id="rId5" Type="http://schemas.openxmlformats.org/officeDocument/2006/relationships/oleObject" Target="../embeddings/oleObject20.bin"/><Relationship Id="rId4" Type="http://schemas.openxmlformats.org/officeDocument/2006/relationships/image" Target="../media/image62.wmf"/><Relationship Id="rId3" Type="http://schemas.openxmlformats.org/officeDocument/2006/relationships/oleObject" Target="../embeddings/oleObject19.bin"/><Relationship Id="rId2" Type="http://schemas.openxmlformats.org/officeDocument/2006/relationships/image" Target="../media/image61.wmf"/><Relationship Id="rId15" Type="http://schemas.openxmlformats.org/officeDocument/2006/relationships/notesSlide" Target="../notesSlides/notesSlide3.xml"/><Relationship Id="rId14" Type="http://schemas.openxmlformats.org/officeDocument/2006/relationships/vmlDrawing" Target="../drawings/vmlDrawing9.vml"/><Relationship Id="rId13" Type="http://schemas.openxmlformats.org/officeDocument/2006/relationships/slideLayout" Target="../slideLayouts/slideLayout2.xml"/><Relationship Id="rId12" Type="http://schemas.openxmlformats.org/officeDocument/2006/relationships/tags" Target="../tags/tag246.xml"/><Relationship Id="rId11" Type="http://schemas.openxmlformats.org/officeDocument/2006/relationships/image" Target="../media/image66.png"/><Relationship Id="rId10" Type="http://schemas.openxmlformats.org/officeDocument/2006/relationships/image" Target="../media/image65.wmf"/><Relationship Id="rId1" Type="http://schemas.openxmlformats.org/officeDocument/2006/relationships/oleObject" Target="../embeddings/oleObject18.bin"/></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247.xml"/><Relationship Id="rId1" Type="http://schemas.openxmlformats.org/officeDocument/2006/relationships/image" Target="../media/image67.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249.xml"/><Relationship Id="rId2" Type="http://schemas.openxmlformats.org/officeDocument/2006/relationships/image" Target="../media/image68.png"/><Relationship Id="rId1" Type="http://schemas.openxmlformats.org/officeDocument/2006/relationships/tags" Target="../tags/tag248.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0.xml"/><Relationship Id="rId1" Type="http://schemas.openxmlformats.org/officeDocument/2006/relationships/image" Target="../media/image69.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251.xml"/><Relationship Id="rId2" Type="http://schemas.openxmlformats.org/officeDocument/2006/relationships/image" Target="../media/image71.png"/><Relationship Id="rId1" Type="http://schemas.openxmlformats.org/officeDocument/2006/relationships/image" Target="../media/image70.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252.xml"/><Relationship Id="rId2" Type="http://schemas.openxmlformats.org/officeDocument/2006/relationships/image" Target="../media/image73.png"/><Relationship Id="rId1" Type="http://schemas.openxmlformats.org/officeDocument/2006/relationships/image" Target="../media/image72.png"/></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tags" Target="../tags/tag214.xml"/><Relationship Id="rId3" Type="http://schemas.openxmlformats.org/officeDocument/2006/relationships/image" Target="../media/image12.png"/><Relationship Id="rId2" Type="http://schemas.openxmlformats.org/officeDocument/2006/relationships/image" Target="../media/image13.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4.xml"/></Relationships>
</file>

<file path=ppt/slides/_rels/slide5.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tags" Target="../tags/tag215.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tags" Target="../tags/tag216.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wmf"/><Relationship Id="rId1"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7.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18.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19.xml"/><Relationship Id="rId2" Type="http://schemas.openxmlformats.org/officeDocument/2006/relationships/image" Target="../media/image27.png"/><Relationship Id="rId1"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标题 20"/>
          <p:cNvSpPr>
            <a:spLocks noGrp="1"/>
          </p:cNvSpPr>
          <p:nvPr>
            <p:ph type="ctrTitle" hasCustomPrompt="1"/>
            <p:custDataLst>
              <p:tags r:id="rId1"/>
            </p:custDataLst>
          </p:nvPr>
        </p:nvSpPr>
        <p:spPr>
          <a:xfrm>
            <a:off x="4694238" y="1374775"/>
            <a:ext cx="1595438" cy="4108450"/>
          </a:xfrm>
        </p:spPr>
        <p:txBody>
          <a:bodyPr lIns="90170" tIns="46990" rIns="90170" bIns="46990" anchor="t" anchorCtr="0">
            <a:normAutofit fontScale="90000"/>
          </a:bodyPr>
          <a:p>
            <a:pPr marL="0" marR="0" indent="0" algn="ctr" defTabSz="914400" rtl="0" eaLnBrk="1" fontAlgn="auto" latinLnBrk="0" hangingPunct="1">
              <a:lnSpc>
                <a:spcPct val="100000"/>
              </a:lnSpc>
              <a:spcBef>
                <a:spcPct val="0"/>
              </a:spcBef>
              <a:spcAft>
                <a:spcPct val="0"/>
              </a:spcAft>
              <a:buClrTx/>
              <a:buSzTx/>
              <a:buFontTx/>
              <a:buNone/>
            </a:pPr>
            <a:r>
              <a:rPr kumimoji="0" lang="zh-CN" altLang="en-US" sz="66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rPr>
              <a:t>机器学习</a:t>
            </a:r>
            <a:endParaRPr kumimoji="0" lang="zh-CN" altLang="en-US" sz="66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endParaRPr>
          </a:p>
        </p:txBody>
      </p:sp>
      <p:sp>
        <p:nvSpPr>
          <p:cNvPr id="6" name="副标题 5"/>
          <p:cNvSpPr>
            <a:spLocks noGrp="1"/>
          </p:cNvSpPr>
          <p:nvPr>
            <p:ph type="subTitle" idx="1" hasCustomPrompt="1"/>
            <p:custDataLst>
              <p:tags r:id="rId2"/>
            </p:custDataLst>
          </p:nvPr>
        </p:nvSpPr>
        <p:spPr>
          <a:xfrm>
            <a:off x="6630988" y="3154363"/>
            <a:ext cx="446088" cy="2005013"/>
          </a:xfrm>
        </p:spPr>
        <p:txBody>
          <a:bodyPr lIns="90170" tIns="46990" rIns="90170" bIns="46990">
            <a:normAutofit/>
          </a:bodyPr>
          <a:p>
            <a:pPr marL="0" marR="0" indent="0" algn="ctr" defTabSz="914400" rtl="0" eaLnBrk="1" fontAlgn="auto" latinLnBrk="0" hangingPunct="1">
              <a:lnSpc>
                <a:spcPct val="100000"/>
              </a:lnSpc>
              <a:spcBef>
                <a:spcPts val="0"/>
              </a:spcBef>
              <a:spcAft>
                <a:spcPts val="1000"/>
              </a:spcAft>
              <a:buClrTx/>
              <a:buSzTx/>
              <a:buFont typeface="Arial" panose="020B0604020202020204" pitchFamily="34" charset="0"/>
              <a:buNone/>
            </a:pPr>
            <a:r>
              <a:rPr kumimoji="0" lang="zh-CN" altLang="en-US" sz="2400" b="0" i="0" u="none" strike="noStrike" kern="1200" cap="none" spc="20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rPr>
              <a:t>神经网络</a:t>
            </a:r>
            <a:endParaRPr kumimoji="0" lang="zh-CN" altLang="en-US" sz="2400" b="0" i="0" u="none" strike="noStrike" kern="1200" cap="none" spc="20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endParaRPr>
          </a:p>
        </p:txBody>
      </p:sp>
      <p:sp>
        <p:nvSpPr>
          <p:cNvPr id="2" name="文本框 1"/>
          <p:cNvSpPr txBox="1"/>
          <p:nvPr/>
        </p:nvSpPr>
        <p:spPr>
          <a:xfrm>
            <a:off x="1167765" y="2532380"/>
            <a:ext cx="2812415" cy="3107690"/>
          </a:xfrm>
          <a:prstGeom prst="rect">
            <a:avLst/>
          </a:prstGeom>
          <a:noFill/>
        </p:spPr>
        <p:txBody>
          <a:bodyPr wrap="square" rtlCol="0">
            <a:spAutoFit/>
          </a:bodyPr>
          <a:p>
            <a:r>
              <a:rPr lang="zh-CN" altLang="en-US" sz="2800" b="1"/>
              <a:t>小组成员：</a:t>
            </a:r>
            <a:endParaRPr lang="zh-CN" altLang="en-US" sz="2800" b="1"/>
          </a:p>
          <a:p>
            <a:endParaRPr lang="zh-CN" altLang="en-US" sz="2800" b="1"/>
          </a:p>
          <a:p>
            <a:pPr marL="0" lvl="0" indent="0">
              <a:buNone/>
            </a:pPr>
            <a:r>
              <a:rPr lang="zh-CN" altLang="en-US" sz="2800" b="1">
                <a:solidFill>
                  <a:schemeClr val="tx1"/>
                </a:solidFill>
              </a:rPr>
              <a:t>孙睿霆</a:t>
            </a:r>
            <a:endParaRPr lang="zh-CN" altLang="en-US" sz="2800" b="1">
              <a:solidFill>
                <a:schemeClr val="tx1"/>
              </a:solidFill>
            </a:endParaRPr>
          </a:p>
          <a:p>
            <a:pPr marL="0" lvl="0" indent="0">
              <a:buNone/>
            </a:pPr>
            <a:r>
              <a:rPr lang="zh-CN" altLang="en-US" sz="2800" b="1">
                <a:solidFill>
                  <a:schemeClr val="tx1"/>
                </a:solidFill>
              </a:rPr>
              <a:t>吴明阳</a:t>
            </a:r>
            <a:endParaRPr lang="zh-CN" altLang="en-US" sz="2800" b="1">
              <a:solidFill>
                <a:schemeClr val="tx1"/>
              </a:solidFill>
            </a:endParaRPr>
          </a:p>
          <a:p>
            <a:pPr marL="0" lvl="0" indent="0">
              <a:buNone/>
            </a:pPr>
            <a:r>
              <a:rPr lang="zh-CN" altLang="en-US" sz="2800" b="1">
                <a:solidFill>
                  <a:schemeClr val="tx1"/>
                </a:solidFill>
              </a:rPr>
              <a:t>宗智</a:t>
            </a:r>
            <a:r>
              <a:rPr lang="zh-CN" altLang="en-US" sz="2800" b="1">
                <a:solidFill>
                  <a:schemeClr val="tx1"/>
                </a:solidFill>
              </a:rPr>
              <a:t>昊</a:t>
            </a:r>
            <a:endParaRPr lang="zh-CN" altLang="en-US" sz="2800" b="1">
              <a:solidFill>
                <a:schemeClr val="tx1"/>
              </a:solidFill>
            </a:endParaRPr>
          </a:p>
          <a:p>
            <a:r>
              <a:rPr lang="zh-CN" altLang="en-US" sz="2800" b="1"/>
              <a:t>张一弛</a:t>
            </a:r>
            <a:endParaRPr lang="zh-CN" altLang="en-US" sz="2800" b="1"/>
          </a:p>
          <a:p>
            <a:endParaRPr lang="zh-CN" altLang="en-US" sz="2800" b="1"/>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1" name="Rectangle 3"/>
          <p:cNvSpPr>
            <a:spLocks noGrp="1" noChangeArrowheads="1"/>
          </p:cNvSpPr>
          <p:nvPr>
            <p:ph idx="1"/>
          </p:nvPr>
        </p:nvSpPr>
        <p:spPr>
          <a:xfrm>
            <a:off x="901700" y="1371600"/>
            <a:ext cx="9067800" cy="4114800"/>
          </a:xfrm>
        </p:spPr>
        <p:txBody>
          <a:bodyPr wrap="square" lIns="91440" tIns="45720" rIns="91440" bIns="45720" numCol="1" rtlCol="0" anchor="t" anchorCtr="0" compatLnSpc="1">
            <a:normAutofit/>
          </a:bodyPr>
          <a:lstStyle/>
          <a:p>
            <a:pPr marL="0" marR="0" lvl="0" indent="0" algn="l" defTabSz="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神经网络学习规则</a:t>
            </a:r>
            <a:r>
              <a:rPr kumimoji="0" lang="zh-CN" altLang="zh-CN" sz="2800" b="0" i="0" u="none" strike="noStrike" kern="0" cap="none" spc="0" normalizeH="0" baseline="0" noProof="0" dirty="0">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根据连接权系数的改变方式不同</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又可分为如下三</a:t>
            </a:r>
            <a:r>
              <a:rPr kumimoji="0" lang="zh-CN"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类</a:t>
            </a:r>
            <a:r>
              <a:rPr kumimoji="0" lang="en-US"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t>
            </a:r>
            <a:endParaRPr kumimoji="0" lang="en-US"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742950" marR="0" lvl="1" indent="-285750" algn="l" defTabSz="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相关学习 </a:t>
            </a:r>
            <a:endPar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742950" marR="0" lvl="1" indent="-285750" algn="l" defTabSz="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纠错学习 </a:t>
            </a:r>
            <a:endPar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742950" marR="0" lvl="1" indent="-285750" algn="l" defTabSz="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无导师学习 </a:t>
            </a:r>
            <a:endPar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Rectangle 3"/>
          <p:cNvSpPr>
            <a:spLocks noGrp="1" noChangeArrowheads="1"/>
          </p:cNvSpPr>
          <p:nvPr>
            <p:ph idx="1"/>
          </p:nvPr>
        </p:nvSpPr>
        <p:spPr>
          <a:xfrm>
            <a:off x="1017588" y="1800225"/>
            <a:ext cx="9234488" cy="4114800"/>
          </a:xfrm>
        </p:spPr>
        <p:txBody>
          <a:bodyPr wrap="square" lIns="91440" tIns="45720" rIns="91440" bIns="45720" numCol="1" rtlCol="0" anchor="t" anchorCtr="0" compatLnSpc="1">
            <a:normAutofit lnSpcReduction="10000"/>
          </a:bodyPr>
          <a:lstStyle/>
          <a:p>
            <a:pPr marL="0" marR="0" lvl="0" indent="0" algn="l" defTabSz="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    </a:t>
            </a:r>
            <a:r>
              <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相关学习</a:t>
            </a:r>
            <a:r>
              <a:rPr kumimoji="0" lang="en-US"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a:t>
            </a:r>
            <a:r>
              <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仅仅</a:t>
            </a:r>
            <a:r>
              <a:rPr kumimoji="0" lang="zh-CN" altLang="en-US" sz="2800" b="0" i="0" u="none" strike="noStrike" kern="0" cap="none" spc="0" normalizeH="0" baseline="0" noProof="0" dirty="0" smtClean="0">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根据连接间的激活水平改变权系数</a:t>
            </a:r>
            <a:r>
              <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。它常用于自联想网络 。</a:t>
            </a:r>
            <a:endPar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742950" marR="0" lvl="1" indent="-285750" algn="l" defTabSz="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最常见的学习算法是</a:t>
            </a:r>
            <a:r>
              <a:rPr kumimoji="0" lang="en-US"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Hebb</a:t>
            </a:r>
            <a:r>
              <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规则</a:t>
            </a:r>
            <a:r>
              <a:rPr kumimoji="0" lang="en-US"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如果单元</a:t>
            </a:r>
            <a:r>
              <a:rPr kumimoji="0" lang="en-US" altLang="zh-CN" sz="2800" b="0" i="0" u="none" strike="noStrike" kern="0" cap="none" spc="0" normalizeH="0" baseline="0" noProof="0" dirty="0" err="1">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u</a:t>
            </a:r>
            <a:r>
              <a:rPr kumimoji="0" lang="en-US" altLang="zh-CN" sz="2800" b="0" i="0" u="none" strike="noStrike" kern="0" cap="none" spc="0" normalizeH="0" baseline="-25000" noProof="0" dirty="0" err="1">
                <a:ln>
                  <a:noFill/>
                </a:ln>
                <a:solidFill>
                  <a:srgbClr val="00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i</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接受来自另一单元</a:t>
            </a:r>
            <a:r>
              <a:rPr kumimoji="0" lang="en-US" altLang="zh-CN" sz="2800" b="0" i="0" u="none" strike="noStrike" kern="0" cap="none" spc="0" normalizeH="0" baseline="0" noProof="0" dirty="0" err="1">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u</a:t>
            </a:r>
            <a:r>
              <a:rPr kumimoji="0" lang="en-US" altLang="zh-CN" sz="2800" b="0" i="0" u="none" strike="noStrike" kern="0" cap="none" spc="0" normalizeH="0" baseline="-25000" noProof="0" dirty="0" err="1">
                <a:ln>
                  <a:noFill/>
                </a:ln>
                <a:solidFill>
                  <a:srgbClr val="00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j</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的输出，那么，如果两个单元都高度兴奋，则从</a:t>
            </a:r>
            <a:r>
              <a:rPr kumimoji="0" lang="en-US" altLang="zh-CN" sz="2800" b="0" i="0" u="none" strike="noStrike" kern="0" cap="none" spc="0" normalizeH="0" baseline="0" noProof="0" dirty="0" err="1">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u</a:t>
            </a:r>
            <a:r>
              <a:rPr kumimoji="0" lang="en-US" altLang="zh-CN" sz="2800" b="0" i="0" u="none" strike="noStrike" kern="0" cap="none" spc="0" normalizeH="0" baseline="-25000" noProof="0" dirty="0" err="1">
                <a:ln>
                  <a:noFill/>
                </a:ln>
                <a:solidFill>
                  <a:srgbClr val="00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j</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到</a:t>
            </a:r>
            <a:r>
              <a:rPr kumimoji="0" lang="en-US" altLang="zh-CN" sz="2800" b="0" i="0" u="none" strike="noStrike" kern="0" cap="none" spc="0" normalizeH="0" baseline="0" noProof="0" dirty="0" err="1">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u</a:t>
            </a:r>
            <a:r>
              <a:rPr kumimoji="0" lang="en-US" altLang="zh-CN" sz="2800" b="0" i="0" u="none" strike="noStrike" kern="0" cap="none" spc="0" normalizeH="0" baseline="-25000" noProof="0" dirty="0" err="1">
                <a:ln>
                  <a:noFill/>
                </a:ln>
                <a:solidFill>
                  <a:srgbClr val="00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i</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的权值</a:t>
            </a:r>
            <a:r>
              <a:rPr kumimoji="0" lang="en-US" altLang="zh-CN" sz="2800" b="0" i="0" u="none" strike="noStrike" kern="0" cap="none" spc="0" normalizeH="0" baseline="0" noProof="0" dirty="0" err="1">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w</a:t>
            </a:r>
            <a:r>
              <a:rPr kumimoji="0" lang="en-US" altLang="zh-CN" sz="2800" b="0" i="0" u="none" strike="noStrike" kern="0" cap="none" spc="0" normalizeH="0" baseline="-25000" noProof="0" dirty="0" err="1">
                <a:ln>
                  <a:noFill/>
                </a:ln>
                <a:solidFill>
                  <a:srgbClr val="00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ij</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便得到加强。用数学形式可以表示</a:t>
            </a:r>
            <a:r>
              <a:rPr kumimoji="0" lang="zh-CN"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为</a:t>
            </a:r>
            <a:r>
              <a:rPr kumimoji="0" lang="en-US"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t>
            </a:r>
            <a:endParaRPr kumimoji="0" lang="zh-CN" altLang="en-US"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0" marR="0" lvl="0" indent="0" algn="l" defTabSz="0" rtl="0" eaLnBrk="0" fontAlgn="base" latinLnBrk="0" hangingPunct="0">
              <a:lnSpc>
                <a:spcPct val="100000"/>
              </a:lnSpc>
              <a:spcBef>
                <a:spcPct val="20000"/>
              </a:spcBef>
              <a:spcAft>
                <a:spcPct val="0"/>
              </a:spcAft>
              <a:buClr>
                <a:schemeClr val="folHlink"/>
              </a:buClr>
              <a:buSzPct val="60000"/>
              <a:buFont typeface="Wingdings 2"/>
              <a:buNone/>
              <a:defRPr/>
            </a:pPr>
            <a:r>
              <a:rPr kumimoji="0" lang="en-US" altLang="zh-CN" sz="2800" b="0" i="0" u="none" strike="noStrike" kern="0" cap="none" spc="0" normalizeH="0" baseline="0" noProof="0" dirty="0" smtClean="0">
                <a:ln>
                  <a:noFill/>
                </a:ln>
                <a:solidFill>
                  <a:srgbClr val="00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a:t>
            </a:r>
            <a:r>
              <a:rPr kumimoji="0" lang="en-US" altLang="zh-CN" sz="2800" b="0" i="0" u="none" strike="noStrike" kern="0" cap="none" spc="0" normalizeH="0" baseline="0" noProof="0" dirty="0" err="1" smtClean="0">
                <a:ln>
                  <a:noFill/>
                </a:ln>
                <a:solidFill>
                  <a:srgbClr val="00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Δw</a:t>
            </a:r>
            <a:r>
              <a:rPr kumimoji="0" lang="en-US" altLang="zh-CN" sz="2800" b="0" i="0" u="none" strike="noStrike" kern="0" cap="none" spc="0" normalizeH="0" baseline="-25000" noProof="0" dirty="0" err="1" smtClean="0">
                <a:ln>
                  <a:noFill/>
                </a:ln>
                <a:solidFill>
                  <a:srgbClr val="00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ij</a:t>
            </a:r>
            <a:r>
              <a:rPr kumimoji="0" lang="en-US" altLang="zh-CN" sz="2800" b="0" i="0" u="none" strike="noStrike" kern="0" cap="none" spc="0" normalizeH="0" baseline="0" noProof="0" dirty="0" smtClean="0">
                <a:ln>
                  <a:noFill/>
                </a:ln>
                <a:solidFill>
                  <a:srgbClr val="00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t>
            </a:r>
            <a:r>
              <a:rPr kumimoji="0" lang="en-US" altLang="zh-CN" sz="2800" b="0" i="0" u="none" strike="noStrike" kern="0" cap="none" spc="0" normalizeH="0" baseline="0" noProof="0" dirty="0" err="1" smtClean="0">
                <a:ln>
                  <a:noFill/>
                </a:ln>
                <a:solidFill>
                  <a:srgbClr val="00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ηy</a:t>
            </a:r>
            <a:r>
              <a:rPr kumimoji="0" lang="en-US" altLang="zh-CN" sz="2800" b="0" i="0" u="none" strike="noStrike" kern="0" cap="none" spc="0" normalizeH="0" baseline="-25000" noProof="0" dirty="0" err="1" smtClean="0">
                <a:ln>
                  <a:noFill/>
                </a:ln>
                <a:solidFill>
                  <a:srgbClr val="00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i</a:t>
            </a:r>
            <a:r>
              <a:rPr kumimoji="0" lang="en-US" altLang="zh-CN" sz="2800" b="0" i="0" u="none" strike="noStrike" kern="0" cap="none" spc="0" normalizeH="0" baseline="0" noProof="0" dirty="0" err="1" smtClean="0">
                <a:ln>
                  <a:noFill/>
                </a:ln>
                <a:solidFill>
                  <a:srgbClr val="00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o</a:t>
            </a:r>
            <a:r>
              <a:rPr kumimoji="0" lang="en-US" altLang="zh-CN" sz="2800" b="0" i="0" u="none" strike="noStrike" kern="0" cap="none" spc="0" normalizeH="0" baseline="-25000" noProof="0" dirty="0" err="1" smtClean="0">
                <a:ln>
                  <a:noFill/>
                </a:ln>
                <a:solidFill>
                  <a:srgbClr val="00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j</a:t>
            </a:r>
            <a:r>
              <a:rPr kumimoji="0" lang="en-US"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a:t>
            </a:r>
            <a:endParaRPr kumimoji="0" lang="en-US"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0" marR="0" lvl="0" indent="0" algn="l" defTabSz="0" rtl="0" eaLnBrk="0" fontAlgn="base" latinLnBrk="0" hangingPunct="0">
              <a:lnSpc>
                <a:spcPct val="100000"/>
              </a:lnSpc>
              <a:spcBef>
                <a:spcPct val="20000"/>
              </a:spcBef>
              <a:spcAft>
                <a:spcPct val="0"/>
              </a:spcAft>
              <a:buClr>
                <a:schemeClr val="folHlink"/>
              </a:buClr>
              <a:buSzPct val="60000"/>
              <a:buFont typeface="Wingdings 2"/>
              <a:buNone/>
              <a:defRPr/>
            </a:pPr>
            <a:r>
              <a:rPr kumimoji="0" lang="en-US"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a:t>
            </a:r>
            <a:endParaRPr kumimoji="0" lang="en-US"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0" marR="0" lvl="0" indent="0" algn="l" defTabSz="0" rtl="0" eaLnBrk="0" fontAlgn="base" latinLnBrk="0" hangingPunct="0">
              <a:lnSpc>
                <a:spcPct val="100000"/>
              </a:lnSpc>
              <a:spcBef>
                <a:spcPct val="20000"/>
              </a:spcBef>
              <a:spcAft>
                <a:spcPct val="0"/>
              </a:spcAft>
              <a:buClr>
                <a:schemeClr val="folHlink"/>
              </a:buClr>
              <a:buSzPct val="60000"/>
              <a:buFont typeface="Wingdings 2"/>
              <a:buNone/>
              <a:defRPr/>
            </a:pPr>
            <a:r>
              <a:rPr kumimoji="0" lang="en-US"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a:t>
            </a:r>
            <a:r>
              <a:rPr kumimoji="0" lang="en-US"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η</a:t>
            </a:r>
            <a:r>
              <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表示学习步长</a:t>
            </a:r>
            <a:endPar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p:txBody>
      </p:sp>
      <p:sp>
        <p:nvSpPr>
          <p:cNvPr id="32770" name="日期占位符 3"/>
          <p:cNvSpPr>
            <a:spLocks noGrp="1"/>
          </p:cNvSpPr>
          <p:nvPr>
            <p:ph type="dt" sz="half" idx="10"/>
          </p:nvPr>
        </p:nvSpPr>
        <p:spPr>
          <a:noFill/>
          <a:ln>
            <a:noFill/>
          </a:ln>
        </p:spPr>
        <p:txBody>
          <a:bodyPr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5pPr>
          </a:lstStyle>
          <a:p>
            <a:pPr lvl="0" eaLnBrk="0" hangingPunct="0">
              <a:buSzTx/>
              <a:buFont typeface="Arial" panose="020B0604020202020204" pitchFamily="34" charset="0"/>
              <a:buChar char="•"/>
            </a:pPr>
            <a:fld id="{BB962C8B-B14F-4D97-AF65-F5344CB8AC3E}" type="datetime10">
              <a:rPr lang="en-US" altLang="en-US" sz="1400" baseline="0" dirty="0">
                <a:latin typeface="Arial" panose="020B0604020202020204" pitchFamily="34" charset="0"/>
                <a:ea typeface="楷体_GB2312"/>
                <a:sym typeface="Tahoma" panose="020B0604030504040204" pitchFamily="34" charset="0"/>
              </a:rPr>
            </a:fld>
            <a:endParaRPr lang="en-US" altLang="en-US" sz="1400" baseline="0" dirty="0">
              <a:latin typeface="Arial" panose="020B0604020202020204" pitchFamily="34" charset="0"/>
              <a:ea typeface="楷体_GB2312"/>
              <a:sym typeface="Tahoma" panose="020B0604030504040204" pitchFamily="34" charset="0"/>
            </a:endParaRPr>
          </a:p>
        </p:txBody>
      </p:sp>
      <p:sp>
        <p:nvSpPr>
          <p:cNvPr id="32771" name="灯片编号占位符 5"/>
          <p:cNvSpPr txBox="1">
            <a:spLocks noGrp="1"/>
          </p:cNvSpPr>
          <p:nvPr/>
        </p:nvSpPr>
        <p:spPr>
          <a:xfrm>
            <a:off x="7332663" y="6224588"/>
            <a:ext cx="1905000" cy="457200"/>
          </a:xfrm>
          <a:prstGeom prst="rect">
            <a:avLst/>
          </a:prstGeom>
          <a:noFill/>
          <a:ln w="9525">
            <a:noFill/>
          </a:ln>
        </p:spPr>
        <p:txBody>
          <a:bodyPr anchor="b" anchorCtr="0"/>
          <a:p>
            <a:pPr algn="r" eaLnBrk="0" hangingPunct="0"/>
            <a:fld id="{9A0DB2DC-4C9A-4742-B13C-FB6460FD3503}" type="slidenum">
              <a:rPr lang="zh-CN" altLang="en-US" sz="1400" dirty="0">
                <a:latin typeface="Arial" panose="020B0604020202020204" pitchFamily="34" charset="0"/>
                <a:ea typeface="宋体" panose="02010600030101010101" pitchFamily="2" charset="-122"/>
                <a:sym typeface="Tahoma" panose="020B0604030504040204" pitchFamily="34" charset="0"/>
              </a:rPr>
            </a:fld>
            <a:endParaRPr lang="zh-CN" altLang="en-US" sz="1400" dirty="0">
              <a:latin typeface="Arial" panose="020B0604020202020204" pitchFamily="34" charset="0"/>
              <a:ea typeface="宋体" panose="02010600030101010101" pitchFamily="2" charset="-122"/>
              <a:sym typeface="Tahoma" panose="020B0604030504040204" pitchFamily="34" charset="0"/>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9" name="Rectangle 3"/>
          <p:cNvSpPr>
            <a:spLocks noGrp="1" noChangeArrowheads="1"/>
          </p:cNvSpPr>
          <p:nvPr>
            <p:ph idx="1"/>
          </p:nvPr>
        </p:nvSpPr>
        <p:spPr>
          <a:xfrm>
            <a:off x="1036638" y="1476375"/>
            <a:ext cx="9745663" cy="4114800"/>
          </a:xfrm>
        </p:spPr>
        <p:txBody>
          <a:bodyPr wrap="square" lIns="91440" tIns="45720" rIns="91440" bIns="45720" numCol="1" rtlCol="0" anchor="t" anchorCtr="0" compatLnSpc="1">
            <a:normAutofit lnSpcReduction="10000"/>
          </a:bodyPr>
          <a:lstStyle/>
          <a:p>
            <a:pPr marL="0" marR="0" lvl="0" indent="0" algn="l" defTabSz="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a:t>
            </a:r>
            <a:r>
              <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纠错学习</a:t>
            </a:r>
            <a:r>
              <a:rPr kumimoji="0" lang="en-US"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t>
            </a:r>
            <a:r>
              <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有导师学习方法 ，</a:t>
            </a:r>
            <a:r>
              <a:rPr kumimoji="0" lang="zh-CN" altLang="en-US" sz="2800" b="0" i="0" u="none" strike="noStrike" kern="0" cap="none" spc="0" normalizeH="0" baseline="0" noProof="0" dirty="0" smtClean="0">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依赖关于输出节点的外部反馈改变权系数。</a:t>
            </a:r>
            <a:r>
              <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它常用于感知器网络、多层前向传播网络和</a:t>
            </a:r>
            <a:r>
              <a:rPr kumimoji="0" lang="en-US"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Boltzmann</a:t>
            </a:r>
            <a:r>
              <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机网络。其学习的方法是梯度下降法。 </a:t>
            </a:r>
            <a:endPar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342900" marR="0" lvl="0" indent="-342900" algn="l" defTabSz="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0" marR="0" lvl="0" indent="0" algn="l" defTabSz="0" rtl="0" eaLnBrk="0" fontAlgn="base" latinLnBrk="0" hangingPunct="0">
              <a:lnSpc>
                <a:spcPct val="100000"/>
              </a:lnSpc>
              <a:spcBef>
                <a:spcPct val="20000"/>
              </a:spcBef>
              <a:spcAft>
                <a:spcPct val="0"/>
              </a:spcAft>
              <a:buClr>
                <a:schemeClr val="folHlink"/>
              </a:buClr>
              <a:buSzPct val="60000"/>
              <a:buFont typeface="Wingdings 2"/>
              <a:buNone/>
              <a:defRPr/>
            </a:pPr>
            <a:r>
              <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最常见的学习算法有</a:t>
            </a:r>
            <a:r>
              <a:rPr kumimoji="0" lang="en-US"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δ</a:t>
            </a:r>
            <a:r>
              <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规则、模拟退火学习规则。</a:t>
            </a:r>
            <a:endPar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0" marR="0" lvl="0" indent="0" algn="l" defTabSz="0" rtl="0" eaLnBrk="0" fontAlgn="base" latinLnBrk="0" hangingPunct="0">
              <a:lnSpc>
                <a:spcPct val="100000"/>
              </a:lnSpc>
              <a:spcBef>
                <a:spcPct val="20000"/>
              </a:spcBef>
              <a:spcAft>
                <a:spcPct val="0"/>
              </a:spcAft>
              <a:buClr>
                <a:schemeClr val="folHlink"/>
              </a:buClr>
              <a:buSzPct val="60000"/>
              <a:buFont typeface="Wingdings 2"/>
              <a:buNone/>
              <a:defRPr/>
            </a:pPr>
            <a:endPar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0" marR="0" lvl="0" indent="0" algn="l" defTabSz="0" rtl="0" eaLnBrk="0" fontAlgn="base" latinLnBrk="0" hangingPunct="0">
              <a:lnSpc>
                <a:spcPct val="100000"/>
              </a:lnSpc>
              <a:spcBef>
                <a:spcPct val="20000"/>
              </a:spcBef>
              <a:spcAft>
                <a:spcPct val="0"/>
              </a:spcAft>
              <a:buClr>
                <a:schemeClr val="folHlink"/>
              </a:buClr>
              <a:buSzPct val="60000"/>
              <a:buFont typeface="Wingdings 2"/>
              <a:buNone/>
              <a:defRPr/>
            </a:pPr>
            <a:r>
              <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a:t>
            </a:r>
            <a:r>
              <a:rPr kumimoji="0" lang="en-US"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δ</a:t>
            </a:r>
            <a:r>
              <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规则</a:t>
            </a:r>
            <a:r>
              <a:rPr kumimoji="0" lang="zh-CN"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学习</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信号就是网络的期望输出</a:t>
            </a:r>
            <a:r>
              <a:rPr kumimoji="0" lang="en-US"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t</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与网络实际输出</a:t>
            </a:r>
            <a:r>
              <a:rPr kumimoji="0" lang="en-US"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y</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的</a:t>
            </a:r>
            <a:r>
              <a:rPr kumimoji="0" lang="zh-CN"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偏差δ</a:t>
            </a:r>
            <a:r>
              <a:rPr kumimoji="0" lang="en-US" altLang="zh-CN" sz="2800" b="0" i="0" u="none" strike="noStrike" kern="0" cap="none" spc="0" normalizeH="0" baseline="-25000" noProof="0" dirty="0" smtClean="0">
                <a:ln>
                  <a:noFill/>
                </a:ln>
                <a:solidFill>
                  <a:srgbClr val="00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j</a:t>
            </a:r>
            <a:r>
              <a:rPr kumimoji="0" lang="en-US"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t>
            </a:r>
            <a:r>
              <a:rPr kumimoji="0" lang="en-US" altLang="zh-CN" sz="2800" b="0" i="0" u="none" strike="noStrike" kern="0" cap="none" spc="0" normalizeH="0" baseline="0" noProof="0" dirty="0" err="1"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t</a:t>
            </a:r>
            <a:r>
              <a:rPr kumimoji="0" lang="en-US" altLang="zh-CN" sz="2800" b="0" i="0" u="none" strike="noStrike" kern="0" cap="none" spc="0" normalizeH="0" baseline="-25000" noProof="0" dirty="0" err="1" smtClean="0">
                <a:ln>
                  <a:noFill/>
                </a:ln>
                <a:solidFill>
                  <a:srgbClr val="00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j</a:t>
            </a:r>
            <a:r>
              <a:rPr kumimoji="0" lang="en-US" altLang="zh-CN" sz="2800" b="0" i="0" u="none" strike="noStrike" kern="0" cap="none" spc="0" normalizeH="0" baseline="0" noProof="0" dirty="0" err="1"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-y</a:t>
            </a:r>
            <a:r>
              <a:rPr kumimoji="0" lang="en-US" altLang="zh-CN" sz="2800" b="0" i="0" u="none" strike="noStrike" kern="0" cap="none" spc="0" normalizeH="0" baseline="-25000" noProof="0" dirty="0" err="1" smtClean="0">
                <a:ln>
                  <a:noFill/>
                </a:ln>
                <a:solidFill>
                  <a:srgbClr val="00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j</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。连接权阵的更新规则为：</a:t>
            </a:r>
            <a:endPar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457200" marR="0" lvl="1" indent="0" algn="l" defTabSz="0" rtl="0" eaLnBrk="0" fontAlgn="base" latinLnBrk="0" hangingPunct="0">
              <a:lnSpc>
                <a:spcPct val="100000"/>
              </a:lnSpc>
              <a:spcBef>
                <a:spcPct val="20000"/>
              </a:spcBef>
              <a:spcAft>
                <a:spcPct val="0"/>
              </a:spcAft>
              <a:buClr>
                <a:schemeClr val="hlink"/>
              </a:buClr>
              <a:buSzPct val="55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Δ</a:t>
            </a:r>
            <a:r>
              <a:rPr kumimoji="0" lang="en-US" altLang="zh-CN" sz="2800" b="0" i="0" u="none" strike="noStrike" kern="0" cap="none" spc="0" normalizeH="0" baseline="0" noProof="0" dirty="0" err="1">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w</a:t>
            </a:r>
            <a:r>
              <a:rPr kumimoji="0" lang="en-US" altLang="zh-CN" sz="2800" b="0" i="0" u="none" strike="noStrike" kern="0" cap="none" spc="0" normalizeH="0" baseline="-25000" noProof="0" dirty="0" err="1">
                <a:ln>
                  <a:noFill/>
                </a:ln>
                <a:solidFill>
                  <a:srgbClr val="00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ji</a:t>
            </a:r>
            <a:r>
              <a:rPr kumimoji="0" lang="en-US"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t>
            </a:r>
            <a:r>
              <a:rPr kumimoji="0" lang="zh-CN"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ηδ</a:t>
            </a:r>
            <a:r>
              <a:rPr kumimoji="0" lang="en-US" altLang="zh-CN" sz="2800" b="0" i="0" u="none" strike="noStrike" kern="0" cap="none" spc="0" normalizeH="0" baseline="-25000" noProof="0" dirty="0" err="1" smtClean="0">
                <a:ln>
                  <a:noFill/>
                </a:ln>
                <a:solidFill>
                  <a:srgbClr val="00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j</a:t>
            </a:r>
            <a:r>
              <a:rPr kumimoji="0" lang="en-US" altLang="zh-CN" sz="2800" b="0" i="0" u="none" strike="noStrike" kern="0" cap="none" spc="0" normalizeH="0" baseline="0" noProof="0" dirty="0" err="1"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y</a:t>
            </a:r>
            <a:r>
              <a:rPr kumimoji="0" lang="en-US" altLang="zh-CN" sz="2800" b="0" i="0" u="none" strike="noStrike" kern="0" cap="none" spc="0" normalizeH="0" baseline="-25000" noProof="0" dirty="0" err="1" smtClean="0">
                <a:ln>
                  <a:noFill/>
                </a:ln>
                <a:solidFill>
                  <a:srgbClr val="00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i</a:t>
            </a:r>
            <a:r>
              <a:rPr kumimoji="0" lang="en-US"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a:t>
            </a:r>
            <a:r>
              <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a:t>
            </a:r>
            <a:endPar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p:txBody>
      </p:sp>
      <p:sp>
        <p:nvSpPr>
          <p:cNvPr id="33794" name="日期占位符 3"/>
          <p:cNvSpPr>
            <a:spLocks noGrp="1"/>
          </p:cNvSpPr>
          <p:nvPr>
            <p:ph type="dt" sz="half" idx="10"/>
          </p:nvPr>
        </p:nvSpPr>
        <p:spPr>
          <a:noFill/>
          <a:ln>
            <a:noFill/>
          </a:ln>
        </p:spPr>
        <p:txBody>
          <a:bodyPr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5pPr>
          </a:lstStyle>
          <a:p>
            <a:pPr lvl="0" eaLnBrk="0" hangingPunct="0">
              <a:buSzTx/>
              <a:buFont typeface="Arial" panose="020B0604020202020204" pitchFamily="34" charset="0"/>
              <a:buChar char="•"/>
            </a:pPr>
            <a:fld id="{BB962C8B-B14F-4D97-AF65-F5344CB8AC3E}" type="datetime10">
              <a:rPr lang="en-US" altLang="en-US" sz="1400" baseline="0" dirty="0">
                <a:latin typeface="Arial" panose="020B0604020202020204" pitchFamily="34" charset="0"/>
                <a:ea typeface="楷体_GB2312"/>
                <a:sym typeface="Tahoma" panose="020B0604030504040204" pitchFamily="34" charset="0"/>
              </a:rPr>
            </a:fld>
            <a:endParaRPr lang="en-US" altLang="en-US" sz="1400" baseline="0" dirty="0">
              <a:latin typeface="Arial" panose="020B0604020202020204" pitchFamily="34" charset="0"/>
              <a:ea typeface="楷体_GB2312"/>
              <a:sym typeface="Tahoma" panose="020B0604030504040204" pitchFamily="34" charset="0"/>
            </a:endParaRPr>
          </a:p>
        </p:txBody>
      </p:sp>
      <p:sp>
        <p:nvSpPr>
          <p:cNvPr id="33795" name="灯片编号占位符 5"/>
          <p:cNvSpPr txBox="1">
            <a:spLocks noGrp="1"/>
          </p:cNvSpPr>
          <p:nvPr/>
        </p:nvSpPr>
        <p:spPr>
          <a:xfrm>
            <a:off x="7554913" y="6011863"/>
            <a:ext cx="1960562" cy="457200"/>
          </a:xfrm>
          <a:prstGeom prst="rect">
            <a:avLst/>
          </a:prstGeom>
          <a:noFill/>
          <a:ln w="9525">
            <a:noFill/>
          </a:ln>
        </p:spPr>
        <p:txBody>
          <a:bodyPr anchor="b" anchorCtr="0"/>
          <a:p>
            <a:pPr algn="r" eaLnBrk="0" hangingPunct="0"/>
            <a:fld id="{9A0DB2DC-4C9A-4742-B13C-FB6460FD3503}" type="slidenum">
              <a:rPr lang="zh-CN" altLang="en-US" sz="1400" dirty="0">
                <a:latin typeface="Arial" panose="020B0604020202020204" pitchFamily="34" charset="0"/>
                <a:ea typeface="宋体" panose="02010600030101010101" pitchFamily="2" charset="-122"/>
                <a:sym typeface="Tahoma" panose="020B0604030504040204" pitchFamily="34" charset="0"/>
              </a:rPr>
            </a:fld>
            <a:endParaRPr lang="zh-CN" altLang="en-US" sz="1400" dirty="0">
              <a:latin typeface="Arial" panose="020B0604020202020204" pitchFamily="34" charset="0"/>
              <a:ea typeface="宋体" panose="02010600030101010101" pitchFamily="2" charset="-122"/>
              <a:sym typeface="Tahoma" panose="020B0604030504040204" pitchFamily="34" charset="0"/>
            </a:endParaRPr>
          </a:p>
        </p:txBody>
      </p:sp>
      <p:pic>
        <p:nvPicPr>
          <p:cNvPr id="2" name="图片 1" descr="2020110414441182"/>
          <p:cNvPicPr>
            <a:picLocks noChangeAspect="1"/>
          </p:cNvPicPr>
          <p:nvPr/>
        </p:nvPicPr>
        <p:blipFill>
          <a:blip r:embed="rId1"/>
          <a:stretch>
            <a:fillRect/>
          </a:stretch>
        </p:blipFill>
        <p:spPr>
          <a:xfrm>
            <a:off x="1715770" y="963295"/>
            <a:ext cx="8387715" cy="4627880"/>
          </a:xfrm>
          <a:prstGeom prst="rect">
            <a:avLst/>
          </a:prstGeom>
        </p:spPr>
      </p:pic>
      <p:sp>
        <p:nvSpPr>
          <p:cNvPr id="3" name="文本框 2"/>
          <p:cNvSpPr txBox="1"/>
          <p:nvPr/>
        </p:nvSpPr>
        <p:spPr>
          <a:xfrm>
            <a:off x="2562860" y="6012180"/>
            <a:ext cx="7305040" cy="368300"/>
          </a:xfrm>
          <a:prstGeom prst="rect">
            <a:avLst/>
          </a:prstGeom>
          <a:noFill/>
        </p:spPr>
        <p:txBody>
          <a:bodyPr wrap="square" rtlCol="0" anchor="t">
            <a:spAutoFit/>
          </a:bodyPr>
          <a:p>
            <a:r>
              <a:rPr lang="zh-CN" altLang="en-US"/>
              <a:t>https://blog.csdn.net/weixin_48241292/article/details/109468947</a:t>
            </a: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3" name="Rectangle 3"/>
          <p:cNvSpPr>
            <a:spLocks noGrp="1" noChangeArrowheads="1"/>
          </p:cNvSpPr>
          <p:nvPr>
            <p:ph idx="1"/>
          </p:nvPr>
        </p:nvSpPr>
        <p:spPr>
          <a:xfrm>
            <a:off x="850900" y="1371600"/>
            <a:ext cx="10453688" cy="4114800"/>
          </a:xfrm>
        </p:spPr>
        <p:txBody>
          <a:bodyPr wrap="square" lIns="91440" tIns="45720" rIns="91440" bIns="45720" numCol="1" rtlCol="0" anchor="t" anchorCtr="0" compatLnSpc="1">
            <a:normAutofit lnSpcReduction="10000"/>
          </a:bodyPr>
          <a:lstStyle/>
          <a:p>
            <a:pPr marL="0" marR="0" lvl="0" indent="0" algn="l" defTabSz="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a:t>
            </a:r>
            <a:r>
              <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无导师学习表现为</a:t>
            </a:r>
            <a:r>
              <a:rPr kumimoji="0" lang="zh-CN" altLang="en-US" sz="2800" b="0" i="0" u="none" strike="noStrike" kern="0" cap="none" spc="0" normalizeH="0" baseline="0" noProof="0" dirty="0" smtClean="0">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自适应实现输入空间的检测规则</a:t>
            </a:r>
            <a:r>
              <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。它常用于</a:t>
            </a:r>
            <a:r>
              <a:rPr kumimoji="0" lang="en-US"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ART</a:t>
            </a:r>
            <a:r>
              <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t>
            </a:r>
            <a:r>
              <a:rPr kumimoji="0" lang="en-US" altLang="zh-CN" sz="2800" b="0" i="0" u="none" strike="noStrike" kern="0" cap="none" spc="0" normalizeH="0" baseline="0" noProof="0" dirty="0" err="1"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Kohonen</a:t>
            </a:r>
            <a:r>
              <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自组织网络。 </a:t>
            </a:r>
            <a:endPar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0" marR="0" lvl="0" indent="0" algn="l" defTabSz="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0" marR="0" lvl="0" indent="0" algn="l" defTabSz="0" rtl="0" eaLnBrk="0" fontAlgn="base" latinLnBrk="0" hangingPunct="0">
              <a:lnSpc>
                <a:spcPct val="100000"/>
              </a:lnSpc>
              <a:spcBef>
                <a:spcPct val="20000"/>
              </a:spcBef>
              <a:spcAft>
                <a:spcPct val="0"/>
              </a:spcAft>
              <a:buClr>
                <a:schemeClr val="folHlink"/>
              </a:buClr>
              <a:buSzPct val="60000"/>
              <a:buFont typeface="Wingdings 2"/>
              <a:buNone/>
              <a:defRPr/>
            </a:pPr>
            <a:r>
              <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例如</a:t>
            </a:r>
            <a:r>
              <a:rPr kumimoji="0" lang="en-US"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Winner-Take-All </a:t>
            </a:r>
            <a:r>
              <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学习规则 </a:t>
            </a:r>
            <a:endParaRPr kumimoji="0" lang="en-US"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0" marR="0" lvl="0" indent="0" algn="l" defTabSz="0" rtl="0" eaLnBrk="0" fontAlgn="base" latinLnBrk="0" hangingPunct="0">
              <a:lnSpc>
                <a:spcPct val="100000"/>
              </a:lnSpc>
              <a:spcBef>
                <a:spcPct val="20000"/>
              </a:spcBef>
              <a:spcAft>
                <a:spcPct val="0"/>
              </a:spcAft>
              <a:buClr>
                <a:schemeClr val="folHlink"/>
              </a:buClr>
              <a:buSzPct val="60000"/>
              <a:buFont typeface="Wingdings 2"/>
              <a:buNone/>
              <a:defRPr/>
            </a:pP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假设输出层共有</a:t>
            </a:r>
            <a:r>
              <a:rPr kumimoji="0" lang="en-US"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n</a:t>
            </a:r>
            <a:r>
              <a:rPr kumimoji="0" lang="en-US" altLang="zh-CN" sz="2800" b="0" i="0" u="none" strike="noStrike" kern="0" cap="none" spc="0" normalizeH="0" baseline="-25000" noProof="0" dirty="0">
                <a:ln>
                  <a:noFill/>
                </a:ln>
                <a:solidFill>
                  <a:srgbClr val="00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o</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个输出神经元</a:t>
            </a:r>
            <a:r>
              <a:rPr kumimoji="0" lang="en-US"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且当输入为</a:t>
            </a:r>
            <a:r>
              <a:rPr kumimoji="0" lang="en-US"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x</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时</a:t>
            </a:r>
            <a:r>
              <a:rPr kumimoji="0" lang="en-US"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第</a:t>
            </a:r>
            <a:r>
              <a:rPr kumimoji="0" lang="en-US"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m</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个神经元输出值最大</a:t>
            </a:r>
            <a:r>
              <a:rPr kumimoji="0" lang="en-US"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则称此神经元为胜者。并将与此胜者神经元相连的权系数</a:t>
            </a:r>
            <a:r>
              <a:rPr kumimoji="0" lang="en-US"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W</a:t>
            </a:r>
            <a:r>
              <a:rPr kumimoji="0" lang="en-US" altLang="zh-CN" sz="2800" b="0" i="0" u="none" strike="noStrike" kern="0" cap="none" spc="0" normalizeH="0" baseline="-25000" noProof="0" dirty="0">
                <a:ln>
                  <a:noFill/>
                </a:ln>
                <a:solidFill>
                  <a:srgbClr val="00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m</a:t>
            </a:r>
            <a:r>
              <a:rPr kumimoji="0" lang="en-US"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进行更新。其更新公式为：</a:t>
            </a:r>
            <a:endPar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0" marR="0" lvl="0" indent="0" algn="l" defTabSz="0" rtl="0" eaLnBrk="0" fontAlgn="base" latinLnBrk="0" hangingPunct="0">
              <a:lnSpc>
                <a:spcPct val="100000"/>
              </a:lnSpc>
              <a:spcBef>
                <a:spcPct val="20000"/>
              </a:spcBef>
              <a:spcAft>
                <a:spcPct val="0"/>
              </a:spcAft>
              <a:buClr>
                <a:schemeClr val="folHlink"/>
              </a:buClr>
              <a:buSzPct val="60000"/>
              <a:buFont typeface="Wingdings 2"/>
              <a:buNone/>
              <a:defRPr/>
            </a:pPr>
            <a:r>
              <a:rPr kumimoji="0" lang="en-US"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a:t>
            </a:r>
            <a:r>
              <a:rPr kumimoji="0" lang="zh-CN"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Δ</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w</a:t>
            </a:r>
            <a:r>
              <a:rPr kumimoji="0" lang="zh-CN" altLang="zh-CN" sz="2800" b="0" i="0" u="none" strike="noStrike" kern="0" cap="none" spc="0" normalizeH="0" baseline="-25000" noProof="0" dirty="0">
                <a:ln>
                  <a:noFill/>
                </a:ln>
                <a:solidFill>
                  <a:srgbClr val="00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mj</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=η(x</a:t>
            </a:r>
            <a:r>
              <a:rPr kumimoji="0" lang="zh-CN" altLang="zh-CN" sz="2800" b="0" i="0" u="none" strike="noStrike" kern="0" cap="none" spc="0" normalizeH="0" baseline="-25000" noProof="0" dirty="0">
                <a:ln>
                  <a:noFill/>
                </a:ln>
                <a:solidFill>
                  <a:srgbClr val="00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j</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-w</a:t>
            </a:r>
            <a:r>
              <a:rPr kumimoji="0" lang="zh-CN" altLang="zh-CN" sz="2800" b="0" i="0" u="none" strike="noStrike" kern="0" cap="none" spc="0" normalizeH="0" baseline="-25000" noProof="0" dirty="0">
                <a:ln>
                  <a:noFill/>
                </a:ln>
                <a:solidFill>
                  <a:srgbClr val="00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mj</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j=1,2,...ni</a:t>
            </a:r>
            <a:endPar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0" marR="0" lvl="0" indent="0" algn="l" defTabSz="0" rtl="0" eaLnBrk="0" fontAlgn="base" latinLnBrk="0" hangingPunct="0">
              <a:lnSpc>
                <a:spcPct val="100000"/>
              </a:lnSpc>
              <a:spcBef>
                <a:spcPct val="20000"/>
              </a:spcBef>
              <a:spcAft>
                <a:spcPct val="0"/>
              </a:spcAft>
              <a:buClr>
                <a:schemeClr val="folHlink"/>
              </a:buClr>
              <a:buSzPct val="60000"/>
              <a:buFont typeface="Wingdings 2"/>
              <a:buNone/>
              <a:defRPr/>
            </a:pP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式中η</a:t>
            </a:r>
            <a:r>
              <a:rPr kumimoji="0" lang="en-US"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&gt;0,</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为小</a:t>
            </a:r>
            <a:r>
              <a:rPr kumimoji="0" lang="zh-CN"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常数</a:t>
            </a:r>
            <a:endPar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0" marR="0" lvl="0" indent="0" algn="l" defTabSz="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矩形 1"/>
          <p:cNvSpPr/>
          <p:nvPr/>
        </p:nvSpPr>
        <p:spPr>
          <a:xfrm>
            <a:off x="1355725" y="503238"/>
            <a:ext cx="4287838" cy="584200"/>
          </a:xfrm>
          <a:prstGeom prst="rect">
            <a:avLst/>
          </a:prstGeom>
          <a:noFill/>
          <a:ln w="9525">
            <a:noFill/>
          </a:ln>
        </p:spPr>
        <p:txBody>
          <a:bodyPr wrap="none" anchor="t" anchorCtr="0">
            <a:spAutoFit/>
          </a:bodyPr>
          <a:p>
            <a:pPr>
              <a:buFont typeface="Wingdings" panose="05000000000000000000" pitchFamily="2" charset="2"/>
            </a:pPr>
            <a:r>
              <a:rPr lang="zh-CN" altLang="en-US" sz="3200" dirty="0">
                <a:latin typeface="华文中宋" pitchFamily="2" charset="-122"/>
                <a:ea typeface="华文中宋" pitchFamily="2" charset="-122"/>
                <a:sym typeface="华文中宋" pitchFamily="2" charset="-122"/>
              </a:rPr>
              <a:t>二、前向神经网络模型</a:t>
            </a:r>
            <a:endParaRPr lang="zh-CN" altLang="en-US" sz="3200" dirty="0">
              <a:latin typeface="华文中宋" pitchFamily="2" charset="-122"/>
              <a:ea typeface="华文中宋" pitchFamily="2" charset="-122"/>
              <a:sym typeface="华文中宋" pitchFamily="2" charset="-122"/>
            </a:endParaRPr>
          </a:p>
        </p:txBody>
      </p:sp>
      <p:sp>
        <p:nvSpPr>
          <p:cNvPr id="23555" name="Rectangle 3"/>
          <p:cNvSpPr>
            <a:spLocks noGrp="1" noChangeArrowheads="1"/>
          </p:cNvSpPr>
          <p:nvPr>
            <p:ph idx="1"/>
          </p:nvPr>
        </p:nvSpPr>
        <p:spPr>
          <a:xfrm>
            <a:off x="806450" y="1773238"/>
            <a:ext cx="10234613" cy="4114800"/>
          </a:xfrm>
        </p:spPr>
        <p:txBody>
          <a:bodyPr wrap="square" lIns="91440" tIns="45720" rIns="91440" bIns="45720" numCol="1" rtlCol="0" anchor="t" anchorCtr="0" compatLnSpc="1">
            <a:normAutofit/>
          </a:bodyPr>
          <a:lstStyle/>
          <a:p>
            <a:pPr marL="0" marR="0" lvl="0" indent="0" algn="l" defTabSz="0" rtl="0" eaLnBrk="0" fontAlgn="base" latinLnBrk="0" hangingPunct="0">
              <a:lnSpc>
                <a:spcPct val="100000"/>
              </a:lnSpc>
              <a:spcBef>
                <a:spcPct val="20000"/>
              </a:spcBef>
              <a:spcAft>
                <a:spcPct val="0"/>
              </a:spcAft>
              <a:buClr>
                <a:schemeClr val="folHlink"/>
              </a:buClr>
              <a:buSzPct val="60000"/>
              <a:buFont typeface="Wingdings 2"/>
              <a:buNone/>
              <a:defRPr/>
            </a:pPr>
            <a:r>
              <a:rPr kumimoji="0" lang="en-US" altLang="zh-CN" sz="2800" b="1" i="0" u="none" strike="noStrike" kern="0" cap="none" spc="0" normalizeH="0" baseline="0" noProof="0" dirty="0">
                <a:ln>
                  <a:noFill/>
                </a:ln>
                <a:solidFill>
                  <a:schemeClr val="tx1"/>
                </a:solidFill>
                <a:effectLst/>
                <a:uLnTx/>
                <a:uFillTx/>
                <a:latin typeface="+mn-ea"/>
                <a:ea typeface="+mn-ea"/>
                <a:cs typeface="+mn-cs"/>
                <a:sym typeface="Tahoma" panose="020B0604030504040204" pitchFamily="34" charset="0"/>
              </a:rPr>
              <a:t>    </a:t>
            </a:r>
            <a:r>
              <a:rPr kumimoji="0" lang="zh-CN" altLang="zh-CN" sz="28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前向神经网络是由一层或多层非线性处理单元组成。相邻层之间通过突触权系数连接起来。由于每一层的输出传播到下一层的输入，因此称此类网络结构为前向</a:t>
            </a:r>
            <a:r>
              <a:rPr kumimoji="0" lang="zh-CN" altLang="zh-CN" sz="28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神经网络</a:t>
            </a:r>
            <a:r>
              <a:rPr kumimoji="0" lang="zh-CN" altLang="en-US" sz="28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，有三种结构：</a:t>
            </a:r>
            <a:endParaRPr kumimoji="0" lang="en-US" altLang="zh-CN" sz="28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endParaRPr>
          </a:p>
          <a:p>
            <a:pPr marL="742950" marR="0" lvl="1" indent="-285750" algn="l" defTabSz="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单一神经元</a:t>
            </a:r>
            <a:endParaRPr kumimoji="0" lang="zh-CN" altLang="en-US" sz="28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endParaRPr>
          </a:p>
          <a:p>
            <a:pPr marL="742950" marR="0" lvl="1" indent="-285750" algn="l" defTabSz="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单层神经网络结构 </a:t>
            </a:r>
            <a:endParaRPr kumimoji="0" lang="zh-CN" altLang="en-US" sz="28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endParaRPr>
          </a:p>
          <a:p>
            <a:pPr marL="742950" marR="0" lvl="1" indent="-285750" algn="l" defTabSz="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多层神经网络结构</a:t>
            </a:r>
            <a:r>
              <a:rPr kumimoji="0" lang="zh-CN" altLang="en-US" sz="2800" b="1" i="0" u="none" strike="noStrike" kern="0" cap="none" spc="0" normalizeH="0" baseline="0" noProof="0" dirty="0" smtClean="0">
                <a:ln>
                  <a:noFill/>
                </a:ln>
                <a:solidFill>
                  <a:schemeClr val="tx1"/>
                </a:solidFill>
                <a:effectLst/>
                <a:uLnTx/>
                <a:uFillTx/>
                <a:latin typeface="+mn-ea"/>
                <a:ea typeface="+mn-ea"/>
                <a:cs typeface="+mn-cs"/>
                <a:sym typeface="Tahoma" panose="020B0604030504040204" pitchFamily="34" charset="0"/>
              </a:rPr>
              <a:t> </a:t>
            </a:r>
            <a:endParaRPr kumimoji="0" lang="zh-CN" altLang="en-US" sz="2800" b="1" i="0" u="none" strike="noStrike" kern="0" cap="none" spc="0" normalizeH="0" baseline="0" noProof="0" dirty="0" smtClean="0">
              <a:ln>
                <a:noFill/>
              </a:ln>
              <a:solidFill>
                <a:schemeClr val="tx1"/>
              </a:solidFill>
              <a:effectLst/>
              <a:uLnTx/>
              <a:uFillTx/>
              <a:latin typeface="+mn-ea"/>
              <a:ea typeface="+mn-ea"/>
              <a:cs typeface="+mn-cs"/>
              <a:sym typeface="Tahoma" panose="020B0604030504040204" pitchFamily="34" charset="0"/>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noChangeArrowheads="1"/>
          </p:cNvSpPr>
          <p:nvPr>
            <p:ph type="title"/>
          </p:nvPr>
        </p:nvSpPr>
        <p:spPr>
          <a:xfrm>
            <a:off x="1090613" y="1416050"/>
            <a:ext cx="9802813" cy="1627188"/>
          </a:xfrm>
        </p:spPr>
        <p:txBody>
          <a:bodyPr wrap="square" lIns="91440" tIns="45720" rIns="91440" bIns="45720" numCol="1" rtlCol="0" anchor="t"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dirty="0" smtClean="0">
                <a:ln>
                  <a:noFill/>
                </a:ln>
                <a:solidFill>
                  <a:srgbClr val="FF0000"/>
                </a:solidFill>
                <a:effectLst/>
                <a:uLnTx/>
                <a:uFillTx/>
                <a:latin typeface="+mj-lt"/>
                <a:ea typeface="+mj-ea"/>
                <a:cs typeface="+mj-cs"/>
                <a:sym typeface="Tahoma" panose="020B0604030504040204" pitchFamily="34" charset="0"/>
              </a:rPr>
              <a:t>      </a:t>
            </a:r>
            <a:r>
              <a:rPr kumimoji="0" lang="zh-CN" altLang="en-US" sz="2800" b="0" i="0" u="none" strike="noStrike" kern="0" cap="none" spc="0" normalizeH="0" baseline="0" noProof="0" dirty="0" smtClean="0">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单一神经元</a:t>
            </a:r>
            <a:r>
              <a:rPr kumimoji="0" lang="en-US"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a:t>
            </a:r>
            <a:r>
              <a:rPr kumimoji="0" lang="zh-CN"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每</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一神经元的激励输出是由一组连续输入信号</a:t>
            </a:r>
            <a:r>
              <a:rPr kumimoji="0" lang="en-US"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x</a:t>
            </a:r>
            <a:r>
              <a:rPr kumimoji="0" lang="en-US" altLang="zh-CN" sz="2800" b="0" i="0" u="none" strike="noStrike" kern="0" cap="none" spc="0" normalizeH="0" baseline="-2500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i</a:t>
            </a:r>
            <a:r>
              <a:rPr kumimoji="0" lang="en-US"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a:t>
            </a:r>
            <a:r>
              <a:rPr kumimoji="0" lang="en-US" altLang="zh-CN" sz="2800" b="0" i="0" u="none" strike="noStrike" kern="0" cap="none" spc="0" normalizeH="0" baseline="0" noProof="0" dirty="0" err="1">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i</a:t>
            </a:r>
            <a:r>
              <a:rPr kumimoji="0" lang="en-US"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=1,2,...,</a:t>
            </a:r>
            <a:r>
              <a:rPr kumimoji="0" lang="en-US" altLang="zh-CN" sz="2800" b="0" i="0" u="none" strike="noStrike" kern="0" cap="none" spc="0" normalizeH="0" baseline="0" noProof="0" dirty="0" err="1">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n</a:t>
            </a:r>
            <a:r>
              <a:rPr kumimoji="0" lang="en-US" altLang="zh-CN" sz="2800" b="0" i="0" u="none" strike="noStrike" kern="0" cap="none" spc="0" normalizeH="0" baseline="-25000" noProof="0" dirty="0" err="1">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i</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决定的，而这些输入信号代表着从另外神经元传递过来的神经脉冲的瞬间激励。设</a:t>
            </a:r>
            <a:r>
              <a:rPr kumimoji="0" lang="en-US"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y</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代表神经元的连续输出</a:t>
            </a:r>
            <a:r>
              <a:rPr kumimoji="0" lang="zh-CN"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状态值</a:t>
            </a:r>
            <a:r>
              <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t>
            </a:r>
            <a:endPar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p:txBody>
      </p:sp>
      <p:sp>
        <p:nvSpPr>
          <p:cNvPr id="36866" name="日期占位符 1"/>
          <p:cNvSpPr>
            <a:spLocks noGrp="1"/>
          </p:cNvSpPr>
          <p:nvPr>
            <p:ph type="dt" sz="half" idx="10"/>
          </p:nvPr>
        </p:nvSpPr>
        <p:spPr>
          <a:noFill/>
          <a:ln>
            <a:noFill/>
          </a:ln>
        </p:spPr>
        <p:txBody>
          <a:bodyPr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5pPr>
          </a:lstStyle>
          <a:p>
            <a:pPr lvl="0" eaLnBrk="0" hangingPunct="0">
              <a:buSzTx/>
              <a:buFont typeface="Arial" panose="020B0604020202020204" pitchFamily="34" charset="0"/>
              <a:buChar char="•"/>
            </a:pPr>
            <a:fld id="{BB962C8B-B14F-4D97-AF65-F5344CB8AC3E}" type="datetime10">
              <a:rPr lang="en-US" altLang="en-US" sz="1400" baseline="0" dirty="0">
                <a:latin typeface="Arial" panose="020B0604020202020204" pitchFamily="34" charset="0"/>
                <a:ea typeface="楷体_GB2312"/>
                <a:sym typeface="Tahoma" panose="020B0604030504040204" pitchFamily="34" charset="0"/>
              </a:rPr>
            </a:fld>
            <a:endParaRPr lang="en-US" altLang="en-US" sz="1400" baseline="0" dirty="0">
              <a:latin typeface="Arial" panose="020B0604020202020204" pitchFamily="34" charset="0"/>
              <a:ea typeface="楷体_GB2312"/>
              <a:sym typeface="Tahoma" panose="020B0604030504040204" pitchFamily="34" charset="0"/>
            </a:endParaRPr>
          </a:p>
        </p:txBody>
      </p:sp>
      <p:sp>
        <p:nvSpPr>
          <p:cNvPr id="36867" name="Rectangle 5"/>
          <p:cNvSpPr/>
          <p:nvPr/>
        </p:nvSpPr>
        <p:spPr>
          <a:xfrm>
            <a:off x="125413" y="-9525"/>
            <a:ext cx="9144000" cy="0"/>
          </a:xfrm>
          <a:prstGeom prst="rect">
            <a:avLst/>
          </a:prstGeom>
          <a:noFill/>
          <a:ln w="9525">
            <a:noFill/>
          </a:ln>
        </p:spPr>
        <p:txBody>
          <a:bodyPr wrap="none"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graphicFrame>
        <p:nvGraphicFramePr>
          <p:cNvPr id="36868" name="Object 4"/>
          <p:cNvGraphicFramePr>
            <a:graphicFrameLocks noChangeAspect="1"/>
          </p:cNvGraphicFramePr>
          <p:nvPr/>
        </p:nvGraphicFramePr>
        <p:xfrm>
          <a:off x="6969125" y="4184650"/>
          <a:ext cx="2813050" cy="908050"/>
        </p:xfrm>
        <a:graphic>
          <a:graphicData uri="http://schemas.openxmlformats.org/presentationml/2006/ole">
            <mc:AlternateContent xmlns:mc="http://schemas.openxmlformats.org/markup-compatibility/2006">
              <mc:Choice xmlns:v="urn:schemas-microsoft-com:vml" Requires="v">
                <p:oleObj spid="_x0000_s3080" name="" r:id="rId1" imgW="1409700" imgH="457200" progId="Equation.3">
                  <p:embed/>
                </p:oleObj>
              </mc:Choice>
              <mc:Fallback>
                <p:oleObj name="" r:id="rId1" imgW="1409700" imgH="457200" progId="Equation.3">
                  <p:embed/>
                  <p:pic>
                    <p:nvPicPr>
                      <p:cNvPr id="0" name="图片 3079"/>
                      <p:cNvPicPr/>
                      <p:nvPr/>
                    </p:nvPicPr>
                    <p:blipFill>
                      <a:blip r:embed="rId2"/>
                      <a:stretch>
                        <a:fillRect/>
                      </a:stretch>
                    </p:blipFill>
                    <p:spPr>
                      <a:xfrm>
                        <a:off x="6969125" y="4184650"/>
                        <a:ext cx="2813050" cy="908050"/>
                      </a:xfrm>
                      <a:prstGeom prst="rect">
                        <a:avLst/>
                      </a:prstGeom>
                      <a:noFill/>
                      <a:ln w="38100">
                        <a:noFill/>
                        <a:miter/>
                      </a:ln>
                    </p:spPr>
                  </p:pic>
                </p:oleObj>
              </mc:Fallback>
            </mc:AlternateContent>
          </a:graphicData>
        </a:graphic>
      </p:graphicFrame>
      <p:sp>
        <p:nvSpPr>
          <p:cNvPr id="36869" name="Rectangle 7"/>
          <p:cNvSpPr/>
          <p:nvPr/>
        </p:nvSpPr>
        <p:spPr>
          <a:xfrm>
            <a:off x="1671638" y="5711825"/>
            <a:ext cx="4202112" cy="768350"/>
          </a:xfrm>
          <a:prstGeom prst="rect">
            <a:avLst/>
          </a:prstGeom>
          <a:noFill/>
          <a:ln w="9525">
            <a:noFill/>
          </a:ln>
        </p:spPr>
        <p:txBody>
          <a:bodyPr wrap="none" anchor="ctr" anchorCtr="0">
            <a:spAutoFit/>
          </a:bodyPr>
          <a:p>
            <a:pPr>
              <a:buFont typeface="Wingdings" panose="05000000000000000000" pitchFamily="2" charset="2"/>
            </a:pPr>
            <a:r>
              <a:rPr lang="en-US" altLang="zh-CN" sz="2400" dirty="0">
                <a:solidFill>
                  <a:schemeClr val="tx2"/>
                </a:solidFill>
                <a:latin typeface="Arial" panose="020B0604020202020204" pitchFamily="34" charset="0"/>
                <a:ea typeface="宋体" panose="02010600030101010101" pitchFamily="2" charset="-122"/>
                <a:sym typeface="Symbol" panose="05050102010706020507" pitchFamily="18" charset="2"/>
              </a:rPr>
              <a:t>  </a:t>
            </a:r>
            <a:r>
              <a:rPr lang="en-US" altLang="zh-CN" sz="2000" dirty="0">
                <a:latin typeface="仿宋" panose="02010609060101010101" charset="-122"/>
                <a:ea typeface="仿宋" panose="02010609060101010101" charset="-122"/>
                <a:sym typeface="Symbol" panose="05050102010706020507" pitchFamily="18" charset="2"/>
              </a:rPr>
              <a:t></a:t>
            </a:r>
            <a:r>
              <a:rPr lang="en-US" altLang="zh-CN" sz="2000" baseline="-25000" dirty="0">
                <a:latin typeface="仿宋" panose="02010609060101010101" charset="-122"/>
                <a:ea typeface="仿宋" panose="02010609060101010101" charset="-122"/>
                <a:sym typeface="Tahoma" panose="020B0604030504040204" pitchFamily="34" charset="0"/>
              </a:rPr>
              <a:t>0</a:t>
            </a:r>
            <a:r>
              <a:rPr lang="en-US" altLang="zh-CN" sz="2000" dirty="0">
                <a:latin typeface="仿宋" panose="02010609060101010101" charset="-122"/>
                <a:ea typeface="仿宋" panose="02010609060101010101" charset="-122"/>
                <a:sym typeface="Tahoma" panose="020B0604030504040204" pitchFamily="34" charset="0"/>
              </a:rPr>
              <a:t> </a:t>
            </a:r>
            <a:r>
              <a:rPr lang="zh-CN" altLang="en-US" sz="2000" dirty="0">
                <a:latin typeface="仿宋" panose="02010609060101010101" charset="-122"/>
                <a:ea typeface="仿宋" panose="02010609060101010101" charset="-122"/>
                <a:sym typeface="Tahoma" panose="020B0604030504040204" pitchFamily="34" charset="0"/>
              </a:rPr>
              <a:t>为阈值，</a:t>
            </a:r>
            <a:endParaRPr lang="zh-CN" altLang="en-US" sz="2000" dirty="0">
              <a:latin typeface="仿宋" panose="02010609060101010101" charset="-122"/>
              <a:ea typeface="仿宋" panose="02010609060101010101" charset="-122"/>
              <a:sym typeface="Tahoma" panose="020B0604030504040204" pitchFamily="34" charset="0"/>
            </a:endParaRPr>
          </a:p>
          <a:p>
            <a:pPr>
              <a:buFont typeface="Wingdings" panose="05000000000000000000" pitchFamily="2" charset="2"/>
            </a:pPr>
            <a:r>
              <a:rPr lang="zh-CN" altLang="en-US" sz="2000" dirty="0">
                <a:latin typeface="仿宋" panose="02010609060101010101" charset="-122"/>
                <a:ea typeface="仿宋" panose="02010609060101010101" charset="-122"/>
                <a:sym typeface="Tahoma" panose="020B0604030504040204" pitchFamily="34" charset="0"/>
              </a:rPr>
              <a:t>  </a:t>
            </a:r>
            <a:r>
              <a:rPr lang="en-US" altLang="zh-CN" sz="2000" dirty="0">
                <a:latin typeface="仿宋" panose="02010609060101010101" charset="-122"/>
                <a:ea typeface="仿宋" panose="02010609060101010101" charset="-122"/>
                <a:sym typeface="Tahoma" panose="020B0604030504040204" pitchFamily="34" charset="0"/>
              </a:rPr>
              <a:t>w</a:t>
            </a:r>
            <a:r>
              <a:rPr lang="en-US" altLang="zh-CN" sz="2000" baseline="-25000" dirty="0">
                <a:latin typeface="仿宋" panose="02010609060101010101" charset="-122"/>
                <a:ea typeface="仿宋" panose="02010609060101010101" charset="-122"/>
                <a:sym typeface="Tahoma" panose="020B0604030504040204" pitchFamily="34" charset="0"/>
              </a:rPr>
              <a:t>j</a:t>
            </a:r>
            <a:r>
              <a:rPr lang="en-US" altLang="zh-CN" sz="2000" dirty="0">
                <a:latin typeface="仿宋" panose="02010609060101010101" charset="-122"/>
                <a:ea typeface="仿宋" panose="02010609060101010101" charset="-122"/>
                <a:sym typeface="Tahoma" panose="020B0604030504040204" pitchFamily="34" charset="0"/>
              </a:rPr>
              <a:t> </a:t>
            </a:r>
            <a:r>
              <a:rPr lang="zh-CN" altLang="en-US" sz="2000" dirty="0">
                <a:latin typeface="仿宋" panose="02010609060101010101" charset="-122"/>
                <a:ea typeface="仿宋" panose="02010609060101010101" charset="-122"/>
                <a:sym typeface="Tahoma" panose="020B0604030504040204" pitchFamily="34" charset="0"/>
              </a:rPr>
              <a:t>决定第</a:t>
            </a:r>
            <a:r>
              <a:rPr lang="en-US" altLang="zh-CN" sz="2000" dirty="0">
                <a:latin typeface="仿宋" panose="02010609060101010101" charset="-122"/>
                <a:ea typeface="仿宋" panose="02010609060101010101" charset="-122"/>
                <a:sym typeface="Tahoma" panose="020B0604030504040204" pitchFamily="34" charset="0"/>
              </a:rPr>
              <a:t>j</a:t>
            </a:r>
            <a:r>
              <a:rPr lang="zh-CN" altLang="en-US" sz="2000" dirty="0">
                <a:latin typeface="仿宋" panose="02010609060101010101" charset="-122"/>
                <a:ea typeface="仿宋" panose="02010609060101010101" charset="-122"/>
                <a:sym typeface="Tahoma" panose="020B0604030504040204" pitchFamily="34" charset="0"/>
              </a:rPr>
              <a:t>个输入的突触权系数。</a:t>
            </a:r>
            <a:endParaRPr lang="zh-CN" altLang="en-US" sz="2000" dirty="0">
              <a:latin typeface="仿宋" panose="02010609060101010101" charset="-122"/>
              <a:ea typeface="仿宋" panose="02010609060101010101" charset="-122"/>
              <a:sym typeface="Tahoma" panose="020B0604030504040204" pitchFamily="34" charset="0"/>
            </a:endParaRPr>
          </a:p>
        </p:txBody>
      </p:sp>
      <p:sp>
        <p:nvSpPr>
          <p:cNvPr id="36870" name="灯片编号占位符 5"/>
          <p:cNvSpPr txBox="1">
            <a:spLocks noGrp="1"/>
          </p:cNvSpPr>
          <p:nvPr/>
        </p:nvSpPr>
        <p:spPr>
          <a:xfrm>
            <a:off x="7167563" y="6234113"/>
            <a:ext cx="1905000" cy="457200"/>
          </a:xfrm>
          <a:prstGeom prst="rect">
            <a:avLst/>
          </a:prstGeom>
          <a:noFill/>
          <a:ln w="9525">
            <a:noFill/>
          </a:ln>
        </p:spPr>
        <p:txBody>
          <a:bodyPr anchor="b" anchorCtr="0"/>
          <a:p>
            <a:pPr algn="r" eaLnBrk="0" hangingPunct="0"/>
            <a:fld id="{9A0DB2DC-4C9A-4742-B13C-FB6460FD3503}" type="slidenum">
              <a:rPr lang="zh-CN" altLang="en-US" sz="1400" dirty="0">
                <a:latin typeface="Arial" panose="020B0604020202020204" pitchFamily="34" charset="0"/>
                <a:ea typeface="宋体" panose="02010600030101010101" pitchFamily="2" charset="-122"/>
                <a:sym typeface="Tahoma" panose="020B0604030504040204" pitchFamily="34" charset="0"/>
              </a:rPr>
            </a:fld>
            <a:endParaRPr lang="zh-CN" altLang="en-US" sz="1400" dirty="0">
              <a:latin typeface="Arial" panose="020B0604020202020204" pitchFamily="34" charset="0"/>
              <a:ea typeface="宋体" panose="02010600030101010101" pitchFamily="2" charset="-122"/>
              <a:sym typeface="Tahoma" panose="020B0604030504040204" pitchFamily="34" charset="0"/>
            </a:endParaRPr>
          </a:p>
        </p:txBody>
      </p:sp>
      <p:sp>
        <p:nvSpPr>
          <p:cNvPr id="36871" name="矩形 9"/>
          <p:cNvSpPr/>
          <p:nvPr/>
        </p:nvSpPr>
        <p:spPr>
          <a:xfrm>
            <a:off x="1017588" y="619125"/>
            <a:ext cx="4287837" cy="584200"/>
          </a:xfrm>
          <a:prstGeom prst="rect">
            <a:avLst/>
          </a:prstGeom>
          <a:noFill/>
          <a:ln w="9525">
            <a:noFill/>
          </a:ln>
        </p:spPr>
        <p:txBody>
          <a:bodyPr wrap="none" anchor="t" anchorCtr="0">
            <a:spAutoFit/>
          </a:bodyPr>
          <a:p>
            <a:pPr>
              <a:buFont typeface="Wingdings" panose="05000000000000000000" pitchFamily="2" charset="2"/>
            </a:pPr>
            <a:r>
              <a:rPr lang="zh-CN" altLang="en-US" sz="3200" dirty="0">
                <a:latin typeface="华文中宋" pitchFamily="2" charset="-122"/>
                <a:ea typeface="华文中宋" pitchFamily="2" charset="-122"/>
                <a:sym typeface="华文中宋" pitchFamily="2" charset="-122"/>
              </a:rPr>
              <a:t>二、前向神经网络模型</a:t>
            </a: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pic>
        <p:nvPicPr>
          <p:cNvPr id="36872" name="图片 1"/>
          <p:cNvPicPr>
            <a:picLocks noChangeAspect="1"/>
          </p:cNvPicPr>
          <p:nvPr/>
        </p:nvPicPr>
        <p:blipFill>
          <a:blip r:embed="rId3"/>
          <a:stretch>
            <a:fillRect/>
          </a:stretch>
        </p:blipFill>
        <p:spPr>
          <a:xfrm>
            <a:off x="1522413" y="3136900"/>
            <a:ext cx="3568700" cy="2287588"/>
          </a:xfrm>
          <a:prstGeom prst="rect">
            <a:avLst/>
          </a:prstGeom>
          <a:noFill/>
          <a:ln w="9525">
            <a:noFill/>
          </a:ln>
        </p:spPr>
      </p:pic>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noChangeArrowheads="1"/>
          </p:cNvSpPr>
          <p:nvPr>
            <p:ph type="title"/>
          </p:nvPr>
        </p:nvSpPr>
        <p:spPr>
          <a:xfrm>
            <a:off x="1184275" y="1198563"/>
            <a:ext cx="9612313" cy="1447800"/>
          </a:xfrm>
        </p:spPr>
        <p:txBody>
          <a:bodyPr wrap="square" lIns="91440" tIns="45720" rIns="91440" bIns="45720" numCol="1" rtlCol="0" anchor="t" anchorCtr="0" compatLnSpc="1">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dirty="0" smtClean="0">
                <a:ln>
                  <a:noFill/>
                </a:ln>
                <a:solidFill>
                  <a:srgbClr val="FF0000"/>
                </a:solidFill>
                <a:effectLst/>
                <a:uLnTx/>
                <a:uFillTx/>
                <a:latin typeface="+mn-ea"/>
                <a:ea typeface="+mn-ea"/>
                <a:cs typeface="+mj-cs"/>
                <a:sym typeface="Tahoma" panose="020B0604030504040204" pitchFamily="34" charset="0"/>
              </a:rPr>
              <a:t>       </a:t>
            </a:r>
            <a:r>
              <a:rPr kumimoji="0" lang="zh-CN" altLang="en-US" sz="2800" b="0" i="0" u="none" strike="noStrike" kern="0" cap="none" spc="0" normalizeH="0" baseline="0" noProof="0" dirty="0" smtClean="0">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单层神经网络结构</a:t>
            </a:r>
            <a:r>
              <a:rPr kumimoji="0" lang="en-US"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t>
            </a:r>
            <a:r>
              <a:rPr kumimoji="0" lang="zh-CN"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由</a:t>
            </a:r>
            <a:r>
              <a:rPr kumimoji="0" lang="en-US" altLang="zh-CN" sz="2800" b="0" i="0" u="none" strike="noStrike" kern="0" cap="none" spc="0" normalizeH="0" baseline="0" noProof="0" dirty="0" err="1">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n</a:t>
            </a:r>
            <a:r>
              <a:rPr kumimoji="0" lang="en-US" altLang="zh-CN" sz="2800" b="0" i="0" u="none" strike="noStrike" kern="0" cap="none" spc="0" normalizeH="0" baseline="-25000" noProof="0" dirty="0" err="1">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i</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个输入单元和</a:t>
            </a:r>
            <a:r>
              <a:rPr kumimoji="0" lang="en-US"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n</a:t>
            </a:r>
            <a:r>
              <a:rPr kumimoji="0" lang="en-US" altLang="zh-CN" sz="2800" b="0" i="0" u="none" strike="noStrike" kern="0" cap="none" spc="0" normalizeH="0" baseline="-2500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o</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的输出单元</a:t>
            </a:r>
            <a:r>
              <a:rPr kumimoji="0" lang="zh-CN"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组成</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系统。</a:t>
            </a:r>
            <a:r>
              <a:rPr kumimoji="0" lang="en-US" altLang="zh-CN" sz="2800" b="0" i="0" u="none" strike="noStrike" kern="0" cap="none" spc="0" normalizeH="0" baseline="0" noProof="0" dirty="0" err="1">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n</a:t>
            </a:r>
            <a:r>
              <a:rPr kumimoji="0" lang="en-US" altLang="zh-CN" sz="2800" b="0" i="0" u="none" strike="noStrike" kern="0" cap="none" spc="0" normalizeH="0" baseline="-25000" noProof="0" dirty="0" err="1">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i</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个输入变量用</a:t>
            </a:r>
            <a:r>
              <a:rPr kumimoji="0" lang="en-US" altLang="zh-CN" sz="2800" b="0" i="0" u="none" strike="noStrike" kern="0" cap="none" spc="0" normalizeH="0" baseline="0" noProof="0" dirty="0" err="1">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x</a:t>
            </a:r>
            <a:r>
              <a:rPr kumimoji="0" lang="en-US" altLang="zh-CN" sz="2800" b="0" i="0" u="none" strike="noStrike" kern="0" cap="none" spc="0" normalizeH="0" baseline="-25000" noProof="0" dirty="0" err="1">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j</a:t>
            </a:r>
            <a:r>
              <a:rPr kumimoji="0" lang="zh-CN" altLang="en-US"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t>
            </a:r>
            <a:r>
              <a:rPr kumimoji="0" lang="en-US"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j=1,2,...,</a:t>
            </a:r>
            <a:r>
              <a:rPr kumimoji="0" lang="en-US" altLang="zh-CN" sz="2800" b="0" i="0" u="none" strike="noStrike" kern="0" cap="none" spc="0" normalizeH="0" baseline="0" noProof="0" dirty="0" err="1">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n</a:t>
            </a:r>
            <a:r>
              <a:rPr kumimoji="0" lang="en-US" altLang="zh-CN" sz="2800" b="0" i="0" u="none" strike="noStrike" kern="0" cap="none" spc="0" normalizeH="0" baseline="-25000" noProof="0" dirty="0" err="1">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i</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表示，</a:t>
            </a:r>
            <a:r>
              <a:rPr kumimoji="0" lang="en-US"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n</a:t>
            </a:r>
            <a:r>
              <a:rPr kumimoji="0" lang="en-US" altLang="zh-CN" sz="2800" b="0" i="0" u="none" strike="noStrike" kern="0" cap="none" spc="0" normalizeH="0" baseline="-2500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o</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个输出变量用</a:t>
            </a:r>
            <a:r>
              <a:rPr kumimoji="0" lang="en-US" altLang="zh-CN" sz="2800" b="0" i="0" u="none" strike="noStrike" kern="0" cap="none" spc="0" normalizeH="0" baseline="0" noProof="0" dirty="0" err="1">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y</a:t>
            </a:r>
            <a:r>
              <a:rPr kumimoji="0" lang="en-US" altLang="zh-CN" sz="2800" b="0" i="0" u="none" strike="noStrike" kern="0" cap="none" spc="0" normalizeH="0" baseline="-25000" noProof="0" dirty="0" err="1">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i</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t>
            </a:r>
            <a:r>
              <a:rPr kumimoji="0" lang="en-US"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i=1,2,...,n</a:t>
            </a:r>
            <a:r>
              <a:rPr kumimoji="0" lang="en-US" altLang="zh-CN" sz="2800" b="0" i="0" u="none" strike="noStrike" kern="0" cap="none" spc="0" normalizeH="0" baseline="-2500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o</a:t>
            </a:r>
            <a:r>
              <a:rPr kumimoji="0" lang="zh-CN"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表示</a:t>
            </a:r>
            <a:r>
              <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t>
            </a:r>
            <a:endPar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p:txBody>
      </p:sp>
      <p:sp>
        <p:nvSpPr>
          <p:cNvPr id="37890" name="日期占位符 1"/>
          <p:cNvSpPr>
            <a:spLocks noGrp="1"/>
          </p:cNvSpPr>
          <p:nvPr>
            <p:ph type="dt" sz="half" idx="10"/>
          </p:nvPr>
        </p:nvSpPr>
        <p:spPr>
          <a:noFill/>
          <a:ln>
            <a:noFill/>
          </a:ln>
        </p:spPr>
        <p:txBody>
          <a:bodyPr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5pPr>
          </a:lstStyle>
          <a:p>
            <a:pPr lvl="0" eaLnBrk="0" hangingPunct="0">
              <a:buSzTx/>
              <a:buFont typeface="Arial" panose="020B0604020202020204" pitchFamily="34" charset="0"/>
              <a:buChar char="•"/>
            </a:pPr>
            <a:fld id="{BB962C8B-B14F-4D97-AF65-F5344CB8AC3E}" type="datetime10">
              <a:rPr lang="en-US" altLang="en-US" sz="1400" baseline="0" dirty="0">
                <a:latin typeface="Arial" panose="020B0604020202020204" pitchFamily="34" charset="0"/>
                <a:ea typeface="楷体_GB2312"/>
                <a:sym typeface="Tahoma" panose="020B0604030504040204" pitchFamily="34" charset="0"/>
              </a:rPr>
            </a:fld>
            <a:endParaRPr lang="en-US" altLang="en-US" sz="1400" baseline="0" dirty="0">
              <a:latin typeface="Arial" panose="020B0604020202020204" pitchFamily="34" charset="0"/>
              <a:ea typeface="楷体_GB2312"/>
              <a:sym typeface="Tahoma" panose="020B0604030504040204" pitchFamily="34" charset="0"/>
            </a:endParaRPr>
          </a:p>
        </p:txBody>
      </p:sp>
      <p:sp>
        <p:nvSpPr>
          <p:cNvPr id="37891" name="Rectangle 5"/>
          <p:cNvSpPr/>
          <p:nvPr/>
        </p:nvSpPr>
        <p:spPr>
          <a:xfrm>
            <a:off x="231775" y="-260350"/>
            <a:ext cx="9144000" cy="0"/>
          </a:xfrm>
          <a:prstGeom prst="rect">
            <a:avLst/>
          </a:prstGeom>
          <a:noFill/>
          <a:ln w="9525">
            <a:noFill/>
          </a:ln>
        </p:spPr>
        <p:txBody>
          <a:bodyPr wrap="none"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graphicFrame>
        <p:nvGraphicFramePr>
          <p:cNvPr id="37892" name="Object 4"/>
          <p:cNvGraphicFramePr>
            <a:graphicFrameLocks noChangeAspect="1"/>
          </p:cNvGraphicFramePr>
          <p:nvPr/>
        </p:nvGraphicFramePr>
        <p:xfrm>
          <a:off x="1574800" y="5173663"/>
          <a:ext cx="3033713" cy="920750"/>
        </p:xfrm>
        <a:graphic>
          <a:graphicData uri="http://schemas.openxmlformats.org/presentationml/2006/ole">
            <mc:AlternateContent xmlns:mc="http://schemas.openxmlformats.org/markup-compatibility/2006">
              <mc:Choice xmlns:v="urn:schemas-microsoft-com:vml" Requires="v">
                <p:oleObj spid="_x0000_s3076" name="" r:id="rId1" imgW="1511300" imgH="457200" progId="Equation.3">
                  <p:embed/>
                </p:oleObj>
              </mc:Choice>
              <mc:Fallback>
                <p:oleObj name="" r:id="rId1" imgW="1511300" imgH="457200" progId="Equation.3">
                  <p:embed/>
                  <p:pic>
                    <p:nvPicPr>
                      <p:cNvPr id="0" name="图片 3075"/>
                      <p:cNvPicPr/>
                      <p:nvPr/>
                    </p:nvPicPr>
                    <p:blipFill>
                      <a:blip r:embed="rId2"/>
                      <a:stretch>
                        <a:fillRect/>
                      </a:stretch>
                    </p:blipFill>
                    <p:spPr>
                      <a:xfrm>
                        <a:off x="1574800" y="5173663"/>
                        <a:ext cx="3033713" cy="920750"/>
                      </a:xfrm>
                      <a:prstGeom prst="rect">
                        <a:avLst/>
                      </a:prstGeom>
                      <a:noFill/>
                      <a:ln w="38100">
                        <a:noFill/>
                        <a:miter/>
                      </a:ln>
                    </p:spPr>
                  </p:pic>
                </p:oleObj>
              </mc:Fallback>
            </mc:AlternateContent>
          </a:graphicData>
        </a:graphic>
      </p:graphicFrame>
      <p:sp>
        <p:nvSpPr>
          <p:cNvPr id="23559" name="Rectangle 8"/>
          <p:cNvSpPr>
            <a:spLocks noChangeArrowheads="1"/>
          </p:cNvSpPr>
          <p:nvPr/>
        </p:nvSpPr>
        <p:spPr bwMode="auto">
          <a:xfrm>
            <a:off x="5421313" y="5414963"/>
            <a:ext cx="21113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i="0" u="none" strike="noStrike" kern="1200" cap="none" spc="0" normalizeH="0" baseline="0" noProof="0" dirty="0" err="1" smtClean="0">
                <a:ln>
                  <a:noFill/>
                </a:ln>
                <a:solidFill>
                  <a:schemeClr val="tx1"/>
                </a:solidFill>
                <a:effectLst/>
                <a:uLnTx/>
                <a:uFillTx/>
                <a:latin typeface="仿宋" panose="02010609060101010101" charset="-122"/>
                <a:ea typeface="仿宋" panose="02010609060101010101" charset="-122"/>
                <a:cs typeface="+mn-cs"/>
                <a:sym typeface="Tahoma" panose="020B0604030504040204" pitchFamily="34" charset="0"/>
              </a:rPr>
              <a:t>i</a:t>
            </a:r>
            <a:r>
              <a:rPr kumimoji="0" lang="en-US" altLang="zh-CN" sz="2400" i="0" u="none" strike="noStrike" kern="1200" cap="none" spc="0" normalizeH="0" baseline="0" noProof="0" dirty="0" smtClean="0">
                <a:ln>
                  <a:noFill/>
                </a:ln>
                <a:solidFill>
                  <a:schemeClr val="tx1"/>
                </a:solidFill>
                <a:effectLst/>
                <a:uLnTx/>
                <a:uFillTx/>
                <a:latin typeface="仿宋" panose="02010609060101010101" charset="-122"/>
                <a:ea typeface="仿宋" panose="02010609060101010101" charset="-122"/>
                <a:cs typeface="+mn-cs"/>
                <a:sym typeface="Tahoma" panose="020B0604030504040204" pitchFamily="34" charset="0"/>
              </a:rPr>
              <a:t>=1,2,...,n</a:t>
            </a:r>
            <a:r>
              <a:rPr kumimoji="0" lang="en-US" altLang="zh-CN" sz="2400" i="0" u="none" strike="noStrike" kern="1200" cap="none" spc="0" normalizeH="0" baseline="-25000" noProof="0" dirty="0">
                <a:ln>
                  <a:noFill/>
                </a:ln>
                <a:solidFill>
                  <a:schemeClr val="tx1"/>
                </a:solidFill>
                <a:effectLst/>
                <a:uLnTx/>
                <a:uFillTx/>
                <a:latin typeface="仿宋" panose="02010609060101010101" charset="-122"/>
                <a:ea typeface="仿宋" panose="02010609060101010101" charset="-122"/>
                <a:cs typeface="+mj-cs"/>
                <a:sym typeface="Tahoma" panose="020B0604030504040204" pitchFamily="34" charset="0"/>
              </a:rPr>
              <a:t>o</a:t>
            </a:r>
            <a:r>
              <a:rPr kumimoji="0" lang="en-US" altLang="zh-CN" sz="2400" i="0" u="none" strike="noStrike" kern="1200" cap="none" spc="0" normalizeH="0" baseline="0" noProof="0" dirty="0" smtClean="0">
                <a:ln>
                  <a:noFill/>
                </a:ln>
                <a:solidFill>
                  <a:schemeClr val="tx1"/>
                </a:solidFill>
                <a:effectLst/>
                <a:uLnTx/>
                <a:uFillTx/>
                <a:latin typeface="仿宋" panose="02010609060101010101" charset="-122"/>
                <a:ea typeface="仿宋" panose="02010609060101010101" charset="-122"/>
                <a:cs typeface="+mn-cs"/>
                <a:sym typeface="Tahoma" panose="020B0604030504040204" pitchFamily="34" charset="0"/>
              </a:rPr>
              <a:t> </a:t>
            </a:r>
            <a:endParaRPr kumimoji="0" lang="en-US" altLang="zh-CN" sz="2400" i="0" u="none" strike="noStrike" kern="1200" cap="none" spc="0" normalizeH="0" baseline="0" noProof="0" dirty="0" smtClean="0">
              <a:ln>
                <a:noFill/>
              </a:ln>
              <a:solidFill>
                <a:schemeClr val="tx1"/>
              </a:solidFill>
              <a:effectLst/>
              <a:uLnTx/>
              <a:uFillTx/>
              <a:latin typeface="仿宋" panose="02010609060101010101" charset="-122"/>
              <a:ea typeface="仿宋" panose="02010609060101010101" charset="-122"/>
              <a:cs typeface="+mn-cs"/>
              <a:sym typeface="Tahoma" panose="020B0604030504040204" pitchFamily="34" charset="0"/>
            </a:endParaRPr>
          </a:p>
        </p:txBody>
      </p:sp>
      <p:sp>
        <p:nvSpPr>
          <p:cNvPr id="37894" name="灯片编号占位符 5"/>
          <p:cNvSpPr txBox="1">
            <a:spLocks noGrp="1"/>
          </p:cNvSpPr>
          <p:nvPr/>
        </p:nvSpPr>
        <p:spPr>
          <a:xfrm>
            <a:off x="7273925" y="5983288"/>
            <a:ext cx="1905000" cy="457200"/>
          </a:xfrm>
          <a:prstGeom prst="rect">
            <a:avLst/>
          </a:prstGeom>
          <a:noFill/>
          <a:ln w="9525">
            <a:noFill/>
          </a:ln>
        </p:spPr>
        <p:txBody>
          <a:bodyPr anchor="b" anchorCtr="0"/>
          <a:p>
            <a:pPr algn="r" eaLnBrk="0" hangingPunct="0"/>
            <a:fld id="{9A0DB2DC-4C9A-4742-B13C-FB6460FD3503}" type="slidenum">
              <a:rPr lang="zh-CN" altLang="en-US" sz="1400" dirty="0">
                <a:latin typeface="Arial" panose="020B0604020202020204" pitchFamily="34" charset="0"/>
                <a:ea typeface="宋体" panose="02010600030101010101" pitchFamily="2" charset="-122"/>
                <a:sym typeface="Tahoma" panose="020B0604030504040204" pitchFamily="34" charset="0"/>
              </a:rPr>
            </a:fld>
            <a:endParaRPr lang="zh-CN" altLang="en-US" sz="1400" dirty="0">
              <a:latin typeface="Arial" panose="020B0604020202020204" pitchFamily="34" charset="0"/>
              <a:ea typeface="宋体" panose="02010600030101010101" pitchFamily="2" charset="-122"/>
              <a:sym typeface="Tahoma" panose="020B0604030504040204" pitchFamily="34" charset="0"/>
            </a:endParaRPr>
          </a:p>
        </p:txBody>
      </p:sp>
      <p:sp>
        <p:nvSpPr>
          <p:cNvPr id="37895" name="矩形 9"/>
          <p:cNvSpPr/>
          <p:nvPr/>
        </p:nvSpPr>
        <p:spPr>
          <a:xfrm>
            <a:off x="1008063" y="614363"/>
            <a:ext cx="4287837" cy="584200"/>
          </a:xfrm>
          <a:prstGeom prst="rect">
            <a:avLst/>
          </a:prstGeom>
          <a:noFill/>
          <a:ln w="9525">
            <a:noFill/>
          </a:ln>
        </p:spPr>
        <p:txBody>
          <a:bodyPr wrap="none" anchor="t" anchorCtr="0">
            <a:spAutoFit/>
          </a:bodyPr>
          <a:p>
            <a:pPr>
              <a:buFont typeface="Wingdings" panose="05000000000000000000" pitchFamily="2" charset="2"/>
            </a:pPr>
            <a:r>
              <a:rPr lang="zh-CN" altLang="en-US" sz="3200" dirty="0">
                <a:latin typeface="华文中宋" pitchFamily="2" charset="-122"/>
                <a:ea typeface="华文中宋" pitchFamily="2" charset="-122"/>
                <a:sym typeface="华文中宋" pitchFamily="2" charset="-122"/>
              </a:rPr>
              <a:t>二、前向神经网络模型</a:t>
            </a: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pic>
        <p:nvPicPr>
          <p:cNvPr id="37896" name="图片 1"/>
          <p:cNvPicPr>
            <a:picLocks noChangeAspect="1"/>
          </p:cNvPicPr>
          <p:nvPr/>
        </p:nvPicPr>
        <p:blipFill>
          <a:blip r:embed="rId3"/>
          <a:stretch>
            <a:fillRect/>
          </a:stretch>
        </p:blipFill>
        <p:spPr>
          <a:xfrm>
            <a:off x="3049588" y="2678113"/>
            <a:ext cx="4224337" cy="2239962"/>
          </a:xfrm>
          <a:prstGeom prst="rect">
            <a:avLst/>
          </a:prstGeom>
          <a:noFill/>
          <a:ln w="9525">
            <a:noFill/>
          </a:ln>
        </p:spPr>
      </p:pic>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type="title"/>
          </p:nvPr>
        </p:nvSpPr>
        <p:spPr>
          <a:xfrm>
            <a:off x="1306194" y="1216343"/>
            <a:ext cx="9472290" cy="1357312"/>
          </a:xfrm>
          <a:effectLst/>
          <a:scene3d>
            <a:camera prst="orthographicFront"/>
            <a:lightRig rig="balanced" dir="t"/>
          </a:scene3d>
          <a:sp3d prstMaterial="plastic"/>
        </p:spPr>
        <p:txBody>
          <a:bodyPr wrap="square"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all" spc="0" normalizeH="0" baseline="0" noProof="0" dirty="0" smtClean="0">
                <a:ln>
                  <a:noFill/>
                </a:ln>
                <a:solidFill>
                  <a:srgbClr val="FF0000"/>
                </a:solidFill>
                <a:effectLst>
                  <a:reflection blurRad="12700" stA="48000" endA="300" endPos="55000" dir="5400000" sy="-90000" algn="bl" rotWithShape="0"/>
                </a:effectLst>
                <a:uLnTx/>
                <a:uFillTx/>
                <a:latin typeface="+mn-ea"/>
                <a:ea typeface="+mn-ea"/>
                <a:cs typeface="+mj-cs"/>
              </a:rPr>
              <a:t>      </a:t>
            </a:r>
            <a:r>
              <a:rPr kumimoji="0" lang="zh-CN" altLang="en-US" sz="2800" b="0" i="0" strike="noStrike" cap="all" spc="0" baseline="0" noProof="0" dirty="0" smtClean="0">
                <a:ln>
                  <a:noFill/>
                </a:ln>
                <a:solidFill>
                  <a:srgbClr val="FF0000"/>
                </a:solidFill>
                <a:effectLst>
                  <a:reflection blurRad="12700" stA="48000" endA="300" endPos="55000" dir="5400000" sy="-90000" algn="bl" rotWithShape="0"/>
                </a:effectLst>
                <a:uLnTx/>
                <a:uFillTx/>
                <a:latin typeface="仿宋" panose="02010609060101010101" charset="-122"/>
                <a:ea typeface="仿宋" panose="02010609060101010101" charset="-122"/>
                <a:cs typeface="仿宋" panose="02010609060101010101" charset="-122"/>
              </a:rPr>
              <a:t>多</a:t>
            </a:r>
            <a:r>
              <a:rPr kumimoji="0" lang="zh-CN" altLang="en-US" sz="2800" b="0" i="0" strike="noStrike" cap="all" spc="0" baseline="0" noProof="0" dirty="0">
                <a:ln>
                  <a:noFill/>
                </a:ln>
                <a:solidFill>
                  <a:srgbClr val="FF0000"/>
                </a:solidFill>
                <a:effectLst>
                  <a:reflection blurRad="12700" stA="48000" endA="300" endPos="55000" dir="5400000" sy="-90000" algn="bl" rotWithShape="0"/>
                </a:effectLst>
                <a:uLnTx/>
                <a:uFillTx/>
                <a:latin typeface="仿宋" panose="02010609060101010101" charset="-122"/>
                <a:ea typeface="仿宋" panose="02010609060101010101" charset="-122"/>
                <a:cs typeface="仿宋" panose="02010609060101010101" charset="-122"/>
              </a:rPr>
              <a:t>层神经网络结构</a:t>
            </a:r>
            <a:r>
              <a:rPr kumimoji="0" lang="en-US" altLang="zh-CN" sz="2800" b="0" i="0" strike="noStrike" cap="all" spc="0" baseline="0" noProof="0" dirty="0">
                <a:ln>
                  <a:noFill/>
                </a:ln>
                <a:solidFill>
                  <a:srgbClr val="FF0000"/>
                </a:solidFill>
                <a:effectLst>
                  <a:reflection blurRad="12700" stA="48000" endA="300" endPos="55000" dir="5400000" sy="-90000" algn="bl" rotWithShape="0"/>
                </a:effectLst>
                <a:uLnTx/>
                <a:uFillTx/>
                <a:latin typeface="仿宋" panose="02010609060101010101" charset="-122"/>
                <a:ea typeface="仿宋" panose="02010609060101010101" charset="-122"/>
                <a:cs typeface="仿宋" panose="02010609060101010101" charset="-122"/>
              </a:rPr>
              <a:t>: </a:t>
            </a:r>
            <a:r>
              <a:rPr kumimoji="0" lang="zh-CN" altLang="zh-CN" sz="2800" b="0" i="0" strike="noStrike" cap="all" spc="0" baseline="0" noProof="0" dirty="0">
                <a:ln>
                  <a:noFill/>
                </a:ln>
                <a:solidFill>
                  <a:schemeClr val="tx1"/>
                </a:solidFill>
                <a:effectLst>
                  <a:reflection blurRad="12700" stA="48000" endA="300" endPos="55000" dir="5400000" sy="-90000" algn="bl" rotWithShape="0"/>
                </a:effectLst>
                <a:uLnTx/>
                <a:uFillTx/>
                <a:latin typeface="仿宋" panose="02010609060101010101" charset="-122"/>
                <a:ea typeface="仿宋" panose="02010609060101010101" charset="-122"/>
                <a:cs typeface="仿宋" panose="02010609060101010101" charset="-122"/>
              </a:rPr>
              <a:t>是在输入层和输出层之间嵌入一层或多层隐含层的网络结构。隐含单元既可以与输入输出单元相连，也可以与其它隐含单元相连。</a:t>
            </a:r>
            <a:r>
              <a:rPr kumimoji="0" lang="zh-CN" altLang="en-US" sz="2800" b="0" i="0" strike="noStrike" cap="all" spc="0" baseline="0" noProof="0" dirty="0">
                <a:ln>
                  <a:noFill/>
                </a:ln>
                <a:solidFill>
                  <a:schemeClr val="tx1"/>
                </a:solidFill>
                <a:effectLst>
                  <a:reflection blurRad="12700" stA="48000" endA="300" endPos="55000" dir="5400000" sy="-90000" algn="bl" rotWithShape="0"/>
                </a:effectLst>
                <a:uLnTx/>
                <a:uFillTx/>
                <a:latin typeface="宋体" panose="02010600030101010101" pitchFamily="2" charset="-122"/>
                <a:ea typeface="仿宋" panose="02010609060101010101" charset="-122"/>
                <a:cs typeface="宋体" panose="02010600030101010101" pitchFamily="2" charset="-122"/>
              </a:rPr>
              <a:t> </a:t>
            </a:r>
            <a:endParaRPr kumimoji="0" lang="zh-CN" altLang="en-US" sz="2800" b="0" i="0" strike="noStrike" cap="all" spc="0" baseline="0" noProof="0" dirty="0">
              <a:ln>
                <a:noFill/>
              </a:ln>
              <a:solidFill>
                <a:schemeClr val="tx1"/>
              </a:solidFill>
              <a:effectLst>
                <a:reflection blurRad="12700" stA="48000" endA="300" endPos="55000" dir="5400000" sy="-90000" algn="bl" rotWithShape="0"/>
              </a:effectLst>
              <a:uLnTx/>
              <a:uFillTx/>
              <a:latin typeface="宋体" panose="02010600030101010101" pitchFamily="2" charset="-122"/>
              <a:ea typeface="仿宋" panose="02010609060101010101" charset="-122"/>
              <a:cs typeface="宋体" panose="02010600030101010101" pitchFamily="2" charset="-122"/>
            </a:endParaRPr>
          </a:p>
        </p:txBody>
      </p:sp>
      <p:sp>
        <p:nvSpPr>
          <p:cNvPr id="38914" name="Rectangle 3"/>
          <p:cNvSpPr>
            <a:spLocks noGrp="1"/>
          </p:cNvSpPr>
          <p:nvPr>
            <p:ph idx="1"/>
          </p:nvPr>
        </p:nvSpPr>
        <p:spPr>
          <a:xfrm>
            <a:off x="1201738" y="2552700"/>
            <a:ext cx="7772400" cy="687388"/>
          </a:xfrm>
        </p:spPr>
        <p:txBody>
          <a:bodyPr wrap="square" lIns="91440" tIns="45720" rIns="91440" bIns="45720" rtlCol="0" anchor="t">
            <a:normAutofit/>
          </a:bodyPr>
          <a:p>
            <a:pPr marL="0" marR="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800" b="0" i="0" u="none" strike="noStrike" kern="1200" cap="none" spc="150" normalizeH="0" baseline="0" noProof="1" dirty="0">
                <a:solidFill>
                  <a:schemeClr val="tx1">
                    <a:lumMod val="85000"/>
                    <a:lumOff val="15000"/>
                  </a:schemeClr>
                </a:solidFill>
                <a:uFillTx/>
                <a:latin typeface="仿宋" panose="02010609060101010101" charset="-122"/>
                <a:ea typeface="仿宋" panose="02010609060101010101" charset="-122"/>
                <a:cs typeface="+mn-cs"/>
                <a:sym typeface="微软雅黑" panose="020B0503020204020204" pitchFamily="34" charset="-122"/>
              </a:rPr>
              <a:t>以单隐含层网络为例：</a:t>
            </a:r>
            <a:endParaRPr kumimoji="0" lang="zh-CN" altLang="en-US" sz="2800" b="0" i="0" u="none" strike="noStrike" kern="1200" cap="none" spc="150" normalizeH="0" baseline="0" noProof="1" dirty="0">
              <a:solidFill>
                <a:schemeClr val="tx1">
                  <a:lumMod val="85000"/>
                  <a:lumOff val="15000"/>
                </a:schemeClr>
              </a:solidFill>
              <a:uFillTx/>
              <a:latin typeface="仿宋" panose="02010609060101010101" charset="-122"/>
              <a:ea typeface="仿宋" panose="02010609060101010101" charset="-122"/>
              <a:cs typeface="+mn-cs"/>
              <a:sym typeface="微软雅黑" panose="020B0503020204020204" pitchFamily="34" charset="-122"/>
            </a:endParaRPr>
          </a:p>
        </p:txBody>
      </p:sp>
      <p:sp>
        <p:nvSpPr>
          <p:cNvPr id="38915" name="日期占位符 1"/>
          <p:cNvSpPr>
            <a:spLocks noGrp="1"/>
          </p:cNvSpPr>
          <p:nvPr>
            <p:ph type="dt" sz="half" idx="10"/>
          </p:nvPr>
        </p:nvSpPr>
        <p:spPr>
          <a:noFill/>
          <a:ln>
            <a:noFill/>
          </a:ln>
        </p:spPr>
        <p:txBody>
          <a:bodyPr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5pPr>
          </a:lstStyle>
          <a:p>
            <a:pPr lvl="0" eaLnBrk="0" hangingPunct="0">
              <a:buSzTx/>
              <a:buFont typeface="Arial" panose="020B0604020202020204" pitchFamily="34" charset="0"/>
              <a:buChar char="•"/>
            </a:pPr>
            <a:fld id="{BB962C8B-B14F-4D97-AF65-F5344CB8AC3E}" type="datetime10">
              <a:rPr lang="en-US" altLang="en-US" sz="1400" baseline="0" dirty="0">
                <a:latin typeface="Arial" panose="020B0604020202020204" pitchFamily="34" charset="0"/>
                <a:ea typeface="楷体_GB2312"/>
                <a:sym typeface="Tahoma" panose="020B0604030504040204" pitchFamily="34" charset="0"/>
              </a:rPr>
            </a:fld>
            <a:endParaRPr lang="en-US" altLang="en-US" sz="1400" baseline="0" dirty="0">
              <a:latin typeface="Arial" panose="020B0604020202020204" pitchFamily="34" charset="0"/>
              <a:ea typeface="楷体_GB2312"/>
              <a:sym typeface="Tahoma" panose="020B0604030504040204" pitchFamily="34" charset="0"/>
            </a:endParaRPr>
          </a:p>
        </p:txBody>
      </p:sp>
      <p:sp>
        <p:nvSpPr>
          <p:cNvPr id="38916" name="Rectangle 5"/>
          <p:cNvSpPr/>
          <p:nvPr/>
        </p:nvSpPr>
        <p:spPr>
          <a:xfrm>
            <a:off x="328613" y="-280987"/>
            <a:ext cx="9144000" cy="0"/>
          </a:xfrm>
          <a:prstGeom prst="rect">
            <a:avLst/>
          </a:prstGeom>
          <a:noFill/>
          <a:ln w="9525">
            <a:noFill/>
          </a:ln>
        </p:spPr>
        <p:txBody>
          <a:bodyPr wrap="none"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graphicFrame>
        <p:nvGraphicFramePr>
          <p:cNvPr id="38917" name="Object 4"/>
          <p:cNvGraphicFramePr>
            <a:graphicFrameLocks noChangeAspect="1"/>
          </p:cNvGraphicFramePr>
          <p:nvPr/>
        </p:nvGraphicFramePr>
        <p:xfrm>
          <a:off x="6230938" y="3275013"/>
          <a:ext cx="3024187" cy="889000"/>
        </p:xfrm>
        <a:graphic>
          <a:graphicData uri="http://schemas.openxmlformats.org/presentationml/2006/ole">
            <mc:AlternateContent xmlns:mc="http://schemas.openxmlformats.org/markup-compatibility/2006">
              <mc:Choice xmlns:v="urn:schemas-microsoft-com:vml" Requires="v">
                <p:oleObj spid="_x0000_s3077" name="" r:id="rId1" imgW="1510665" imgH="444500" progId="Equation.3">
                  <p:embed/>
                </p:oleObj>
              </mc:Choice>
              <mc:Fallback>
                <p:oleObj name="" r:id="rId1" imgW="1510665" imgH="444500" progId="Equation.3">
                  <p:embed/>
                  <p:pic>
                    <p:nvPicPr>
                      <p:cNvPr id="0" name="图片 3076"/>
                      <p:cNvPicPr/>
                      <p:nvPr/>
                    </p:nvPicPr>
                    <p:blipFill>
                      <a:blip r:embed="rId2"/>
                      <a:stretch>
                        <a:fillRect/>
                      </a:stretch>
                    </p:blipFill>
                    <p:spPr>
                      <a:xfrm>
                        <a:off x="6230938" y="3275013"/>
                        <a:ext cx="3024187" cy="889000"/>
                      </a:xfrm>
                      <a:prstGeom prst="rect">
                        <a:avLst/>
                      </a:prstGeom>
                      <a:noFill/>
                      <a:ln w="38100">
                        <a:noFill/>
                        <a:miter/>
                      </a:ln>
                    </p:spPr>
                  </p:pic>
                </p:oleObj>
              </mc:Fallback>
            </mc:AlternateContent>
          </a:graphicData>
        </a:graphic>
      </p:graphicFrame>
      <p:sp>
        <p:nvSpPr>
          <p:cNvPr id="38918" name="Rectangle 7"/>
          <p:cNvSpPr/>
          <p:nvPr/>
        </p:nvSpPr>
        <p:spPr>
          <a:xfrm>
            <a:off x="455613" y="-153987"/>
            <a:ext cx="9144000" cy="0"/>
          </a:xfrm>
          <a:prstGeom prst="rect">
            <a:avLst/>
          </a:prstGeom>
          <a:noFill/>
          <a:ln w="9525">
            <a:noFill/>
          </a:ln>
        </p:spPr>
        <p:txBody>
          <a:bodyPr wrap="none"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graphicFrame>
        <p:nvGraphicFramePr>
          <p:cNvPr id="38919" name="Object 6"/>
          <p:cNvGraphicFramePr>
            <a:graphicFrameLocks noChangeAspect="1"/>
          </p:cNvGraphicFramePr>
          <p:nvPr/>
        </p:nvGraphicFramePr>
        <p:xfrm>
          <a:off x="1730375" y="5607050"/>
          <a:ext cx="3022600" cy="781050"/>
        </p:xfrm>
        <a:graphic>
          <a:graphicData uri="http://schemas.openxmlformats.org/presentationml/2006/ole">
            <mc:AlternateContent xmlns:mc="http://schemas.openxmlformats.org/markup-compatibility/2006">
              <mc:Choice xmlns:v="urn:schemas-microsoft-com:vml" Requires="v">
                <p:oleObj spid="_x0000_s3078" name="" r:id="rId3" imgW="1511300" imgH="457200" progId="Equation.3">
                  <p:embed/>
                </p:oleObj>
              </mc:Choice>
              <mc:Fallback>
                <p:oleObj name="" r:id="rId3" imgW="1511300" imgH="457200" progId="Equation.3">
                  <p:embed/>
                  <p:pic>
                    <p:nvPicPr>
                      <p:cNvPr id="0" name="图片 3077"/>
                      <p:cNvPicPr/>
                      <p:nvPr/>
                    </p:nvPicPr>
                    <p:blipFill>
                      <a:blip r:embed="rId4"/>
                      <a:stretch>
                        <a:fillRect/>
                      </a:stretch>
                    </p:blipFill>
                    <p:spPr>
                      <a:xfrm>
                        <a:off x="1730375" y="5607050"/>
                        <a:ext cx="3022600" cy="781050"/>
                      </a:xfrm>
                      <a:prstGeom prst="rect">
                        <a:avLst/>
                      </a:prstGeom>
                      <a:noFill/>
                      <a:ln w="38100">
                        <a:noFill/>
                        <a:miter/>
                      </a:ln>
                    </p:spPr>
                  </p:pic>
                </p:oleObj>
              </mc:Fallback>
            </mc:AlternateContent>
          </a:graphicData>
        </a:graphic>
      </p:graphicFrame>
      <p:sp>
        <p:nvSpPr>
          <p:cNvPr id="24585" name="Rectangle 9"/>
          <p:cNvSpPr>
            <a:spLocks noChangeArrowheads="1"/>
          </p:cNvSpPr>
          <p:nvPr/>
        </p:nvSpPr>
        <p:spPr bwMode="auto">
          <a:xfrm>
            <a:off x="6107113" y="4811713"/>
            <a:ext cx="25685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i="0" u="none" strike="noStrike" kern="1200" cap="none" spc="0" normalizeH="0" baseline="0" noProof="0" dirty="0" err="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O</a:t>
            </a:r>
            <a:r>
              <a:rPr kumimoji="0" lang="en-US" altLang="zh-CN" sz="2400" i="0" u="none" strike="noStrike" kern="1200" cap="none" spc="0" normalizeH="0" baseline="-25000" noProof="0" dirty="0" err="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j</a:t>
            </a:r>
            <a:r>
              <a:rPr kumimoji="0" lang="zh-CN" altLang="en-US" sz="240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为隐含层的激励</a:t>
            </a:r>
            <a:endParaRPr kumimoji="0" lang="zh-CN" altLang="en-US" sz="2400" i="0" u="none" strike="noStrike" kern="1200" cap="none" spc="0" normalizeH="0" baseline="0" noProof="0" dirty="0" smtClean="0">
              <a:ln>
                <a:noFill/>
              </a:ln>
              <a:solidFill>
                <a:schemeClr val="tx1"/>
              </a:solidFill>
              <a:effectLst/>
              <a:uLnTx/>
              <a:uFillTx/>
              <a:latin typeface="宋体" panose="02010600030101010101" pitchFamily="2" charset="-122"/>
              <a:cs typeface="宋体" panose="02010600030101010101" pitchFamily="2" charset="-122"/>
              <a:sym typeface="Tahoma" panose="020B0604030504040204" pitchFamily="34" charset="0"/>
            </a:endParaRPr>
          </a:p>
        </p:txBody>
      </p:sp>
      <p:sp>
        <p:nvSpPr>
          <p:cNvPr id="4" name="矩形 3"/>
          <p:cNvSpPr/>
          <p:nvPr/>
        </p:nvSpPr>
        <p:spPr>
          <a:xfrm>
            <a:off x="5580063" y="5767388"/>
            <a:ext cx="1958975" cy="4603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i</a:t>
            </a:r>
            <a:r>
              <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=1,2,...,n</a:t>
            </a:r>
            <a:r>
              <a:rPr kumimoji="0" lang="en-US" altLang="zh-CN" sz="2400" i="0" u="none" strike="noStrike" kern="1200" cap="none" spc="0" normalizeH="0" baseline="-25000" noProof="0" dirty="0">
                <a:ln>
                  <a:noFill/>
                </a:ln>
                <a:solidFill>
                  <a:schemeClr val="tx1"/>
                </a:solidFill>
                <a:effectLst/>
                <a:uLnTx/>
                <a:uFillTx/>
                <a:latin typeface="宋体" panose="02010600030101010101" pitchFamily="2" charset="-122"/>
                <a:ea typeface="宋体" panose="02010600030101010101" pitchFamily="2" charset="-122"/>
                <a:cs typeface="+mn-cs"/>
              </a:rPr>
              <a:t>o</a:t>
            </a:r>
            <a:r>
              <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endPar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2" name="矩形 11"/>
          <p:cNvSpPr/>
          <p:nvPr/>
        </p:nvSpPr>
        <p:spPr>
          <a:xfrm>
            <a:off x="6343650" y="4164013"/>
            <a:ext cx="1452563" cy="4603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j=1,2,...,</a:t>
            </a:r>
            <a:r>
              <a:rPr kumimoji="0" lang="en-US" altLang="zh-CN" sz="240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n</a:t>
            </a:r>
            <a:r>
              <a:rPr kumimoji="0" lang="en-US" altLang="zh-CN" sz="2400" i="0" u="none" strike="noStrike" kern="1200" cap="none" spc="0" normalizeH="0" baseline="-2500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h</a:t>
            </a:r>
            <a:r>
              <a:rPr kumimoji="0" lang="en-US" altLang="zh-CN" sz="240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endParaRPr kumimoji="0" lang="en-US" altLang="zh-CN" sz="240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38923" name="灯片编号占位符 5"/>
          <p:cNvSpPr txBox="1">
            <a:spLocks noGrp="1"/>
          </p:cNvSpPr>
          <p:nvPr/>
        </p:nvSpPr>
        <p:spPr>
          <a:xfrm>
            <a:off x="7370763" y="5962650"/>
            <a:ext cx="1905000" cy="457200"/>
          </a:xfrm>
          <a:prstGeom prst="rect">
            <a:avLst/>
          </a:prstGeom>
          <a:noFill/>
          <a:ln w="9525">
            <a:noFill/>
          </a:ln>
        </p:spPr>
        <p:txBody>
          <a:bodyPr anchor="b" anchorCtr="0"/>
          <a:p>
            <a:pPr algn="r" eaLnBrk="0" hangingPunct="0"/>
            <a:fld id="{9A0DB2DC-4C9A-4742-B13C-FB6460FD3503}" type="slidenum">
              <a:rPr lang="zh-CN" altLang="en-US" sz="1400" dirty="0">
                <a:latin typeface="Arial" panose="020B0604020202020204" pitchFamily="34" charset="0"/>
                <a:ea typeface="宋体" panose="02010600030101010101" pitchFamily="2" charset="-122"/>
                <a:sym typeface="Tahoma" panose="020B0604030504040204" pitchFamily="34" charset="0"/>
              </a:rPr>
            </a:fld>
            <a:endParaRPr lang="zh-CN" altLang="en-US" sz="1400" dirty="0">
              <a:latin typeface="Arial" panose="020B0604020202020204" pitchFamily="34" charset="0"/>
              <a:ea typeface="宋体" panose="02010600030101010101" pitchFamily="2" charset="-122"/>
              <a:sym typeface="Tahoma" panose="020B0604030504040204" pitchFamily="34" charset="0"/>
            </a:endParaRPr>
          </a:p>
        </p:txBody>
      </p:sp>
      <p:sp>
        <p:nvSpPr>
          <p:cNvPr id="38924" name="矩形 9"/>
          <p:cNvSpPr/>
          <p:nvPr/>
        </p:nvSpPr>
        <p:spPr>
          <a:xfrm>
            <a:off x="977900" y="541338"/>
            <a:ext cx="4287838" cy="584200"/>
          </a:xfrm>
          <a:prstGeom prst="rect">
            <a:avLst/>
          </a:prstGeom>
          <a:noFill/>
          <a:ln w="9525">
            <a:noFill/>
          </a:ln>
        </p:spPr>
        <p:txBody>
          <a:bodyPr wrap="none" anchor="t" anchorCtr="0">
            <a:spAutoFit/>
          </a:bodyPr>
          <a:p>
            <a:pPr>
              <a:buFont typeface="Wingdings" panose="05000000000000000000" pitchFamily="2" charset="2"/>
            </a:pPr>
            <a:r>
              <a:rPr lang="zh-CN" altLang="en-US" sz="3200" dirty="0">
                <a:latin typeface="华文中宋" pitchFamily="2" charset="-122"/>
                <a:ea typeface="华文中宋" pitchFamily="2" charset="-122"/>
                <a:sym typeface="华文中宋" pitchFamily="2" charset="-122"/>
              </a:rPr>
              <a:t>二、前向神经网络模型</a:t>
            </a: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pic>
        <p:nvPicPr>
          <p:cNvPr id="2" name="图片 1"/>
          <p:cNvPicPr>
            <a:picLocks noChangeAspect="1"/>
          </p:cNvPicPr>
          <p:nvPr/>
        </p:nvPicPr>
        <p:blipFill>
          <a:blip r:embed="rId5"/>
          <a:stretch>
            <a:fillRect/>
          </a:stretch>
        </p:blipFill>
        <p:spPr>
          <a:xfrm>
            <a:off x="1617663" y="3074988"/>
            <a:ext cx="3962400" cy="2638425"/>
          </a:xfrm>
          <a:prstGeom prst="rect">
            <a:avLst/>
          </a:prstGeom>
          <a:noFill/>
          <a:ln w="9525">
            <a:noFill/>
          </a:ln>
        </p:spPr>
      </p:pic>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5"/>
                                        </p:tgtEl>
                                        <p:attrNameLst>
                                          <p:attrName>style.visibility</p:attrName>
                                        </p:attrNameLst>
                                      </p:cBhvr>
                                      <p:to>
                                        <p:strVal val="visible"/>
                                      </p:to>
                                    </p:set>
                                    <p:animEffect transition="in" filter="blinds(horizontal)">
                                      <p:cBhvr>
                                        <p:cTn id="7" dur="500"/>
                                        <p:tgtEl>
                                          <p:spTgt spid="266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14">
                                            <p:txEl>
                                              <p:charRg st="0" end="11"/>
                                            </p:txEl>
                                          </p:spTgt>
                                        </p:tgtEl>
                                        <p:attrNameLst>
                                          <p:attrName>style.visibility</p:attrName>
                                        </p:attrNameLst>
                                      </p:cBhvr>
                                      <p:to>
                                        <p:strVal val="visible"/>
                                      </p:to>
                                    </p:set>
                                    <p:animEffect transition="in" filter="blinds(horizontal)">
                                      <p:cBhvr>
                                        <p:cTn id="12" dur="500"/>
                                        <p:tgtEl>
                                          <p:spTgt spid="38914">
                                            <p:txEl>
                                              <p:charRg st="0"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917"/>
                                        </p:tgtEl>
                                        <p:attrNameLst>
                                          <p:attrName>style.visibility</p:attrName>
                                        </p:attrNameLst>
                                      </p:cBhvr>
                                      <p:to>
                                        <p:strVal val="visible"/>
                                      </p:to>
                                    </p:set>
                                    <p:animEffect transition="in" filter="blinds(horizontal)">
                                      <p:cBhvr>
                                        <p:cTn id="22" dur="500"/>
                                        <p:tgtEl>
                                          <p:spTgt spid="389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585"/>
                                        </p:tgtEl>
                                        <p:attrNameLst>
                                          <p:attrName>style.visibility</p:attrName>
                                        </p:attrNameLst>
                                      </p:cBhvr>
                                      <p:to>
                                        <p:strVal val="visible"/>
                                      </p:to>
                                    </p:set>
                                    <p:animEffect transition="in" filter="blinds(horizontal)">
                                      <p:cBhvr>
                                        <p:cTn id="32" dur="500"/>
                                        <p:tgtEl>
                                          <p:spTgt spid="2458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8919"/>
                                        </p:tgtEl>
                                        <p:attrNameLst>
                                          <p:attrName>style.visibility</p:attrName>
                                        </p:attrNameLst>
                                      </p:cBhvr>
                                      <p:to>
                                        <p:strVal val="visible"/>
                                      </p:to>
                                    </p:set>
                                    <p:animEffect transition="in" filter="blinds(horizontal)">
                                      <p:cBhvr>
                                        <p:cTn id="37" dur="500"/>
                                        <p:tgtEl>
                                          <p:spTgt spid="3891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5" grpId="0" animBg="1"/>
      <p:bldP spid="26625" grpId="1" animBg="1"/>
      <p:bldP spid="38914" grpId="0" build="p"/>
      <p:bldP spid="38914" grpId="1" build="p"/>
      <p:bldP spid="12" grpId="0"/>
      <p:bldP spid="12" grpId="1"/>
      <p:bldP spid="24585" grpId="0" animBg="1"/>
      <p:bldP spid="24585" grpId="1" animBg="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noChangeArrowheads="1"/>
          </p:cNvSpPr>
          <p:nvPr>
            <p:ph type="title"/>
          </p:nvPr>
        </p:nvSpPr>
        <p:spPr>
          <a:xfrm>
            <a:off x="1130300" y="1289050"/>
            <a:ext cx="9807575" cy="2063750"/>
          </a:xfrm>
        </p:spPr>
        <p:txBody>
          <a:bodyPr wrap="square" lIns="91440" tIns="45720" rIns="91440" bIns="45720" numCol="1" rtlCol="0" anchor="t" anchorCtr="0" compatLnSpc="1">
            <a:normAutofit fontScale="90000"/>
          </a:bodyPr>
          <a:lstStyle/>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3100" b="0" i="0" u="none" strike="noStrike" kern="0" cap="none" spc="0" normalizeH="0" baseline="0" noProof="0" dirty="0">
                <a:ln>
                  <a:noFill/>
                </a:ln>
                <a:solidFill>
                  <a:schemeClr val="tx1"/>
                </a:solidFill>
                <a:effectLst/>
                <a:uLnTx/>
                <a:uFillTx/>
                <a:latin typeface="+mn-ea"/>
                <a:ea typeface="+mn-ea"/>
                <a:cs typeface="+mj-cs"/>
                <a:sym typeface="Tahoma" panose="020B0604030504040204" pitchFamily="34" charset="0"/>
              </a:rPr>
              <a:t>     </a:t>
            </a:r>
            <a:r>
              <a:rPr kumimoji="0" lang="en-US" altLang="zh-CN" sz="31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 </a:t>
            </a:r>
            <a:r>
              <a:rPr kumimoji="0" lang="zh-CN" altLang="zh-CN" sz="31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假设每一层的神经元激励函数相同，则对于</a:t>
            </a:r>
            <a:r>
              <a:rPr kumimoji="0" lang="en-US" altLang="zh-CN" sz="31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L+1</a:t>
            </a:r>
            <a:r>
              <a:rPr kumimoji="0" lang="zh-CN" altLang="zh-CN" sz="31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层前向传播网络，其网络输出的数学表示关系方程式一律采用：</a:t>
            </a:r>
            <a:r>
              <a:rPr kumimoji="0" lang="en-US" altLang="zh-CN" sz="31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 </a:t>
            </a:r>
            <a:br>
              <a:rPr kumimoji="0" lang="zh-CN" altLang="zh-CN" sz="31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br>
            <a:r>
              <a:rPr kumimoji="0" lang="en-US" altLang="zh-CN" sz="28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                     </a:t>
            </a:r>
            <a:br>
              <a:rPr kumimoji="0" lang="zh-CN" altLang="zh-CN" sz="28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br>
            <a:r>
              <a:rPr kumimoji="0" lang="en-US" altLang="zh-CN" sz="28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    </a:t>
            </a:r>
            <a:br>
              <a:rPr kumimoji="0" lang="en-US" altLang="zh-CN" sz="28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br>
            <a:r>
              <a:rPr kumimoji="0" lang="zh-CN" altLang="zh-CN" sz="31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其中</a:t>
            </a:r>
            <a:r>
              <a:rPr kumimoji="0" lang="en-US" altLang="zh-CN" sz="31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      </a:t>
            </a:r>
            <a:r>
              <a:rPr kumimoji="0" lang="zh-CN" altLang="zh-CN" sz="31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为</a:t>
            </a:r>
            <a:r>
              <a:rPr kumimoji="0" lang="zh-CN" altLang="zh-CN" sz="31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各层神经元的激励函数</a:t>
            </a:r>
            <a:r>
              <a:rPr kumimoji="0" lang="zh-CN" altLang="zh-CN" sz="31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a:t>
            </a:r>
            <a:br>
              <a:rPr kumimoji="0" lang="en-US" altLang="zh-CN" sz="31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br>
            <a:r>
              <a:rPr kumimoji="0" lang="en-US" altLang="zh-CN" sz="31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 </a:t>
            </a:r>
            <a:r>
              <a:rPr kumimoji="0" lang="en-US" altLang="zh-CN" sz="31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          </a:t>
            </a:r>
            <a:r>
              <a:rPr kumimoji="0" lang="zh-CN" altLang="zh-CN" sz="31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为</a:t>
            </a:r>
            <a:r>
              <a:rPr kumimoji="0" lang="en-US" altLang="zh-CN" sz="31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   </a:t>
            </a:r>
            <a:r>
              <a:rPr kumimoji="0" lang="en-US" altLang="zh-CN" sz="31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   </a:t>
            </a:r>
            <a:r>
              <a:rPr kumimoji="0" lang="zh-CN" altLang="zh-CN" sz="31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层到   </a:t>
            </a:r>
            <a:r>
              <a:rPr kumimoji="0" lang="en-US" altLang="zh-CN" sz="31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 </a:t>
            </a:r>
            <a:r>
              <a:rPr kumimoji="0" lang="zh-CN" altLang="zh-CN" sz="31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层</a:t>
            </a:r>
            <a:r>
              <a:rPr kumimoji="0" lang="zh-CN" altLang="zh-CN" sz="31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的连接权矩阵，</a:t>
            </a:r>
            <a:r>
              <a:rPr kumimoji="0" lang="en-US" altLang="zh-CN" sz="31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    </a:t>
            </a:r>
            <a:br>
              <a:rPr kumimoji="0" lang="en-US" altLang="zh-CN" sz="31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br>
            <a:br>
              <a:rPr kumimoji="0" lang="zh-CN" altLang="zh-CN" sz="31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br>
            <a:r>
              <a:rPr kumimoji="0" lang="en-US" altLang="zh-CN" sz="31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   </a:t>
            </a:r>
            <a:r>
              <a:rPr kumimoji="0" lang="en-US" altLang="zh-CN" sz="31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        </a:t>
            </a:r>
            <a:r>
              <a:rPr kumimoji="0" lang="zh-CN" altLang="zh-CN" sz="31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为</a:t>
            </a:r>
            <a:r>
              <a:rPr kumimoji="0" lang="en-US" altLang="zh-CN" sz="31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 </a:t>
            </a:r>
            <a:r>
              <a:rPr kumimoji="0" lang="en-US" altLang="zh-CN" sz="31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  </a:t>
            </a:r>
            <a:r>
              <a:rPr kumimoji="0" lang="zh-CN" altLang="zh-CN" sz="31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层</a:t>
            </a:r>
            <a:r>
              <a:rPr kumimoji="0" lang="zh-CN" altLang="zh-CN" sz="31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的阀值矢量</a:t>
            </a:r>
            <a:endParaRPr kumimoji="0" lang="zh-CN" altLang="zh-CN" sz="31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endParaRPr>
          </a:p>
        </p:txBody>
      </p:sp>
      <p:sp>
        <p:nvSpPr>
          <p:cNvPr id="39938" name="日期占位符 1"/>
          <p:cNvSpPr>
            <a:spLocks noGrp="1"/>
          </p:cNvSpPr>
          <p:nvPr>
            <p:ph type="dt" sz="half" idx="10"/>
          </p:nvPr>
        </p:nvSpPr>
        <p:spPr>
          <a:noFill/>
          <a:ln>
            <a:noFill/>
          </a:ln>
        </p:spPr>
        <p:txBody>
          <a:bodyPr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5pPr>
          </a:lstStyle>
          <a:p>
            <a:pPr lvl="0" eaLnBrk="0" hangingPunct="0">
              <a:buSzTx/>
              <a:buFont typeface="Arial" panose="020B0604020202020204" pitchFamily="34" charset="0"/>
              <a:buChar char="•"/>
            </a:pPr>
            <a:fld id="{BB962C8B-B14F-4D97-AF65-F5344CB8AC3E}" type="datetime10">
              <a:rPr lang="en-US" altLang="en-US" sz="1400" baseline="0" dirty="0">
                <a:latin typeface="Arial" panose="020B0604020202020204" pitchFamily="34" charset="0"/>
                <a:ea typeface="楷体_GB2312"/>
                <a:sym typeface="Tahoma" panose="020B0604030504040204" pitchFamily="34" charset="0"/>
              </a:rPr>
            </a:fld>
            <a:endParaRPr lang="en-US" altLang="en-US" sz="1400" baseline="0" dirty="0">
              <a:latin typeface="Arial" panose="020B0604020202020204" pitchFamily="34" charset="0"/>
              <a:ea typeface="楷体_GB2312"/>
              <a:sym typeface="Tahoma" panose="020B0604030504040204" pitchFamily="34" charset="0"/>
            </a:endParaRPr>
          </a:p>
        </p:txBody>
      </p:sp>
      <p:sp>
        <p:nvSpPr>
          <p:cNvPr id="39939" name="Rectangle 5"/>
          <p:cNvSpPr/>
          <p:nvPr/>
        </p:nvSpPr>
        <p:spPr>
          <a:xfrm>
            <a:off x="657225" y="-144462"/>
            <a:ext cx="9144000" cy="0"/>
          </a:xfrm>
          <a:prstGeom prst="rect">
            <a:avLst/>
          </a:prstGeom>
          <a:noFill/>
          <a:ln w="9525">
            <a:noFill/>
          </a:ln>
        </p:spPr>
        <p:txBody>
          <a:bodyPr wrap="none"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39940" name="Rectangle 7"/>
          <p:cNvSpPr/>
          <p:nvPr/>
        </p:nvSpPr>
        <p:spPr>
          <a:xfrm>
            <a:off x="784225" y="-17462"/>
            <a:ext cx="9144000" cy="0"/>
          </a:xfrm>
          <a:prstGeom prst="rect">
            <a:avLst/>
          </a:prstGeom>
          <a:noFill/>
          <a:ln w="9525">
            <a:noFill/>
          </a:ln>
        </p:spPr>
        <p:txBody>
          <a:bodyPr wrap="none"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39941" name="灯片编号占位符 5"/>
          <p:cNvSpPr txBox="1">
            <a:spLocks noGrp="1"/>
          </p:cNvSpPr>
          <p:nvPr/>
        </p:nvSpPr>
        <p:spPr>
          <a:xfrm>
            <a:off x="7699375" y="6099175"/>
            <a:ext cx="1905000" cy="457200"/>
          </a:xfrm>
          <a:prstGeom prst="rect">
            <a:avLst/>
          </a:prstGeom>
          <a:noFill/>
          <a:ln w="9525">
            <a:noFill/>
          </a:ln>
        </p:spPr>
        <p:txBody>
          <a:bodyPr anchor="b" anchorCtr="0"/>
          <a:p>
            <a:pPr algn="r" eaLnBrk="0" hangingPunct="0"/>
            <a:fld id="{9A0DB2DC-4C9A-4742-B13C-FB6460FD3503}" type="slidenum">
              <a:rPr lang="zh-CN" altLang="en-US" sz="1400" dirty="0">
                <a:latin typeface="Arial" panose="020B0604020202020204" pitchFamily="34" charset="0"/>
                <a:ea typeface="宋体" panose="02010600030101010101" pitchFamily="2" charset="-122"/>
                <a:sym typeface="Tahoma" panose="020B0604030504040204" pitchFamily="34" charset="0"/>
              </a:rPr>
            </a:fld>
            <a:endParaRPr lang="zh-CN" altLang="en-US" sz="1400" dirty="0">
              <a:latin typeface="Arial" panose="020B0604020202020204" pitchFamily="34" charset="0"/>
              <a:ea typeface="宋体" panose="02010600030101010101" pitchFamily="2" charset="-122"/>
              <a:sym typeface="Tahoma" panose="020B0604030504040204" pitchFamily="34" charset="0"/>
            </a:endParaRPr>
          </a:p>
        </p:txBody>
      </p:sp>
      <p:graphicFrame>
        <p:nvGraphicFramePr>
          <p:cNvPr id="39942" name="对象 1">
            <a:hlinkClick r:id="" action="ppaction://ole?verb="/>
          </p:cNvPr>
          <p:cNvGraphicFramePr>
            <a:graphicFrameLocks noChangeAspect="1"/>
          </p:cNvGraphicFramePr>
          <p:nvPr/>
        </p:nvGraphicFramePr>
        <p:xfrm>
          <a:off x="1193800" y="2533650"/>
          <a:ext cx="8731250" cy="498475"/>
        </p:xfrm>
        <a:graphic>
          <a:graphicData uri="http://schemas.openxmlformats.org/presentationml/2006/ole">
            <mc:AlternateContent xmlns:mc="http://schemas.openxmlformats.org/markup-compatibility/2006">
              <mc:Choice xmlns:v="urn:schemas-microsoft-com:vml" Requires="v">
                <p:oleObj spid="_x0000_s3088" name="" r:id="rId1" imgW="4000500" imgH="228600" progId="Equation.KSEE3">
                  <p:embed/>
                </p:oleObj>
              </mc:Choice>
              <mc:Fallback>
                <p:oleObj name="" r:id="rId1" imgW="4000500" imgH="228600" progId="Equation.KSEE3">
                  <p:embed/>
                  <p:pic>
                    <p:nvPicPr>
                      <p:cNvPr id="0" name="图片 3087"/>
                      <p:cNvPicPr/>
                      <p:nvPr/>
                    </p:nvPicPr>
                    <p:blipFill>
                      <a:blip r:embed="rId2"/>
                      <a:stretch>
                        <a:fillRect/>
                      </a:stretch>
                    </p:blipFill>
                    <p:spPr>
                      <a:xfrm>
                        <a:off x="1193800" y="2533650"/>
                        <a:ext cx="8731250" cy="498475"/>
                      </a:xfrm>
                      <a:prstGeom prst="rect">
                        <a:avLst/>
                      </a:prstGeom>
                      <a:noFill/>
                      <a:ln w="38100">
                        <a:noFill/>
                        <a:miter/>
                      </a:ln>
                    </p:spPr>
                  </p:pic>
                </p:oleObj>
              </mc:Fallback>
            </mc:AlternateContent>
          </a:graphicData>
        </a:graphic>
      </p:graphicFrame>
      <p:graphicFrame>
        <p:nvGraphicFramePr>
          <p:cNvPr id="39943" name="对象 2">
            <a:hlinkClick r:id="" action="ppaction://ole?verb="/>
          </p:cNvPr>
          <p:cNvGraphicFramePr>
            <a:graphicFrameLocks noChangeAspect="1"/>
          </p:cNvGraphicFramePr>
          <p:nvPr/>
        </p:nvGraphicFramePr>
        <p:xfrm>
          <a:off x="2159000" y="3895725"/>
          <a:ext cx="427038" cy="512763"/>
        </p:xfrm>
        <a:graphic>
          <a:graphicData uri="http://schemas.openxmlformats.org/presentationml/2006/ole">
            <mc:AlternateContent xmlns:mc="http://schemas.openxmlformats.org/markup-compatibility/2006">
              <mc:Choice xmlns:v="urn:schemas-microsoft-com:vml" Requires="v">
                <p:oleObj spid="_x0000_s3085" name="" r:id="rId3" imgW="190500" imgH="228600" progId="Equation.KSEE3">
                  <p:embed/>
                </p:oleObj>
              </mc:Choice>
              <mc:Fallback>
                <p:oleObj name="" r:id="rId3" imgW="190500" imgH="228600" progId="Equation.KSEE3">
                  <p:embed/>
                  <p:pic>
                    <p:nvPicPr>
                      <p:cNvPr id="0" name="图片 3084"/>
                      <p:cNvPicPr/>
                      <p:nvPr/>
                    </p:nvPicPr>
                    <p:blipFill>
                      <a:blip r:embed="rId4"/>
                      <a:stretch>
                        <a:fillRect/>
                      </a:stretch>
                    </p:blipFill>
                    <p:spPr>
                      <a:xfrm>
                        <a:off x="2159000" y="3895725"/>
                        <a:ext cx="427038" cy="512763"/>
                      </a:xfrm>
                      <a:prstGeom prst="rect">
                        <a:avLst/>
                      </a:prstGeom>
                      <a:noFill/>
                      <a:ln w="38100">
                        <a:noFill/>
                        <a:miter/>
                      </a:ln>
                    </p:spPr>
                  </p:pic>
                </p:oleObj>
              </mc:Fallback>
            </mc:AlternateContent>
          </a:graphicData>
        </a:graphic>
      </p:graphicFrame>
      <p:graphicFrame>
        <p:nvGraphicFramePr>
          <p:cNvPr id="39944" name="对象 3">
            <a:hlinkClick r:id="" action="ppaction://ole?verb="/>
          </p:cNvPr>
          <p:cNvGraphicFramePr>
            <a:graphicFrameLocks noChangeAspect="1"/>
          </p:cNvGraphicFramePr>
          <p:nvPr/>
        </p:nvGraphicFramePr>
        <p:xfrm>
          <a:off x="3760788" y="3890963"/>
          <a:ext cx="617537" cy="390525"/>
        </p:xfrm>
        <a:graphic>
          <a:graphicData uri="http://schemas.openxmlformats.org/presentationml/2006/ole">
            <mc:AlternateContent xmlns:mc="http://schemas.openxmlformats.org/markup-compatibility/2006">
              <mc:Choice xmlns:v="urn:schemas-microsoft-com:vml" Requires="v">
                <p:oleObj spid="_x0000_s3084" name="" r:id="rId5" imgW="279400" imgH="177165" progId="Equation.KSEE3">
                  <p:embed/>
                </p:oleObj>
              </mc:Choice>
              <mc:Fallback>
                <p:oleObj name="" r:id="rId5" imgW="279400" imgH="177165" progId="Equation.KSEE3">
                  <p:embed/>
                  <p:pic>
                    <p:nvPicPr>
                      <p:cNvPr id="0" name="图片 3083"/>
                      <p:cNvPicPr/>
                      <p:nvPr/>
                    </p:nvPicPr>
                    <p:blipFill>
                      <a:blip r:embed="rId6"/>
                      <a:stretch>
                        <a:fillRect/>
                      </a:stretch>
                    </p:blipFill>
                    <p:spPr>
                      <a:xfrm>
                        <a:off x="3760788" y="3890963"/>
                        <a:ext cx="617537" cy="390525"/>
                      </a:xfrm>
                      <a:prstGeom prst="rect">
                        <a:avLst/>
                      </a:prstGeom>
                      <a:noFill/>
                      <a:ln w="38100">
                        <a:noFill/>
                        <a:miter/>
                      </a:ln>
                    </p:spPr>
                  </p:pic>
                </p:oleObj>
              </mc:Fallback>
            </mc:AlternateContent>
          </a:graphicData>
        </a:graphic>
      </p:graphicFrame>
      <p:graphicFrame>
        <p:nvGraphicFramePr>
          <p:cNvPr id="39945" name="对象 4">
            <a:hlinkClick r:id="" action="ppaction://ole?verb="/>
          </p:cNvPr>
          <p:cNvGraphicFramePr>
            <a:graphicFrameLocks noChangeAspect="1"/>
          </p:cNvGraphicFramePr>
          <p:nvPr/>
        </p:nvGraphicFramePr>
        <p:xfrm>
          <a:off x="3132138" y="4281488"/>
          <a:ext cx="2244725" cy="474662"/>
        </p:xfrm>
        <a:graphic>
          <a:graphicData uri="http://schemas.openxmlformats.org/presentationml/2006/ole">
            <mc:AlternateContent xmlns:mc="http://schemas.openxmlformats.org/markup-compatibility/2006">
              <mc:Choice xmlns:v="urn:schemas-microsoft-com:vml" Requires="v">
                <p:oleObj spid="_x0000_s3087" name="" r:id="rId7" imgW="838200" imgH="177165" progId="Equation.KSEE3">
                  <p:embed/>
                </p:oleObj>
              </mc:Choice>
              <mc:Fallback>
                <p:oleObj name="" r:id="rId7" imgW="838200" imgH="177165" progId="Equation.KSEE3">
                  <p:embed/>
                  <p:pic>
                    <p:nvPicPr>
                      <p:cNvPr id="0" name="图片 3086"/>
                      <p:cNvPicPr/>
                      <p:nvPr/>
                    </p:nvPicPr>
                    <p:blipFill>
                      <a:blip r:embed="rId8"/>
                      <a:stretch>
                        <a:fillRect/>
                      </a:stretch>
                    </p:blipFill>
                    <p:spPr>
                      <a:xfrm>
                        <a:off x="3132138" y="4281488"/>
                        <a:ext cx="2244725" cy="474662"/>
                      </a:xfrm>
                      <a:prstGeom prst="rect">
                        <a:avLst/>
                      </a:prstGeom>
                      <a:noFill/>
                      <a:ln w="38100">
                        <a:noFill/>
                        <a:miter/>
                      </a:ln>
                    </p:spPr>
                  </p:pic>
                </p:oleObj>
              </mc:Fallback>
            </mc:AlternateContent>
          </a:graphicData>
        </a:graphic>
      </p:graphicFrame>
      <p:graphicFrame>
        <p:nvGraphicFramePr>
          <p:cNvPr id="39946" name="对象 6">
            <a:hlinkClick r:id="" action="ppaction://ole?verb="/>
          </p:cNvPr>
          <p:cNvGraphicFramePr>
            <a:graphicFrameLocks noChangeAspect="1"/>
          </p:cNvGraphicFramePr>
          <p:nvPr/>
        </p:nvGraphicFramePr>
        <p:xfrm>
          <a:off x="2216150" y="4808538"/>
          <a:ext cx="379413" cy="466725"/>
        </p:xfrm>
        <a:graphic>
          <a:graphicData uri="http://schemas.openxmlformats.org/presentationml/2006/ole">
            <mc:AlternateContent xmlns:mc="http://schemas.openxmlformats.org/markup-compatibility/2006">
              <mc:Choice xmlns:v="urn:schemas-microsoft-com:vml" Requires="v">
                <p:oleObj spid="_x0000_s3082" name="" r:id="rId9" imgW="165100" imgH="203200" progId="Equation.KSEE3">
                  <p:embed/>
                </p:oleObj>
              </mc:Choice>
              <mc:Fallback>
                <p:oleObj name="" r:id="rId9" imgW="165100" imgH="203200" progId="Equation.KSEE3">
                  <p:embed/>
                  <p:pic>
                    <p:nvPicPr>
                      <p:cNvPr id="0" name="图片 3081"/>
                      <p:cNvPicPr/>
                      <p:nvPr/>
                    </p:nvPicPr>
                    <p:blipFill>
                      <a:blip r:embed="rId10"/>
                      <a:stretch>
                        <a:fillRect/>
                      </a:stretch>
                    </p:blipFill>
                    <p:spPr>
                      <a:xfrm>
                        <a:off x="2216150" y="4808538"/>
                        <a:ext cx="379413" cy="466725"/>
                      </a:xfrm>
                      <a:prstGeom prst="rect">
                        <a:avLst/>
                      </a:prstGeom>
                      <a:noFill/>
                      <a:ln w="38100">
                        <a:noFill/>
                        <a:miter/>
                      </a:ln>
                    </p:spPr>
                  </p:pic>
                </p:oleObj>
              </mc:Fallback>
            </mc:AlternateContent>
          </a:graphicData>
        </a:graphic>
      </p:graphicFrame>
      <p:graphicFrame>
        <p:nvGraphicFramePr>
          <p:cNvPr id="39947" name="对象 8">
            <a:hlinkClick r:id="" action="ppaction://ole?verb="/>
          </p:cNvPr>
          <p:cNvGraphicFramePr>
            <a:graphicFrameLocks noChangeAspect="1"/>
          </p:cNvGraphicFramePr>
          <p:nvPr/>
        </p:nvGraphicFramePr>
        <p:xfrm>
          <a:off x="3760788" y="4848225"/>
          <a:ext cx="214312" cy="427038"/>
        </p:xfrm>
        <a:graphic>
          <a:graphicData uri="http://schemas.openxmlformats.org/presentationml/2006/ole">
            <mc:AlternateContent xmlns:mc="http://schemas.openxmlformats.org/markup-compatibility/2006">
              <mc:Choice xmlns:v="urn:schemas-microsoft-com:vml" Requires="v">
                <p:oleObj spid="_x0000_s3081" name="" r:id="rId11" imgW="88265" imgH="177165" progId="Equation.KSEE3">
                  <p:embed/>
                </p:oleObj>
              </mc:Choice>
              <mc:Fallback>
                <p:oleObj name="" r:id="rId11" imgW="88265" imgH="177165" progId="Equation.KSEE3">
                  <p:embed/>
                  <p:pic>
                    <p:nvPicPr>
                      <p:cNvPr id="0" name="图片 3080"/>
                      <p:cNvPicPr/>
                      <p:nvPr/>
                    </p:nvPicPr>
                    <p:blipFill>
                      <a:blip r:embed="rId12"/>
                      <a:stretch>
                        <a:fillRect/>
                      </a:stretch>
                    </p:blipFill>
                    <p:spPr>
                      <a:xfrm>
                        <a:off x="3760788" y="4848225"/>
                        <a:ext cx="214312" cy="427038"/>
                      </a:xfrm>
                      <a:prstGeom prst="rect">
                        <a:avLst/>
                      </a:prstGeom>
                      <a:noFill/>
                      <a:ln w="38100">
                        <a:noFill/>
                        <a:miter/>
                      </a:ln>
                    </p:spPr>
                  </p:pic>
                </p:oleObj>
              </mc:Fallback>
            </mc:AlternateContent>
          </a:graphicData>
        </a:graphic>
      </p:graphicFrame>
      <p:sp>
        <p:nvSpPr>
          <p:cNvPr id="39948" name="矩形 9"/>
          <p:cNvSpPr/>
          <p:nvPr/>
        </p:nvSpPr>
        <p:spPr>
          <a:xfrm>
            <a:off x="989013" y="590550"/>
            <a:ext cx="4287837" cy="584200"/>
          </a:xfrm>
          <a:prstGeom prst="rect">
            <a:avLst/>
          </a:prstGeom>
          <a:noFill/>
          <a:ln w="9525">
            <a:noFill/>
          </a:ln>
        </p:spPr>
        <p:txBody>
          <a:bodyPr wrap="none" anchor="t" anchorCtr="0">
            <a:spAutoFit/>
          </a:bodyPr>
          <a:p>
            <a:pPr>
              <a:buFont typeface="Wingdings" panose="05000000000000000000" pitchFamily="2" charset="2"/>
            </a:pPr>
            <a:r>
              <a:rPr lang="zh-CN" altLang="en-US" sz="3200" dirty="0">
                <a:latin typeface="华文中宋" pitchFamily="2" charset="-122"/>
                <a:ea typeface="华文中宋" pitchFamily="2" charset="-122"/>
                <a:sym typeface="华文中宋" pitchFamily="2" charset="-122"/>
              </a:rPr>
              <a:t>二、前向神经网络模型</a:t>
            </a: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graphicFrame>
        <p:nvGraphicFramePr>
          <p:cNvPr id="39949" name="对象 1">
            <a:hlinkClick r:id="" action="ppaction://ole?verb="/>
          </p:cNvPr>
          <p:cNvGraphicFramePr>
            <a:graphicFrameLocks noChangeAspect="1"/>
          </p:cNvGraphicFramePr>
          <p:nvPr/>
        </p:nvGraphicFramePr>
        <p:xfrm>
          <a:off x="5514975" y="3890963"/>
          <a:ext cx="238125" cy="473075"/>
        </p:xfrm>
        <a:graphic>
          <a:graphicData uri="http://schemas.openxmlformats.org/presentationml/2006/ole">
            <mc:AlternateContent xmlns:mc="http://schemas.openxmlformats.org/markup-compatibility/2006">
              <mc:Choice xmlns:v="urn:schemas-microsoft-com:vml" Requires="v">
                <p:oleObj spid="_x0000_s3086" name="" r:id="rId13" imgW="88265" imgH="177165" progId="Equation.KSEE3">
                  <p:embed/>
                </p:oleObj>
              </mc:Choice>
              <mc:Fallback>
                <p:oleObj name="" r:id="rId13" imgW="88265" imgH="177165" progId="Equation.KSEE3">
                  <p:embed/>
                  <p:pic>
                    <p:nvPicPr>
                      <p:cNvPr id="0" name="图片 3085"/>
                      <p:cNvPicPr/>
                      <p:nvPr/>
                    </p:nvPicPr>
                    <p:blipFill>
                      <a:blip r:embed="rId12"/>
                      <a:stretch>
                        <a:fillRect/>
                      </a:stretch>
                    </p:blipFill>
                    <p:spPr>
                      <a:xfrm>
                        <a:off x="5514975" y="3890963"/>
                        <a:ext cx="238125" cy="473075"/>
                      </a:xfrm>
                      <a:prstGeom prst="rect">
                        <a:avLst/>
                      </a:prstGeom>
                      <a:noFill/>
                      <a:ln w="38100">
                        <a:noFill/>
                        <a:miter/>
                      </a:ln>
                    </p:spPr>
                  </p:pic>
                </p:oleObj>
              </mc:Fallback>
            </mc:AlternateContent>
          </a:graphicData>
        </a:graphic>
      </p:graphicFrame>
      <p:graphicFrame>
        <p:nvGraphicFramePr>
          <p:cNvPr id="39950" name="对象 1">
            <a:hlinkClick r:id="" action="ppaction://ole?verb="/>
          </p:cNvPr>
          <p:cNvGraphicFramePr>
            <a:graphicFrameLocks noChangeAspect="1"/>
          </p:cNvGraphicFramePr>
          <p:nvPr/>
        </p:nvGraphicFramePr>
        <p:xfrm>
          <a:off x="2224088" y="3352800"/>
          <a:ext cx="361950" cy="542925"/>
        </p:xfrm>
        <a:graphic>
          <a:graphicData uri="http://schemas.openxmlformats.org/presentationml/2006/ole">
            <mc:AlternateContent xmlns:mc="http://schemas.openxmlformats.org/markup-compatibility/2006">
              <mc:Choice xmlns:v="urn:schemas-microsoft-com:vml" Requires="v">
                <p:oleObj spid="_x0000_s3089" name="" r:id="rId14" imgW="152400" imgH="228600" progId="Equation.KSEE3">
                  <p:embed/>
                </p:oleObj>
              </mc:Choice>
              <mc:Fallback>
                <p:oleObj name="" r:id="rId14" imgW="152400" imgH="228600" progId="Equation.KSEE3">
                  <p:embed/>
                  <p:pic>
                    <p:nvPicPr>
                      <p:cNvPr id="0" name="图片 3088"/>
                      <p:cNvPicPr/>
                      <p:nvPr/>
                    </p:nvPicPr>
                    <p:blipFill>
                      <a:blip r:embed="rId15"/>
                      <a:stretch>
                        <a:fillRect/>
                      </a:stretch>
                    </p:blipFill>
                    <p:spPr>
                      <a:xfrm>
                        <a:off x="2224088" y="3352800"/>
                        <a:ext cx="361950" cy="542925"/>
                      </a:xfrm>
                      <a:prstGeom prst="rect">
                        <a:avLst/>
                      </a:prstGeom>
                      <a:noFill/>
                      <a:ln w="38100">
                        <a:noFill/>
                        <a:miter/>
                      </a:ln>
                    </p:spPr>
                  </p:pic>
                </p:oleObj>
              </mc:Fallback>
            </mc:AlternateContent>
          </a:graphicData>
        </a:graphic>
      </p:graphicFrame>
    </p:spTree>
    <p:custDataLst>
      <p:tags r:id="rId16"/>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3" name="Rectangle 3"/>
          <p:cNvSpPr>
            <a:spLocks noGrp="1" noChangeArrowheads="1"/>
          </p:cNvSpPr>
          <p:nvPr>
            <p:ph idx="1"/>
          </p:nvPr>
        </p:nvSpPr>
        <p:spPr>
          <a:xfrm>
            <a:off x="679450" y="1271588"/>
            <a:ext cx="10829925" cy="4114800"/>
          </a:xfrm>
        </p:spPr>
        <p:txBody>
          <a:bodyPr wrap="square" lIns="91440" tIns="45720" rIns="91440" bIns="45720" numCol="1" rtlCol="0" anchor="t" anchorCtr="0" compatLnSpc="1">
            <a:noAutofit/>
          </a:bodyPr>
          <a:lstStyle/>
          <a:p>
            <a:pPr marL="342900" marR="0" lvl="0" indent="-342900" algn="l" defTabSz="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7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有导师学习的基本思想</a:t>
            </a:r>
            <a:endParaRPr kumimoji="0" lang="en-US" altLang="zh-CN" sz="27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0" marR="0" lvl="0" indent="0" algn="l" defTabSz="0" rtl="0" eaLnBrk="0" fontAlgn="base" latinLnBrk="0" hangingPunct="0">
              <a:lnSpc>
                <a:spcPct val="100000"/>
              </a:lnSpc>
              <a:spcBef>
                <a:spcPct val="20000"/>
              </a:spcBef>
              <a:spcAft>
                <a:spcPct val="0"/>
              </a:spcAft>
              <a:buClr>
                <a:schemeClr val="folHlink"/>
              </a:buClr>
              <a:buSzPct val="60000"/>
              <a:buFont typeface="Wingdings 2"/>
              <a:buNone/>
              <a:defRPr/>
            </a:pPr>
            <a:r>
              <a:rPr kumimoji="0" lang="zh-CN" altLang="zh-CN" sz="27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a:t>
            </a:r>
            <a:r>
              <a:rPr kumimoji="0" lang="zh-CN" altLang="zh-CN" sz="2700" b="0" i="0" u="none" strike="noStrike" kern="0" cap="none" spc="0" normalizeH="0" baseline="0" noProof="0" dirty="0">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前向传播网络实质上表示的是一种从输入空间到输出空间的映射。</a:t>
            </a:r>
            <a:r>
              <a:rPr kumimoji="0" lang="zh-CN" altLang="zh-CN" sz="27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对于给定的输入矢量</a:t>
            </a:r>
            <a:r>
              <a:rPr kumimoji="0" lang="en-US" altLang="zh-CN" sz="27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X</a:t>
            </a:r>
            <a:r>
              <a:rPr kumimoji="0" lang="zh-CN" altLang="zh-CN" sz="27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，其网络的响应可以由方程</a:t>
            </a:r>
            <a:r>
              <a:rPr kumimoji="0" lang="en-US" altLang="zh-CN" sz="27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a:t>
            </a:r>
            <a:endParaRPr kumimoji="0" lang="zh-CN" altLang="zh-CN" sz="27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0" marR="0" lvl="0" indent="0" algn="l" defTabSz="0" rtl="0" eaLnBrk="0" fontAlgn="base" latinLnBrk="0" hangingPunct="0">
              <a:lnSpc>
                <a:spcPct val="100000"/>
              </a:lnSpc>
              <a:spcBef>
                <a:spcPct val="20000"/>
              </a:spcBef>
              <a:spcAft>
                <a:spcPct val="0"/>
              </a:spcAft>
              <a:buClr>
                <a:schemeClr val="folHlink"/>
              </a:buClr>
              <a:buSzPct val="60000"/>
              <a:buFont typeface="Wingdings 2"/>
              <a:buNone/>
              <a:defRPr/>
            </a:pPr>
            <a:r>
              <a:rPr kumimoji="0" lang="en-US" altLang="zh-CN" sz="27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a:t>
            </a:r>
            <a:r>
              <a:rPr kumimoji="0" lang="en-US" altLang="zh-CN" sz="27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Y=T</a:t>
            </a:r>
            <a:r>
              <a:rPr kumimoji="0" lang="zh-CN" altLang="zh-CN" sz="27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t>
            </a:r>
            <a:r>
              <a:rPr kumimoji="0" lang="en-US" altLang="zh-CN" sz="27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X</a:t>
            </a:r>
            <a:r>
              <a:rPr kumimoji="0" lang="zh-CN" altLang="zh-CN" sz="27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t>
            </a:r>
            <a:endParaRPr kumimoji="0" lang="zh-CN" altLang="zh-CN" sz="27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0" marR="0" lvl="0" indent="0" algn="l" defTabSz="0" rtl="0" eaLnBrk="0" fontAlgn="base" latinLnBrk="0" hangingPunct="0">
              <a:lnSpc>
                <a:spcPct val="100000"/>
              </a:lnSpc>
              <a:spcBef>
                <a:spcPct val="20000"/>
              </a:spcBef>
              <a:spcAft>
                <a:spcPct val="0"/>
              </a:spcAft>
              <a:buClr>
                <a:schemeClr val="folHlink"/>
              </a:buClr>
              <a:buSzPct val="60000"/>
              <a:buFont typeface="Wingdings 2"/>
              <a:buNone/>
              <a:defRPr/>
            </a:pPr>
            <a:r>
              <a:rPr kumimoji="0" lang="zh-CN" altLang="zh-CN" sz="27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给出， 其中</a:t>
            </a:r>
            <a:r>
              <a:rPr kumimoji="0" lang="en-US" altLang="zh-CN" sz="27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T</a:t>
            </a:r>
            <a:r>
              <a:rPr kumimoji="0" lang="zh-CN" altLang="zh-CN" sz="27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（·）一般取为与网络结构相关的非线性算子。神经网络可以通过对合适样本集，即输入输出矢量对（</a:t>
            </a:r>
            <a:r>
              <a:rPr kumimoji="0" lang="en-US" altLang="zh-CN" sz="2700" b="0" i="0" u="none" strike="noStrike" kern="0" cap="none" spc="0" normalizeH="0" baseline="0" noProof="0" dirty="0" err="1">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Xp,Tp</a:t>
            </a:r>
            <a:r>
              <a:rPr kumimoji="0" lang="en-US" altLang="zh-CN" sz="27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p=1,2,...,N</a:t>
            </a:r>
            <a:r>
              <a:rPr kumimoji="0" lang="zh-CN" altLang="zh-CN" sz="27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来进行训练。</a:t>
            </a:r>
            <a:r>
              <a:rPr kumimoji="0" lang="zh-CN" altLang="zh-CN" sz="2700" b="0" i="0" u="none" strike="noStrike" kern="0" cap="none" spc="0" normalizeH="0" baseline="0" noProof="0" dirty="0">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网络的训练实质上是突触权阵的调整，以满足当输入为</a:t>
            </a:r>
            <a:r>
              <a:rPr kumimoji="0" lang="en-US" altLang="zh-CN" sz="2700" b="0" i="0" u="none" strike="noStrike" kern="0" cap="none" spc="0" normalizeH="0" baseline="0" noProof="0" dirty="0" err="1">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Xp</a:t>
            </a:r>
            <a:r>
              <a:rPr kumimoji="0" lang="zh-CN" altLang="zh-CN" sz="2700" b="0" i="0" u="none" strike="noStrike" kern="0" cap="none" spc="0" normalizeH="0" baseline="0" noProof="0" dirty="0">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时其输出应为</a:t>
            </a:r>
            <a:r>
              <a:rPr kumimoji="0" lang="en-US" altLang="zh-CN" sz="2700" b="0" i="0" u="none" strike="noStrike" kern="0" cap="none" spc="0" normalizeH="0" baseline="0" noProof="0" dirty="0" err="1">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Tp</a:t>
            </a:r>
            <a:r>
              <a:rPr kumimoji="0" lang="zh-CN" altLang="zh-CN" sz="2700" b="0" i="0" u="none" strike="noStrike" kern="0" cap="none" spc="0" normalizeH="0" baseline="0" noProof="0" dirty="0">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t>
            </a:r>
            <a:r>
              <a:rPr kumimoji="0" lang="zh-CN" altLang="zh-CN" sz="27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对于某一特定的任务，训练样本集是由外部的导师决定的。这种训练的方法就称为有导师学习。</a:t>
            </a:r>
            <a:endParaRPr kumimoji="0" lang="zh-CN" altLang="en-US" sz="27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342900" marR="0" lvl="0" indent="-342900" algn="l" defTabSz="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24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p:txBody>
      </p:sp>
      <p:sp>
        <p:nvSpPr>
          <p:cNvPr id="41986" name="日期占位符 1"/>
          <p:cNvSpPr>
            <a:spLocks noGrp="1"/>
          </p:cNvSpPr>
          <p:nvPr>
            <p:ph type="dt" sz="half" idx="10"/>
          </p:nvPr>
        </p:nvSpPr>
        <p:spPr>
          <a:noFill/>
          <a:ln>
            <a:noFill/>
          </a:ln>
        </p:spPr>
        <p:txBody>
          <a:bodyPr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5pPr>
          </a:lstStyle>
          <a:p>
            <a:pPr lvl="0" eaLnBrk="0" hangingPunct="0">
              <a:buSzTx/>
              <a:buFont typeface="Arial" panose="020B0604020202020204" pitchFamily="34" charset="0"/>
              <a:buChar char="•"/>
            </a:pPr>
            <a:fld id="{BB962C8B-B14F-4D97-AF65-F5344CB8AC3E}" type="datetime10">
              <a:rPr lang="en-US" altLang="en-US" sz="1400" baseline="0" dirty="0">
                <a:latin typeface="Arial" panose="020B0604020202020204" pitchFamily="34" charset="0"/>
                <a:ea typeface="楷体_GB2312"/>
                <a:sym typeface="Tahoma" panose="020B0604030504040204" pitchFamily="34" charset="0"/>
              </a:rPr>
            </a:fld>
            <a:endParaRPr lang="en-US" altLang="en-US" sz="1400" baseline="0" dirty="0">
              <a:latin typeface="Arial" panose="020B0604020202020204" pitchFamily="34" charset="0"/>
              <a:ea typeface="楷体_GB2312"/>
              <a:sym typeface="Tahoma" panose="020B0604030504040204" pitchFamily="34" charset="0"/>
            </a:endParaRPr>
          </a:p>
        </p:txBody>
      </p:sp>
      <p:sp>
        <p:nvSpPr>
          <p:cNvPr id="41987" name="Rectangle 5"/>
          <p:cNvSpPr/>
          <p:nvPr/>
        </p:nvSpPr>
        <p:spPr>
          <a:xfrm>
            <a:off x="163513" y="2855913"/>
            <a:ext cx="10031412" cy="368300"/>
          </a:xfrm>
          <a:prstGeom prst="rect">
            <a:avLst/>
          </a:prstGeom>
          <a:noFill/>
          <a:ln w="9525">
            <a:noFill/>
          </a:ln>
        </p:spPr>
        <p:txBody>
          <a:bodyPr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41988" name="Rectangle 7"/>
          <p:cNvSpPr/>
          <p:nvPr/>
        </p:nvSpPr>
        <p:spPr>
          <a:xfrm>
            <a:off x="163513" y="2870200"/>
            <a:ext cx="10031412" cy="368300"/>
          </a:xfrm>
          <a:prstGeom prst="rect">
            <a:avLst/>
          </a:prstGeom>
          <a:noFill/>
          <a:ln w="9525">
            <a:noFill/>
          </a:ln>
        </p:spPr>
        <p:txBody>
          <a:bodyPr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41989" name="矩形 7"/>
          <p:cNvSpPr/>
          <p:nvPr/>
        </p:nvSpPr>
        <p:spPr>
          <a:xfrm>
            <a:off x="849313" y="425450"/>
            <a:ext cx="4703762" cy="584200"/>
          </a:xfrm>
          <a:prstGeom prst="rect">
            <a:avLst/>
          </a:prstGeom>
          <a:noFill/>
          <a:ln w="9525">
            <a:noFill/>
          </a:ln>
        </p:spPr>
        <p:txBody>
          <a:bodyPr anchor="t" anchorCtr="0">
            <a:spAutoFit/>
          </a:bodyPr>
          <a:p>
            <a:pPr>
              <a:buFont typeface="Wingdings" panose="05000000000000000000" pitchFamily="2" charset="2"/>
            </a:pPr>
            <a:r>
              <a:rPr lang="zh-CN" altLang="en-US" sz="3200" dirty="0">
                <a:latin typeface="华文中宋" pitchFamily="2" charset="-122"/>
                <a:ea typeface="华文中宋" pitchFamily="2" charset="-122"/>
                <a:sym typeface="华文中宋" pitchFamily="2" charset="-122"/>
              </a:rPr>
              <a:t>二、前向神经网络模型</a:t>
            </a: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41990" name="灯片编号占位符 5"/>
          <p:cNvSpPr txBox="1">
            <a:spLocks noGrp="1"/>
          </p:cNvSpPr>
          <p:nvPr/>
        </p:nvSpPr>
        <p:spPr>
          <a:xfrm>
            <a:off x="7205663" y="6040438"/>
            <a:ext cx="2090737" cy="457200"/>
          </a:xfrm>
          <a:prstGeom prst="rect">
            <a:avLst/>
          </a:prstGeom>
          <a:noFill/>
          <a:ln w="9525">
            <a:noFill/>
          </a:ln>
        </p:spPr>
        <p:txBody>
          <a:bodyPr anchor="b" anchorCtr="0"/>
          <a:p>
            <a:pPr algn="r" eaLnBrk="0" hangingPunct="0"/>
            <a:fld id="{9A0DB2DC-4C9A-4742-B13C-FB6460FD3503}" type="slidenum">
              <a:rPr lang="zh-CN" altLang="en-US" sz="1400" dirty="0">
                <a:latin typeface="Arial" panose="020B0604020202020204" pitchFamily="34" charset="0"/>
                <a:ea typeface="宋体" panose="02010600030101010101" pitchFamily="2" charset="-122"/>
                <a:sym typeface="Tahoma" panose="020B0604030504040204" pitchFamily="34" charset="0"/>
              </a:rPr>
            </a:fld>
            <a:endParaRPr lang="zh-CN" altLang="en-US" sz="1400" dirty="0">
              <a:latin typeface="Arial" panose="020B0604020202020204" pitchFamily="34" charset="0"/>
              <a:ea typeface="宋体" panose="02010600030101010101" pitchFamily="2" charset="-122"/>
              <a:sym typeface="Tahoma" panose="020B0604030504040204" pitchFamily="34"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3553" name="图片 182273" descr="神经元模型1"/>
          <p:cNvPicPr>
            <a:picLocks noGrp="1" noChangeAspect="1"/>
          </p:cNvPicPr>
          <p:nvPr>
            <p:ph idx="1"/>
          </p:nvPr>
        </p:nvPicPr>
        <p:blipFill>
          <a:blip r:embed="rId1"/>
          <a:srcRect t="3796"/>
          <a:stretch>
            <a:fillRect/>
          </a:stretch>
        </p:blipFill>
        <p:spPr>
          <a:xfrm>
            <a:off x="5802313" y="1071563"/>
            <a:ext cx="5729288" cy="5729288"/>
          </a:xfrm>
        </p:spPr>
      </p:pic>
      <p:sp>
        <p:nvSpPr>
          <p:cNvPr id="23554" name="文本框 1"/>
          <p:cNvSpPr txBox="1"/>
          <p:nvPr/>
        </p:nvSpPr>
        <p:spPr>
          <a:xfrm>
            <a:off x="854075" y="1485900"/>
            <a:ext cx="4660900" cy="2306638"/>
          </a:xfrm>
          <a:prstGeom prst="rect">
            <a:avLst/>
          </a:prstGeom>
          <a:noFill/>
          <a:ln w="9525">
            <a:noFill/>
          </a:ln>
        </p:spPr>
        <p:txBody>
          <a:bodyPr wrap="square" anchor="t" anchorCtr="0">
            <a:spAutoFit/>
          </a:bodyPr>
          <a:p>
            <a:pPr algn="just">
              <a:lnSpc>
                <a:spcPct val="150000"/>
              </a:lnSpc>
            </a:pPr>
            <a:r>
              <a:rPr lang="zh-CN" altLang="zh-CN" sz="2400" dirty="0">
                <a:latin typeface="微软雅黑" panose="020B0503020204020204" pitchFamily="34" charset="-122"/>
                <a:ea typeface="微软雅黑" panose="020B0503020204020204" pitchFamily="34" charset="-122"/>
                <a:sym typeface="微软雅黑" panose="020B0503020204020204" pitchFamily="34" charset="-122"/>
              </a:rPr>
              <a:t>神经元的基本功能是通过接受、整合、传导和输出信息，实现信息交换，具有兴奋性、传导性和可塑性。</a:t>
            </a:r>
            <a:endParaRPr lang="zh-CN" altLang="zh-CN" sz="2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555" name="文本框 2"/>
          <p:cNvSpPr txBox="1"/>
          <p:nvPr/>
        </p:nvSpPr>
        <p:spPr>
          <a:xfrm>
            <a:off x="854075" y="500063"/>
            <a:ext cx="2686050" cy="447675"/>
          </a:xfrm>
          <a:prstGeom prst="rect">
            <a:avLst/>
          </a:prstGeom>
          <a:noFill/>
          <a:ln w="9525">
            <a:noFill/>
          </a:ln>
        </p:spPr>
        <p:txBody>
          <a:bodyPr wrap="none" anchor="t" anchorCtr="0">
            <a:spAutoFit/>
          </a:bodyPr>
          <a:p>
            <a:pPr latinLnBrk="1">
              <a:lnSpc>
                <a:spcPts val="2775"/>
              </a:lnSpc>
              <a:spcAft>
                <a:spcPts val="1390"/>
              </a:spcAft>
            </a:pPr>
            <a:r>
              <a:rPr lang="zh-CN" altLang="en-US" sz="2800" b="1" dirty="0">
                <a:solidFill>
                  <a:srgbClr val="E33E22"/>
                </a:solidFill>
                <a:latin typeface="Times New Roman" panose="02020603050405020304" pitchFamily="65" charset="-122"/>
                <a:ea typeface="黑体" panose="02010609060101010101" pitchFamily="65" charset="-122"/>
                <a:sym typeface="微软雅黑" panose="020B0503020204020204" pitchFamily="34" charset="-122"/>
              </a:rPr>
              <a:t>生物神经元模型</a:t>
            </a:r>
            <a:endParaRPr lang="zh-CN" altLang="en-US" sz="2800" b="1" dirty="0">
              <a:solidFill>
                <a:srgbClr val="E33E22"/>
              </a:solidFill>
              <a:latin typeface="Times New Roman" panose="02020603050405020304" pitchFamily="65" charset="-122"/>
              <a:ea typeface="黑体" panose="02010609060101010101" pitchFamily="65" charset="-122"/>
              <a:sym typeface="微软雅黑" panose="020B0503020204020204" pitchFamily="34" charset="-122"/>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3"/>
          <p:cNvSpPr>
            <a:spLocks noGrp="1"/>
          </p:cNvSpPr>
          <p:nvPr>
            <p:ph idx="1"/>
          </p:nvPr>
        </p:nvSpPr>
        <p:spPr>
          <a:xfrm>
            <a:off x="992188" y="1406525"/>
            <a:ext cx="10360025" cy="4400550"/>
          </a:xfrm>
        </p:spPr>
        <p:txBody>
          <a:bodyPr wrap="square" lIns="91440" tIns="45720" rIns="91440" bIns="45720" numCol="1" rtlCol="0" anchor="t" anchorCtr="0" compatLnSpc="1">
            <a:noAutofit/>
          </a:bodyPr>
          <a:lstStyle/>
          <a:p>
            <a:pPr marL="342900" marR="0" lvl="0" indent="-342900" algn="l" defTabSz="914400" rtl="0" eaLnBrk="1" fontAlgn="base" latinLnBrk="0" hangingPunct="1">
              <a:lnSpc>
                <a:spcPct val="100000"/>
              </a:lnSpc>
              <a:spcBef>
                <a:spcPct val="20000"/>
              </a:spcBef>
              <a:spcAft>
                <a:spcPts val="0"/>
              </a:spcAft>
              <a:buClr>
                <a:schemeClr val="accent1"/>
              </a:buClr>
              <a:buSzPct val="70000"/>
              <a:buFont typeface="Wingdings 2"/>
              <a:buChar char=""/>
              <a:defRPr/>
            </a:pPr>
            <a:r>
              <a:rPr kumimoji="0" lang="en-US" altLang="zh-CN" sz="2800" b="0" i="0" u="none" strike="noStrike" kern="1200" cap="none" spc="0" normalizeH="0" baseline="0" noProof="1">
                <a:ln>
                  <a:noFill/>
                </a:ln>
                <a:solidFill>
                  <a:schemeClr val="tx1"/>
                </a:solidFill>
                <a:effectLst/>
                <a:uLnTx/>
                <a:uFillTx/>
                <a:latin typeface="仿宋" panose="02010609060101010101" charset="-122"/>
                <a:ea typeface="仿宋" panose="02010609060101010101" charset="-122"/>
                <a:cs typeface="仿宋" panose="02010609060101010101" charset="-122"/>
              </a:rPr>
              <a:t>BP</a:t>
            </a:r>
            <a:r>
              <a:rPr kumimoji="0" lang="zh-CN" altLang="en-US" sz="2800" b="0" i="0" u="none" strike="noStrike" kern="1200" cap="none" spc="0" normalizeH="0" baseline="0" noProof="1">
                <a:ln>
                  <a:noFill/>
                </a:ln>
                <a:solidFill>
                  <a:schemeClr val="tx1"/>
                </a:solidFill>
                <a:effectLst/>
                <a:uLnTx/>
                <a:uFillTx/>
                <a:latin typeface="仿宋" panose="02010609060101010101" charset="-122"/>
                <a:ea typeface="仿宋" panose="02010609060101010101" charset="-122"/>
                <a:cs typeface="仿宋" panose="02010609060101010101" charset="-122"/>
              </a:rPr>
              <a:t>学习算法的推导：</a:t>
            </a:r>
            <a:endParaRPr kumimoji="0" lang="en-US" altLang="zh-CN" sz="2800" b="0" i="0" u="none" strike="noStrike" kern="1200" cap="none" spc="0" normalizeH="0" baseline="0" noProof="1">
              <a:ln>
                <a:noFill/>
              </a:ln>
              <a:solidFill>
                <a:schemeClr val="tx1"/>
              </a:solidFill>
              <a:effectLst/>
              <a:uLnTx/>
              <a:uFillTx/>
              <a:latin typeface="仿宋" panose="02010609060101010101" charset="-122"/>
              <a:ea typeface="仿宋" panose="02010609060101010101" charset="-122"/>
              <a:cs typeface="仿宋" panose="02010609060101010101" charset="-122"/>
            </a:endParaRPr>
          </a:p>
          <a:p>
            <a:pPr marL="0" marR="0" lvl="0" indent="0" algn="l" defTabSz="914400" rtl="0" eaLnBrk="1" fontAlgn="base" latinLnBrk="0" hangingPunct="1">
              <a:lnSpc>
                <a:spcPct val="100000"/>
              </a:lnSpc>
              <a:spcBef>
                <a:spcPct val="20000"/>
              </a:spcBef>
              <a:spcAft>
                <a:spcPts val="0"/>
              </a:spcAft>
              <a:buClr>
                <a:schemeClr val="accent1"/>
              </a:buClr>
              <a:buSzPct val="70000"/>
              <a:buFont typeface="Wingdings 2"/>
              <a:buNone/>
              <a:defRPr/>
            </a:pPr>
            <a:r>
              <a:rPr kumimoji="0" lang="zh-CN" altLang="zh-CN" sz="2800" b="0" i="0" u="none" strike="noStrike" kern="1200" cap="none" spc="0" normalizeH="0" baseline="0" noProof="1">
                <a:ln>
                  <a:noFill/>
                </a:ln>
                <a:solidFill>
                  <a:schemeClr val="tx1"/>
                </a:solidFill>
                <a:effectLst/>
                <a:uLnTx/>
                <a:uFillTx/>
                <a:latin typeface="仿宋" panose="02010609060101010101" charset="-122"/>
                <a:ea typeface="仿宋" panose="02010609060101010101" charset="-122"/>
                <a:cs typeface="仿宋" panose="02010609060101010101" charset="-122"/>
              </a:rPr>
              <a:t>对于</a:t>
            </a:r>
            <a:r>
              <a:rPr kumimoji="0" lang="en-US" altLang="zh-CN" sz="2800" b="0" i="0" u="none" strike="noStrike" kern="1200" cap="none" spc="0" normalizeH="0" baseline="0" noProof="1">
                <a:ln>
                  <a:noFill/>
                </a:ln>
                <a:solidFill>
                  <a:schemeClr val="tx1"/>
                </a:solidFill>
                <a:effectLst/>
                <a:uLnTx/>
                <a:uFillTx/>
                <a:latin typeface="仿宋" panose="02010609060101010101" charset="-122"/>
                <a:ea typeface="仿宋" panose="02010609060101010101" charset="-122"/>
                <a:cs typeface="仿宋" panose="02010609060101010101" charset="-122"/>
              </a:rPr>
              <a:t>N</a:t>
            </a:r>
            <a:r>
              <a:rPr kumimoji="0" lang="zh-CN" altLang="zh-CN" sz="2800" b="0" i="0" u="none" strike="noStrike" kern="1200" cap="none" spc="0" normalizeH="0" baseline="0" noProof="1">
                <a:ln>
                  <a:noFill/>
                </a:ln>
                <a:solidFill>
                  <a:schemeClr val="tx1"/>
                </a:solidFill>
                <a:effectLst/>
                <a:uLnTx/>
                <a:uFillTx/>
                <a:latin typeface="仿宋" panose="02010609060101010101" charset="-122"/>
                <a:ea typeface="仿宋" panose="02010609060101010101" charset="-122"/>
                <a:cs typeface="仿宋" panose="02010609060101010101" charset="-122"/>
              </a:rPr>
              <a:t>个样本集，</a:t>
            </a:r>
            <a:r>
              <a:rPr kumimoji="0" lang="zh-CN" altLang="en-US" sz="2800" b="0" i="0" u="none" strike="noStrike" kern="1200" cap="none" spc="0" normalizeH="0" baseline="0" noProof="1">
                <a:ln>
                  <a:noFill/>
                </a:ln>
                <a:solidFill>
                  <a:schemeClr val="tx1"/>
                </a:solidFill>
                <a:effectLst/>
                <a:uLnTx/>
                <a:uFillTx/>
                <a:latin typeface="仿宋" panose="02010609060101010101" charset="-122"/>
                <a:ea typeface="仿宋" panose="02010609060101010101" charset="-122"/>
                <a:cs typeface="仿宋" panose="02010609060101010101" charset="-122"/>
              </a:rPr>
              <a:t>性能指标为</a:t>
            </a:r>
            <a:endParaRPr kumimoji="0" lang="zh-CN" altLang="en-US" sz="2800" b="0" i="0" u="none" strike="noStrike" kern="1200" cap="none" spc="0" normalizeH="0" baseline="0" noProof="1">
              <a:ln>
                <a:noFill/>
              </a:ln>
              <a:solidFill>
                <a:schemeClr val="tx1"/>
              </a:solidFill>
              <a:effectLst/>
              <a:uLnTx/>
              <a:uFillTx/>
              <a:latin typeface="仿宋" panose="02010609060101010101" charset="-122"/>
              <a:ea typeface="仿宋" panose="02010609060101010101" charset="-122"/>
              <a:cs typeface="仿宋" panose="02010609060101010101" charset="-122"/>
            </a:endParaRPr>
          </a:p>
          <a:p>
            <a:pPr marL="342900" marR="0" lvl="0" indent="-342900" algn="l" defTabSz="914400" rtl="0" eaLnBrk="1" fontAlgn="base" latinLnBrk="0" hangingPunct="1">
              <a:lnSpc>
                <a:spcPct val="100000"/>
              </a:lnSpc>
              <a:spcBef>
                <a:spcPct val="20000"/>
              </a:spcBef>
              <a:spcAft>
                <a:spcPts val="0"/>
              </a:spcAft>
              <a:buClr>
                <a:schemeClr val="accent1"/>
              </a:buClr>
              <a:buSzPct val="70000"/>
              <a:buFont typeface="Wingdings 2"/>
              <a:buChar char=""/>
              <a:defRPr/>
            </a:pPr>
            <a:endParaRPr kumimoji="0" lang="zh-CN" altLang="en-US" sz="2800" b="0" i="0" u="none" strike="noStrike" kern="1200" cap="none" spc="0" normalizeH="0" baseline="0" noProof="1">
              <a:ln>
                <a:noFill/>
              </a:ln>
              <a:solidFill>
                <a:schemeClr val="tx1"/>
              </a:solidFill>
              <a:effectLst/>
              <a:uLnTx/>
              <a:uFillTx/>
              <a:latin typeface="仿宋" panose="02010609060101010101" charset="-122"/>
              <a:ea typeface="仿宋" panose="02010609060101010101" charset="-122"/>
              <a:cs typeface="仿宋" panose="02010609060101010101" charset="-122"/>
            </a:endParaRPr>
          </a:p>
          <a:p>
            <a:pPr marL="0" marR="0" lvl="0" indent="0" algn="l" defTabSz="914400" rtl="0" eaLnBrk="1" fontAlgn="base" latinLnBrk="0" hangingPunct="1">
              <a:lnSpc>
                <a:spcPct val="100000"/>
              </a:lnSpc>
              <a:spcBef>
                <a:spcPct val="20000"/>
              </a:spcBef>
              <a:spcAft>
                <a:spcPts val="0"/>
              </a:spcAft>
              <a:buClr>
                <a:schemeClr val="accent1"/>
              </a:buClr>
              <a:buSzPct val="70000"/>
              <a:buFont typeface="Wingdings 2"/>
              <a:buNone/>
              <a:defRPr/>
            </a:pPr>
            <a:endParaRPr kumimoji="0" lang="en-US" altLang="zh-CN" sz="2800" b="0" i="0" u="none" strike="noStrike" kern="1200" cap="none" spc="0" normalizeH="0" baseline="0" noProof="1" smtClean="0">
              <a:ln>
                <a:noFill/>
              </a:ln>
              <a:solidFill>
                <a:schemeClr val="tx1"/>
              </a:solidFill>
              <a:effectLst/>
              <a:uLnTx/>
              <a:uFillTx/>
              <a:latin typeface="仿宋" panose="02010609060101010101" charset="-122"/>
              <a:ea typeface="仿宋" panose="02010609060101010101" charset="-122"/>
              <a:cs typeface="仿宋" panose="02010609060101010101" charset="-122"/>
            </a:endParaRPr>
          </a:p>
          <a:p>
            <a:pPr marL="0" marR="0" lvl="0" indent="0" algn="l" defTabSz="914400" rtl="0" eaLnBrk="1" fontAlgn="base" latinLnBrk="0" hangingPunct="1">
              <a:lnSpc>
                <a:spcPct val="100000"/>
              </a:lnSpc>
              <a:spcBef>
                <a:spcPct val="20000"/>
              </a:spcBef>
              <a:spcAft>
                <a:spcPts val="0"/>
              </a:spcAft>
              <a:buClr>
                <a:schemeClr val="accent1"/>
              </a:buClr>
              <a:buSzPct val="70000"/>
              <a:buFont typeface="Wingdings 2"/>
              <a:buNone/>
              <a:defRPr/>
            </a:pPr>
            <a:r>
              <a:rPr kumimoji="0" lang="en-US" altLang="zh-CN" sz="2800" b="0" i="0" u="none" strike="noStrike" kern="1200" cap="none" spc="0" normalizeH="0" baseline="0" noProof="1" smtClean="0">
                <a:ln>
                  <a:noFill/>
                </a:ln>
                <a:solidFill>
                  <a:schemeClr val="tx1"/>
                </a:solidFill>
                <a:effectLst/>
                <a:uLnTx/>
                <a:uFillTx/>
                <a:latin typeface="仿宋" panose="02010609060101010101" charset="-122"/>
                <a:ea typeface="仿宋" panose="02010609060101010101" charset="-122"/>
                <a:cs typeface="仿宋" panose="02010609060101010101" charset="-122"/>
              </a:rPr>
              <a:t>φ</a:t>
            </a:r>
            <a:r>
              <a:rPr kumimoji="0" lang="zh-CN" altLang="en-US" sz="2800" b="0" i="0" u="none" strike="noStrike" kern="1200" cap="none" spc="0" normalizeH="0" baseline="0" noProof="1">
                <a:ln>
                  <a:noFill/>
                </a:ln>
                <a:solidFill>
                  <a:schemeClr val="tx1"/>
                </a:solidFill>
                <a:effectLst/>
                <a:uLnTx/>
                <a:uFillTx/>
                <a:latin typeface="仿宋" panose="02010609060101010101" charset="-122"/>
                <a:ea typeface="仿宋" panose="02010609060101010101" charset="-122"/>
                <a:cs typeface="仿宋" panose="02010609060101010101" charset="-122"/>
              </a:rPr>
              <a:t>（</a:t>
            </a:r>
            <a:r>
              <a:rPr kumimoji="0" lang="en-US" altLang="zh-CN" sz="2800" b="0" i="0" u="none" strike="noStrike" kern="1200" cap="none" spc="0" normalizeH="0" baseline="0" noProof="1">
                <a:ln>
                  <a:noFill/>
                </a:ln>
                <a:solidFill>
                  <a:schemeClr val="tx1"/>
                </a:solidFill>
                <a:effectLst/>
                <a:uLnTx/>
                <a:uFillTx/>
                <a:latin typeface="仿宋" panose="02010609060101010101" charset="-122"/>
                <a:ea typeface="仿宋" panose="02010609060101010101" charset="-122"/>
                <a:cs typeface="仿宋" panose="02010609060101010101" charset="-122"/>
              </a:rPr>
              <a:t>·</a:t>
            </a:r>
            <a:r>
              <a:rPr kumimoji="0" lang="zh-CN" altLang="en-US" sz="2800" b="0" i="0" u="none" strike="noStrike" kern="1200" cap="none" spc="0" normalizeH="0" baseline="0" noProof="1">
                <a:ln>
                  <a:noFill/>
                </a:ln>
                <a:solidFill>
                  <a:schemeClr val="tx1"/>
                </a:solidFill>
                <a:effectLst/>
                <a:uLnTx/>
                <a:uFillTx/>
                <a:latin typeface="仿宋" panose="02010609060101010101" charset="-122"/>
                <a:ea typeface="仿宋" panose="02010609060101010101" charset="-122"/>
                <a:cs typeface="仿宋" panose="02010609060101010101" charset="-122"/>
              </a:rPr>
              <a:t>）是一个正定的、可微的凸函数 ，常取</a:t>
            </a:r>
            <a:endParaRPr kumimoji="0" lang="en-US" altLang="zh-CN" sz="2800" b="0" i="0" u="none" strike="noStrike" kern="1200" cap="none" spc="0" normalizeH="0" baseline="0" noProof="1">
              <a:ln>
                <a:noFill/>
              </a:ln>
              <a:solidFill>
                <a:schemeClr val="tx1"/>
              </a:solidFill>
              <a:effectLst/>
              <a:uLnTx/>
              <a:uFillTx/>
              <a:latin typeface="仿宋" panose="02010609060101010101" charset="-122"/>
              <a:ea typeface="仿宋" panose="02010609060101010101" charset="-122"/>
              <a:cs typeface="仿宋" panose="02010609060101010101" charset="-122"/>
            </a:endParaRPr>
          </a:p>
          <a:p>
            <a:pPr marL="342900" marR="0" lvl="0" indent="-342900" algn="l" defTabSz="914400" rtl="0" eaLnBrk="1" fontAlgn="base" latinLnBrk="0" hangingPunct="1">
              <a:lnSpc>
                <a:spcPct val="100000"/>
              </a:lnSpc>
              <a:spcBef>
                <a:spcPct val="20000"/>
              </a:spcBef>
              <a:spcAft>
                <a:spcPts val="0"/>
              </a:spcAft>
              <a:buClr>
                <a:schemeClr val="accent1"/>
              </a:buClr>
              <a:buSzPct val="70000"/>
              <a:buFont typeface="Wingdings 2"/>
              <a:buChar char=""/>
              <a:defRPr/>
            </a:pPr>
            <a:endParaRPr kumimoji="0" lang="en-US" altLang="zh-CN" sz="2800" b="0" i="0" u="none" strike="noStrike" kern="1200" cap="none" spc="0" normalizeH="0" baseline="0" noProof="1">
              <a:ln>
                <a:noFill/>
              </a:ln>
              <a:solidFill>
                <a:schemeClr val="tx1"/>
              </a:solidFill>
              <a:effectLst/>
              <a:uLnTx/>
              <a:uFillTx/>
              <a:latin typeface="仿宋" panose="02010609060101010101" charset="-122"/>
              <a:ea typeface="仿宋" panose="02010609060101010101" charset="-122"/>
              <a:cs typeface="仿宋" panose="02010609060101010101" charset="-122"/>
            </a:endParaRPr>
          </a:p>
          <a:p>
            <a:pPr marL="342900" marR="0" lvl="0" indent="-342900" algn="l" defTabSz="914400" rtl="0" eaLnBrk="1" fontAlgn="base" latinLnBrk="0" hangingPunct="1">
              <a:lnSpc>
                <a:spcPct val="100000"/>
              </a:lnSpc>
              <a:spcBef>
                <a:spcPct val="20000"/>
              </a:spcBef>
              <a:spcAft>
                <a:spcPts val="0"/>
              </a:spcAft>
              <a:buClr>
                <a:schemeClr val="accent1"/>
              </a:buClr>
              <a:buSzPct val="70000"/>
              <a:buFont typeface="Wingdings 2"/>
              <a:buChar char=""/>
              <a:defRPr/>
            </a:pPr>
            <a:endParaRPr kumimoji="0" lang="en-US" altLang="zh-CN" sz="2800" b="0" i="0" u="none" strike="noStrike" kern="1200" cap="none" spc="0" normalizeH="0" baseline="0" noProof="1">
              <a:ln>
                <a:noFill/>
              </a:ln>
              <a:solidFill>
                <a:schemeClr val="tx2"/>
              </a:solidFill>
              <a:effectLst/>
              <a:uLnTx/>
              <a:uFillTx/>
              <a:latin typeface="仿宋" panose="02010609060101010101" charset="-122"/>
              <a:ea typeface="仿宋" panose="02010609060101010101" charset="-122"/>
              <a:cs typeface="仿宋" panose="02010609060101010101" charset="-122"/>
            </a:endParaRPr>
          </a:p>
          <a:p>
            <a:pPr marL="0" marR="0" lvl="0" indent="0" algn="l" defTabSz="914400" rtl="0" eaLnBrk="1" fontAlgn="base" latinLnBrk="0" hangingPunct="1">
              <a:lnSpc>
                <a:spcPct val="100000"/>
              </a:lnSpc>
              <a:spcBef>
                <a:spcPct val="20000"/>
              </a:spcBef>
              <a:spcAft>
                <a:spcPts val="0"/>
              </a:spcAft>
              <a:buClr>
                <a:schemeClr val="accent1"/>
              </a:buClr>
              <a:buSzPct val="70000"/>
              <a:buFont typeface="Wingdings 2"/>
              <a:buNone/>
              <a:defRPr/>
            </a:pPr>
            <a:r>
              <a:rPr kumimoji="0" lang="zh-CN" altLang="zh-CN" sz="2800" b="1" i="0" u="none" strike="noStrike" kern="1200" cap="none" spc="0" normalizeH="0" baseline="0" noProof="1">
                <a:ln>
                  <a:noFill/>
                </a:ln>
                <a:solidFill>
                  <a:srgbClr val="FF0000"/>
                </a:solidFill>
                <a:effectLst/>
                <a:uLnTx/>
                <a:uFillTx/>
                <a:latin typeface="仿宋" panose="02010609060101010101" charset="-122"/>
                <a:ea typeface="仿宋" panose="02010609060101010101" charset="-122"/>
                <a:cs typeface="仿宋" panose="02010609060101010101" charset="-122"/>
              </a:rPr>
              <a:t>前向神经网络是通过期望输出与实际输出之间误差平方的极小来进行权阵学习和训练（</a:t>
            </a:r>
            <a:r>
              <a:rPr kumimoji="0" lang="en-US" altLang="zh-CN" sz="2800" b="1" i="0" u="none" strike="noStrike" kern="1200" cap="none" spc="0" normalizeH="0" baseline="0" noProof="1">
                <a:ln>
                  <a:noFill/>
                </a:ln>
                <a:solidFill>
                  <a:srgbClr val="FF0000"/>
                </a:solidFill>
                <a:effectLst/>
                <a:uLnTx/>
                <a:uFillTx/>
                <a:latin typeface="仿宋" panose="02010609060101010101" charset="-122"/>
                <a:ea typeface="仿宋" panose="02010609060101010101" charset="-122"/>
                <a:cs typeface="仿宋" panose="02010609060101010101" charset="-122"/>
              </a:rPr>
              <a:t>MSE</a:t>
            </a:r>
            <a:r>
              <a:rPr kumimoji="0" lang="zh-CN" altLang="zh-CN" sz="2800" b="1" i="0" u="none" strike="noStrike" kern="1200" cap="none" spc="0" normalizeH="0" baseline="0" noProof="1">
                <a:ln>
                  <a:noFill/>
                </a:ln>
                <a:solidFill>
                  <a:srgbClr val="FF0000"/>
                </a:solidFill>
                <a:effectLst/>
                <a:uLnTx/>
                <a:uFillTx/>
                <a:latin typeface="仿宋" panose="02010609060101010101" charset="-122"/>
                <a:ea typeface="仿宋" panose="02010609060101010101" charset="-122"/>
                <a:cs typeface="仿宋" panose="02010609060101010101" charset="-122"/>
              </a:rPr>
              <a:t>）</a:t>
            </a:r>
            <a:endParaRPr kumimoji="0" lang="zh-CN" altLang="zh-CN" sz="2800" b="1" i="0" u="none" strike="noStrike" kern="1200" cap="none" spc="0" normalizeH="0" baseline="0" noProof="1">
              <a:ln>
                <a:noFill/>
              </a:ln>
              <a:solidFill>
                <a:srgbClr val="FF0000"/>
              </a:solidFill>
              <a:effectLst/>
              <a:uLnTx/>
              <a:uFillTx/>
              <a:latin typeface="仿宋" panose="02010609060101010101" charset="-122"/>
              <a:ea typeface="仿宋" panose="02010609060101010101" charset="-122"/>
              <a:cs typeface="仿宋" panose="02010609060101010101" charset="-122"/>
            </a:endParaRPr>
          </a:p>
        </p:txBody>
      </p:sp>
      <p:sp>
        <p:nvSpPr>
          <p:cNvPr id="45058" name="日期占位符 1"/>
          <p:cNvSpPr>
            <a:spLocks noGrp="1"/>
          </p:cNvSpPr>
          <p:nvPr>
            <p:ph type="dt" sz="half" idx="10"/>
          </p:nvPr>
        </p:nvSpPr>
        <p:spPr>
          <a:noFill/>
          <a:ln>
            <a:noFill/>
          </a:ln>
        </p:spPr>
        <p:txBody>
          <a:bodyPr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5pPr>
          </a:lstStyle>
          <a:p>
            <a:pPr lvl="0" eaLnBrk="0" hangingPunct="0">
              <a:buSzTx/>
              <a:buFont typeface="Arial" panose="020B0604020202020204" pitchFamily="34" charset="0"/>
              <a:buChar char="•"/>
            </a:pPr>
            <a:fld id="{BB962C8B-B14F-4D97-AF65-F5344CB8AC3E}" type="datetime10">
              <a:rPr lang="en-US" altLang="en-US" sz="1400" baseline="0" dirty="0">
                <a:latin typeface="Arial" panose="020B0604020202020204" pitchFamily="34" charset="0"/>
                <a:ea typeface="楷体_GB2312"/>
                <a:sym typeface="Tahoma" panose="020B0604030504040204" pitchFamily="34" charset="0"/>
              </a:rPr>
            </a:fld>
            <a:endParaRPr lang="en-US" altLang="en-US" sz="1400" baseline="0" dirty="0">
              <a:latin typeface="Arial" panose="020B0604020202020204" pitchFamily="34" charset="0"/>
              <a:ea typeface="楷体_GB2312"/>
              <a:sym typeface="Tahoma" panose="020B0604030504040204" pitchFamily="34" charset="0"/>
            </a:endParaRPr>
          </a:p>
        </p:txBody>
      </p:sp>
      <p:sp>
        <p:nvSpPr>
          <p:cNvPr id="45059" name="Rectangle 5"/>
          <p:cNvSpPr/>
          <p:nvPr/>
        </p:nvSpPr>
        <p:spPr>
          <a:xfrm>
            <a:off x="203200" y="3078163"/>
            <a:ext cx="9144000" cy="0"/>
          </a:xfrm>
          <a:prstGeom prst="rect">
            <a:avLst/>
          </a:prstGeom>
          <a:noFill/>
          <a:ln w="9525">
            <a:noFill/>
          </a:ln>
        </p:spPr>
        <p:txBody>
          <a:bodyPr wrap="none"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graphicFrame>
        <p:nvGraphicFramePr>
          <p:cNvPr id="45060" name="Object 4"/>
          <p:cNvGraphicFramePr>
            <a:graphicFrameLocks noChangeAspect="1"/>
          </p:cNvGraphicFramePr>
          <p:nvPr/>
        </p:nvGraphicFramePr>
        <p:xfrm>
          <a:off x="2311400" y="2425700"/>
          <a:ext cx="3944938" cy="895350"/>
        </p:xfrm>
        <a:graphic>
          <a:graphicData uri="http://schemas.openxmlformats.org/presentationml/2006/ole">
            <mc:AlternateContent xmlns:mc="http://schemas.openxmlformats.org/markup-compatibility/2006">
              <mc:Choice xmlns:v="urn:schemas-microsoft-com:vml" Requires="v">
                <p:oleObj spid="_x0000_s3094" name="" r:id="rId1" imgW="1968500" imgH="444500" progId="Equation.3">
                  <p:embed/>
                </p:oleObj>
              </mc:Choice>
              <mc:Fallback>
                <p:oleObj name="" r:id="rId1" imgW="1968500" imgH="444500" progId="Equation.3">
                  <p:embed/>
                  <p:pic>
                    <p:nvPicPr>
                      <p:cNvPr id="0" name="图片 3093"/>
                      <p:cNvPicPr/>
                      <p:nvPr/>
                    </p:nvPicPr>
                    <p:blipFill>
                      <a:blip r:embed="rId2"/>
                      <a:stretch>
                        <a:fillRect/>
                      </a:stretch>
                    </p:blipFill>
                    <p:spPr>
                      <a:xfrm>
                        <a:off x="2311400" y="2425700"/>
                        <a:ext cx="3944938" cy="895350"/>
                      </a:xfrm>
                      <a:prstGeom prst="rect">
                        <a:avLst/>
                      </a:prstGeom>
                      <a:noFill/>
                      <a:ln w="38100">
                        <a:noFill/>
                        <a:miter/>
                      </a:ln>
                    </p:spPr>
                  </p:pic>
                </p:oleObj>
              </mc:Fallback>
            </mc:AlternateContent>
          </a:graphicData>
        </a:graphic>
      </p:graphicFrame>
      <p:sp>
        <p:nvSpPr>
          <p:cNvPr id="45061" name="Rectangle 7"/>
          <p:cNvSpPr/>
          <p:nvPr/>
        </p:nvSpPr>
        <p:spPr>
          <a:xfrm>
            <a:off x="203200" y="3092450"/>
            <a:ext cx="9144000" cy="0"/>
          </a:xfrm>
          <a:prstGeom prst="rect">
            <a:avLst/>
          </a:prstGeom>
          <a:noFill/>
          <a:ln w="9525">
            <a:noFill/>
          </a:ln>
        </p:spPr>
        <p:txBody>
          <a:bodyPr wrap="none"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graphicFrame>
        <p:nvGraphicFramePr>
          <p:cNvPr id="45062" name="Object 6"/>
          <p:cNvGraphicFramePr>
            <a:graphicFrameLocks noChangeAspect="1"/>
          </p:cNvGraphicFramePr>
          <p:nvPr/>
        </p:nvGraphicFramePr>
        <p:xfrm>
          <a:off x="2895600" y="3937000"/>
          <a:ext cx="2616200" cy="889000"/>
        </p:xfrm>
        <a:graphic>
          <a:graphicData uri="http://schemas.openxmlformats.org/presentationml/2006/ole">
            <mc:AlternateContent xmlns:mc="http://schemas.openxmlformats.org/markup-compatibility/2006">
              <mc:Choice xmlns:v="urn:schemas-microsoft-com:vml" Requires="v">
                <p:oleObj spid="_x0000_s3095" name="" r:id="rId3" imgW="1308100" imgH="444500" progId="Equation.3">
                  <p:embed/>
                </p:oleObj>
              </mc:Choice>
              <mc:Fallback>
                <p:oleObj name="" r:id="rId3" imgW="1308100" imgH="444500" progId="Equation.3">
                  <p:embed/>
                  <p:pic>
                    <p:nvPicPr>
                      <p:cNvPr id="0" name="图片 3094"/>
                      <p:cNvPicPr/>
                      <p:nvPr/>
                    </p:nvPicPr>
                    <p:blipFill>
                      <a:blip r:embed="rId4"/>
                      <a:stretch>
                        <a:fillRect/>
                      </a:stretch>
                    </p:blipFill>
                    <p:spPr>
                      <a:xfrm>
                        <a:off x="2895600" y="3937000"/>
                        <a:ext cx="2616200" cy="889000"/>
                      </a:xfrm>
                      <a:prstGeom prst="rect">
                        <a:avLst/>
                      </a:prstGeom>
                      <a:noFill/>
                      <a:ln w="38100">
                        <a:noFill/>
                        <a:miter/>
                      </a:ln>
                    </p:spPr>
                  </p:pic>
                </p:oleObj>
              </mc:Fallback>
            </mc:AlternateContent>
          </a:graphicData>
        </a:graphic>
      </p:graphicFrame>
      <p:sp>
        <p:nvSpPr>
          <p:cNvPr id="45063" name="矩形 7"/>
          <p:cNvSpPr/>
          <p:nvPr/>
        </p:nvSpPr>
        <p:spPr>
          <a:xfrm>
            <a:off x="1558925" y="501650"/>
            <a:ext cx="4287838" cy="584200"/>
          </a:xfrm>
          <a:prstGeom prst="rect">
            <a:avLst/>
          </a:prstGeom>
          <a:noFill/>
          <a:ln w="9525">
            <a:noFill/>
          </a:ln>
        </p:spPr>
        <p:txBody>
          <a:bodyPr wrap="none" anchor="t" anchorCtr="0">
            <a:spAutoFit/>
          </a:bodyPr>
          <a:p>
            <a:pPr>
              <a:buFont typeface="Wingdings" panose="05000000000000000000" pitchFamily="2" charset="2"/>
            </a:pPr>
            <a:r>
              <a:rPr lang="zh-CN" altLang="en-US" sz="3200" dirty="0">
                <a:latin typeface="华文中宋" pitchFamily="2" charset="-122"/>
                <a:ea typeface="华文中宋" pitchFamily="2" charset="-122"/>
                <a:sym typeface="华文中宋" pitchFamily="2" charset="-122"/>
              </a:rPr>
              <a:t>二、前向神经网络模型</a:t>
            </a: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45064" name="灯片编号占位符 5"/>
          <p:cNvSpPr txBox="1">
            <a:spLocks noGrp="1"/>
          </p:cNvSpPr>
          <p:nvPr/>
        </p:nvSpPr>
        <p:spPr>
          <a:xfrm>
            <a:off x="7245350" y="6116638"/>
            <a:ext cx="1905000" cy="457200"/>
          </a:xfrm>
          <a:prstGeom prst="rect">
            <a:avLst/>
          </a:prstGeom>
          <a:noFill/>
          <a:ln w="9525">
            <a:noFill/>
          </a:ln>
        </p:spPr>
        <p:txBody>
          <a:bodyPr anchor="b" anchorCtr="0"/>
          <a:p>
            <a:pPr algn="r" eaLnBrk="0" hangingPunct="0"/>
            <a:fld id="{9A0DB2DC-4C9A-4742-B13C-FB6460FD3503}" type="slidenum">
              <a:rPr lang="zh-CN" altLang="en-US" sz="1400" dirty="0">
                <a:latin typeface="Arial" panose="020B0604020202020204" pitchFamily="34" charset="0"/>
                <a:ea typeface="宋体" panose="02010600030101010101" pitchFamily="2" charset="-122"/>
                <a:sym typeface="Tahoma" panose="020B0604030504040204" pitchFamily="34" charset="0"/>
              </a:rPr>
            </a:fld>
            <a:endParaRPr lang="zh-CN" altLang="en-US" sz="1400" dirty="0">
              <a:latin typeface="Arial" panose="020B0604020202020204" pitchFamily="34" charset="0"/>
              <a:ea typeface="宋体" panose="02010600030101010101" pitchFamily="2" charset="-122"/>
              <a:sym typeface="Tahoma" panose="020B0604030504040204" pitchFamily="34" charset="0"/>
            </a:endParaRPr>
          </a:p>
        </p:txBody>
      </p:sp>
    </p:spTree>
    <p:custDataLst>
      <p:tags r:id="rId5"/>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文本占位符 410626"/>
          <p:cNvSpPr>
            <a:spLocks noGrp="1"/>
          </p:cNvSpPr>
          <p:nvPr>
            <p:ph idx="1"/>
          </p:nvPr>
        </p:nvSpPr>
        <p:spPr>
          <a:xfrm>
            <a:off x="758825" y="1484313"/>
            <a:ext cx="10625138" cy="3852863"/>
          </a:xfrm>
        </p:spPr>
        <p:txBody>
          <a:bodyPr wrap="square" lIns="91440" tIns="45720" rIns="91440" bIns="45720" numCol="1" rtlCol="0" anchor="t" anchorCtr="0" compatLnSpc="1">
            <a:noAutofit/>
          </a:bodyPr>
          <a:lstStyle/>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a:buNone/>
              <a:defRPr/>
            </a:pPr>
            <a:r>
              <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BP</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网络学习过程分成两部分：</a:t>
            </a:r>
            <a:endPar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a:buNone/>
              <a:defRPr/>
            </a:pP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1</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0" lang="zh-CN" altLang="en-US" sz="2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宋体" panose="02010600030101010101" pitchFamily="2" charset="-122"/>
              </a:rPr>
              <a:t>工作信号正向传播</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输入信号从输入层经隐层，传向输出层，在输出端产生输出信号，这是信号的正向传播。在信号向前传递过程中网络的</a:t>
            </a:r>
            <a:r>
              <a:rPr kumimoji="0" lang="zh-CN" altLang="en-US" sz="2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宋体" panose="02010600030101010101" pitchFamily="2" charset="-122"/>
              </a:rPr>
              <a:t>权值是固定不变</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的，每一层神经元的状态只影响下一层神经元的状态。如果在输出层不能得到期望的输出，则转入误差信号反向传播。</a:t>
            </a:r>
            <a:endPar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a:buNone/>
              <a:defRPr/>
            </a:pP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2</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0" lang="zh-CN" altLang="en-US" sz="2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宋体" panose="02010600030101010101" pitchFamily="2" charset="-122"/>
              </a:rPr>
              <a:t>误差信号反向传播</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网络的实际输出与期望输出之间差值即为误差信号，误差信号由输出端开始逐层向前传播，这是误差信号的反向传播。在误差信号反向传播的过程中，</a:t>
            </a:r>
            <a:r>
              <a:rPr kumimoji="0" lang="zh-CN" altLang="en-US" sz="2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宋体" panose="02010600030101010101" pitchFamily="2" charset="-122"/>
              </a:rPr>
              <a:t>网络权值由误差反馈进行调节</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，通过权值的不断修正使网络的实际输出更接近期望输出。</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p:txBody>
      </p:sp>
      <p:sp>
        <p:nvSpPr>
          <p:cNvPr id="44034" name="日期占位符 1"/>
          <p:cNvSpPr>
            <a:spLocks noGrp="1"/>
          </p:cNvSpPr>
          <p:nvPr>
            <p:ph type="dt" sz="half" idx="10"/>
          </p:nvPr>
        </p:nvSpPr>
        <p:spPr>
          <a:noFill/>
          <a:ln>
            <a:noFill/>
          </a:ln>
        </p:spPr>
        <p:txBody>
          <a:bodyPr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5pPr>
          </a:lstStyle>
          <a:p>
            <a:pPr lvl="0" eaLnBrk="0" hangingPunct="0">
              <a:buSzTx/>
              <a:buFont typeface="Arial" panose="020B0604020202020204" pitchFamily="34" charset="0"/>
              <a:buChar char="•"/>
            </a:pPr>
            <a:fld id="{BB962C8B-B14F-4D97-AF65-F5344CB8AC3E}" type="datetime10">
              <a:rPr lang="en-US" altLang="en-US" sz="1400" baseline="0" dirty="0">
                <a:latin typeface="Arial" panose="020B0604020202020204" pitchFamily="34" charset="0"/>
                <a:ea typeface="楷体_GB2312"/>
                <a:sym typeface="Tahoma" panose="020B0604030504040204" pitchFamily="34" charset="0"/>
              </a:rPr>
            </a:fld>
            <a:endParaRPr lang="en-US" altLang="en-US" sz="1400" baseline="0" dirty="0">
              <a:latin typeface="Arial" panose="020B0604020202020204" pitchFamily="34" charset="0"/>
              <a:ea typeface="楷体_GB2312"/>
              <a:sym typeface="Tahoma" panose="020B0604030504040204" pitchFamily="34" charset="0"/>
            </a:endParaRPr>
          </a:p>
        </p:txBody>
      </p:sp>
      <p:sp>
        <p:nvSpPr>
          <p:cNvPr id="44035" name="矩形 7"/>
          <p:cNvSpPr/>
          <p:nvPr/>
        </p:nvSpPr>
        <p:spPr>
          <a:xfrm>
            <a:off x="1355725" y="628650"/>
            <a:ext cx="4287838" cy="584200"/>
          </a:xfrm>
          <a:prstGeom prst="rect">
            <a:avLst/>
          </a:prstGeom>
          <a:noFill/>
          <a:ln w="9525">
            <a:noFill/>
          </a:ln>
        </p:spPr>
        <p:txBody>
          <a:bodyPr wrap="none" anchor="t" anchorCtr="0">
            <a:spAutoFit/>
          </a:bodyPr>
          <a:p>
            <a:pPr>
              <a:buFont typeface="Wingdings" panose="05000000000000000000" pitchFamily="2" charset="2"/>
            </a:pPr>
            <a:r>
              <a:rPr lang="zh-CN" altLang="en-US" sz="3200" dirty="0">
                <a:latin typeface="华文中宋" pitchFamily="2" charset="-122"/>
                <a:ea typeface="华文中宋" pitchFamily="2" charset="-122"/>
                <a:sym typeface="华文中宋" pitchFamily="2" charset="-122"/>
              </a:rPr>
              <a:t>二、前向神经网络模型</a:t>
            </a: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44036" name="灯片编号占位符 5"/>
          <p:cNvSpPr txBox="1">
            <a:spLocks noGrp="1"/>
          </p:cNvSpPr>
          <p:nvPr/>
        </p:nvSpPr>
        <p:spPr>
          <a:xfrm>
            <a:off x="7042150" y="6243638"/>
            <a:ext cx="1905000" cy="457200"/>
          </a:xfrm>
          <a:prstGeom prst="rect">
            <a:avLst/>
          </a:prstGeom>
          <a:noFill/>
          <a:ln w="9525">
            <a:noFill/>
          </a:ln>
        </p:spPr>
        <p:txBody>
          <a:bodyPr anchor="b" anchorCtr="0"/>
          <a:p>
            <a:pPr algn="r" eaLnBrk="0" hangingPunct="0"/>
            <a:fld id="{9A0DB2DC-4C9A-4742-B13C-FB6460FD3503}" type="slidenum">
              <a:rPr lang="zh-CN" altLang="en-US" sz="1400" dirty="0">
                <a:latin typeface="Arial" panose="020B0604020202020204" pitchFamily="34" charset="0"/>
                <a:ea typeface="宋体" panose="02010600030101010101" pitchFamily="2" charset="-122"/>
                <a:sym typeface="Tahoma" panose="020B0604030504040204" pitchFamily="34" charset="0"/>
              </a:rPr>
            </a:fld>
            <a:endParaRPr lang="zh-CN" altLang="en-US" sz="1400" dirty="0">
              <a:latin typeface="Arial" panose="020B0604020202020204" pitchFamily="34" charset="0"/>
              <a:ea typeface="宋体" panose="02010600030101010101" pitchFamily="2" charset="-122"/>
              <a:sym typeface="Tahoma" panose="020B0604030504040204" pitchFamily="34" charset="0"/>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3" name="Rectangle 3"/>
          <p:cNvSpPr>
            <a:spLocks noGrp="1" noChangeArrowheads="1"/>
          </p:cNvSpPr>
          <p:nvPr>
            <p:ph idx="1"/>
          </p:nvPr>
        </p:nvSpPr>
        <p:spPr>
          <a:xfrm>
            <a:off x="679450" y="1271588"/>
            <a:ext cx="10829925" cy="4114800"/>
          </a:xfrm>
        </p:spPr>
        <p:txBody>
          <a:bodyPr wrap="square" lIns="91440" tIns="45720" rIns="91440" bIns="45720" numCol="1" rtlCol="0" anchor="t" anchorCtr="0" compatLnSpc="1">
            <a:noAutofit/>
          </a:bodyPr>
          <a:lstStyle/>
          <a:p>
            <a:pPr marL="0" marR="0" lvl="0" indent="0" algn="l" defTabSz="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en-US" altLang="zh-CN" sz="24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p:txBody>
      </p:sp>
      <p:sp>
        <p:nvSpPr>
          <p:cNvPr id="41986" name="日期占位符 1"/>
          <p:cNvSpPr>
            <a:spLocks noGrp="1"/>
          </p:cNvSpPr>
          <p:nvPr>
            <p:ph type="dt" sz="half" idx="10"/>
          </p:nvPr>
        </p:nvSpPr>
        <p:spPr>
          <a:noFill/>
          <a:ln>
            <a:noFill/>
          </a:ln>
        </p:spPr>
        <p:txBody>
          <a:bodyPr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5pPr>
          </a:lstStyle>
          <a:p>
            <a:pPr lvl="0" eaLnBrk="0" hangingPunct="0">
              <a:buSzTx/>
              <a:buFont typeface="Arial" panose="020B0604020202020204" pitchFamily="34" charset="0"/>
              <a:buChar char="•"/>
            </a:pPr>
            <a:fld id="{BB962C8B-B14F-4D97-AF65-F5344CB8AC3E}" type="datetime10">
              <a:rPr lang="en-US" altLang="en-US" sz="1400" baseline="0" dirty="0">
                <a:latin typeface="Arial" panose="020B0604020202020204" pitchFamily="34" charset="0"/>
                <a:ea typeface="楷体_GB2312"/>
                <a:sym typeface="Tahoma" panose="020B0604030504040204" pitchFamily="34" charset="0"/>
              </a:rPr>
            </a:fld>
            <a:endParaRPr lang="en-US" altLang="en-US" sz="1400" baseline="0" dirty="0">
              <a:latin typeface="Arial" panose="020B0604020202020204" pitchFamily="34" charset="0"/>
              <a:ea typeface="楷体_GB2312"/>
              <a:sym typeface="Tahoma" panose="020B0604030504040204" pitchFamily="34" charset="0"/>
            </a:endParaRPr>
          </a:p>
        </p:txBody>
      </p:sp>
      <p:sp>
        <p:nvSpPr>
          <p:cNvPr id="41987" name="Rectangle 5"/>
          <p:cNvSpPr/>
          <p:nvPr/>
        </p:nvSpPr>
        <p:spPr>
          <a:xfrm>
            <a:off x="163513" y="2855913"/>
            <a:ext cx="10031412" cy="368300"/>
          </a:xfrm>
          <a:prstGeom prst="rect">
            <a:avLst/>
          </a:prstGeom>
          <a:noFill/>
          <a:ln w="9525">
            <a:noFill/>
          </a:ln>
        </p:spPr>
        <p:txBody>
          <a:bodyPr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41988" name="Rectangle 7"/>
          <p:cNvSpPr/>
          <p:nvPr/>
        </p:nvSpPr>
        <p:spPr>
          <a:xfrm>
            <a:off x="163513" y="2870200"/>
            <a:ext cx="10031412" cy="368300"/>
          </a:xfrm>
          <a:prstGeom prst="rect">
            <a:avLst/>
          </a:prstGeom>
          <a:noFill/>
          <a:ln w="9525">
            <a:noFill/>
          </a:ln>
        </p:spPr>
        <p:txBody>
          <a:bodyPr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41989" name="矩形 7"/>
          <p:cNvSpPr/>
          <p:nvPr/>
        </p:nvSpPr>
        <p:spPr>
          <a:xfrm>
            <a:off x="849313" y="425450"/>
            <a:ext cx="4703762" cy="584200"/>
          </a:xfrm>
          <a:prstGeom prst="rect">
            <a:avLst/>
          </a:prstGeom>
          <a:noFill/>
          <a:ln w="9525">
            <a:noFill/>
          </a:ln>
        </p:spPr>
        <p:txBody>
          <a:bodyPr anchor="t" anchorCtr="0">
            <a:spAutoFit/>
          </a:bodyPr>
          <a:p>
            <a:pPr>
              <a:buFont typeface="Wingdings" panose="05000000000000000000" pitchFamily="2" charset="2"/>
            </a:pPr>
            <a:r>
              <a:rPr lang="zh-CN" altLang="en-US" sz="3200" dirty="0">
                <a:latin typeface="华文中宋" pitchFamily="2" charset="-122"/>
                <a:ea typeface="华文中宋" pitchFamily="2" charset="-122"/>
                <a:sym typeface="华文中宋" pitchFamily="2" charset="-122"/>
              </a:rPr>
              <a:t>二、前向神经网络模型</a:t>
            </a: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41990" name="灯片编号占位符 5"/>
          <p:cNvSpPr txBox="1">
            <a:spLocks noGrp="1"/>
          </p:cNvSpPr>
          <p:nvPr/>
        </p:nvSpPr>
        <p:spPr>
          <a:xfrm>
            <a:off x="7205663" y="6040438"/>
            <a:ext cx="2090737" cy="457200"/>
          </a:xfrm>
          <a:prstGeom prst="rect">
            <a:avLst/>
          </a:prstGeom>
          <a:noFill/>
          <a:ln w="9525">
            <a:noFill/>
          </a:ln>
        </p:spPr>
        <p:txBody>
          <a:bodyPr anchor="b" anchorCtr="0"/>
          <a:p>
            <a:pPr algn="r" eaLnBrk="0" hangingPunct="0"/>
            <a:fld id="{9A0DB2DC-4C9A-4742-B13C-FB6460FD3503}" type="slidenum">
              <a:rPr lang="zh-CN" altLang="en-US" sz="1400" dirty="0">
                <a:latin typeface="Arial" panose="020B0604020202020204" pitchFamily="34" charset="0"/>
                <a:ea typeface="宋体" panose="02010600030101010101" pitchFamily="2" charset="-122"/>
                <a:sym typeface="Tahoma" panose="020B0604030504040204" pitchFamily="34" charset="0"/>
              </a:rPr>
            </a:fld>
            <a:endParaRPr lang="zh-CN" altLang="en-US" sz="1400" dirty="0">
              <a:latin typeface="Arial" panose="020B0604020202020204" pitchFamily="34" charset="0"/>
              <a:ea typeface="宋体" panose="02010600030101010101" pitchFamily="2" charset="-122"/>
              <a:sym typeface="Tahoma" panose="020B0604030504040204" pitchFamily="34" charset="0"/>
            </a:endParaRPr>
          </a:p>
        </p:txBody>
      </p:sp>
      <p:pic>
        <p:nvPicPr>
          <p:cNvPr id="2" name="图片 1" descr="img01"/>
          <p:cNvPicPr>
            <a:picLocks noChangeAspect="1"/>
          </p:cNvPicPr>
          <p:nvPr/>
        </p:nvPicPr>
        <p:blipFill>
          <a:blip r:embed="rId1"/>
          <a:stretch>
            <a:fillRect/>
          </a:stretch>
        </p:blipFill>
        <p:spPr>
          <a:xfrm>
            <a:off x="2903855" y="1811020"/>
            <a:ext cx="6617970" cy="2860040"/>
          </a:xfrm>
          <a:prstGeom prst="rect">
            <a:avLst/>
          </a:prstGeom>
        </p:spPr>
      </p:pic>
      <p:sp>
        <p:nvSpPr>
          <p:cNvPr id="3" name="文本框 2"/>
          <p:cNvSpPr txBox="1"/>
          <p:nvPr/>
        </p:nvSpPr>
        <p:spPr>
          <a:xfrm>
            <a:off x="882650" y="4952365"/>
            <a:ext cx="10660380" cy="368300"/>
          </a:xfrm>
          <a:prstGeom prst="rect">
            <a:avLst/>
          </a:prstGeom>
          <a:noFill/>
        </p:spPr>
        <p:txBody>
          <a:bodyPr wrap="square" rtlCol="0" anchor="t">
            <a:spAutoFit/>
          </a:bodyPr>
          <a:p>
            <a:r>
              <a:rPr lang="zh-CN" altLang="en-US"/>
              <a:t>第一部分（e）是</a:t>
            </a:r>
            <a:r>
              <a:rPr lang="zh-CN" altLang="en-US" b="1">
                <a:solidFill>
                  <a:srgbClr val="FF0000"/>
                </a:solidFill>
              </a:rPr>
              <a:t>输入值</a:t>
            </a:r>
            <a:r>
              <a:rPr lang="zh-CN" altLang="en-US"/>
              <a:t>和</a:t>
            </a:r>
            <a:r>
              <a:rPr lang="zh-CN" altLang="en-US" b="1">
                <a:solidFill>
                  <a:srgbClr val="FF0000"/>
                </a:solidFill>
              </a:rPr>
              <a:t>权重系数乘积</a:t>
            </a:r>
            <a:r>
              <a:rPr lang="zh-CN" altLang="en-US"/>
              <a:t>的和，第二部分（f(e)）是一个</a:t>
            </a:r>
            <a:r>
              <a:rPr lang="zh-CN" altLang="en-US" b="1">
                <a:solidFill>
                  <a:srgbClr val="FF0000"/>
                </a:solidFill>
              </a:rPr>
              <a:t>激活函数（非线性函数）</a:t>
            </a:r>
            <a:r>
              <a:rPr lang="zh-CN" altLang="en-US"/>
              <a:t>的输出</a:t>
            </a:r>
            <a:endParaRPr lang="zh-CN" altLang="en-US"/>
          </a:p>
        </p:txBody>
      </p:sp>
      <p:pic>
        <p:nvPicPr>
          <p:cNvPr id="4" name="图片 3" descr="img01b"/>
          <p:cNvPicPr>
            <a:picLocks noChangeAspect="1"/>
          </p:cNvPicPr>
          <p:nvPr/>
        </p:nvPicPr>
        <p:blipFill>
          <a:blip r:embed="rId2"/>
          <a:stretch>
            <a:fillRect/>
          </a:stretch>
        </p:blipFill>
        <p:spPr>
          <a:xfrm>
            <a:off x="1976120" y="425450"/>
            <a:ext cx="8046085" cy="5586730"/>
          </a:xfrm>
          <a:prstGeom prst="rect">
            <a:avLst/>
          </a:prstGeom>
        </p:spPr>
      </p:pic>
      <p:sp>
        <p:nvSpPr>
          <p:cNvPr id="5" name="文本框 4"/>
          <p:cNvSpPr txBox="1"/>
          <p:nvPr/>
        </p:nvSpPr>
        <p:spPr>
          <a:xfrm>
            <a:off x="3057525" y="6489700"/>
            <a:ext cx="6077585" cy="368300"/>
          </a:xfrm>
          <a:prstGeom prst="rect">
            <a:avLst/>
          </a:prstGeom>
          <a:noFill/>
        </p:spPr>
        <p:txBody>
          <a:bodyPr wrap="none" rtlCol="0" anchor="t">
            <a:spAutoFit/>
          </a:bodyPr>
          <a:p>
            <a:r>
              <a:rPr lang="zh-CN" altLang="en-US">
                <a:sym typeface="+mn-ea"/>
              </a:rPr>
              <a:t>http://galaxy.agh.edu.pl/~vlsi/AI/backp_t_en/backprop.html</a:t>
            </a: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3" name="Rectangle 3"/>
          <p:cNvSpPr>
            <a:spLocks noGrp="1" noChangeArrowheads="1"/>
          </p:cNvSpPr>
          <p:nvPr>
            <p:ph idx="1"/>
          </p:nvPr>
        </p:nvSpPr>
        <p:spPr>
          <a:xfrm>
            <a:off x="679450" y="1271588"/>
            <a:ext cx="10829925" cy="4114800"/>
          </a:xfrm>
        </p:spPr>
        <p:txBody>
          <a:bodyPr wrap="square" lIns="91440" tIns="45720" rIns="91440" bIns="45720" numCol="1" rtlCol="0" anchor="t" anchorCtr="0" compatLnSpc="1">
            <a:noAutofit/>
          </a:bodyPr>
          <a:lstStyle/>
          <a:p>
            <a:pPr marL="0" marR="0" lvl="0" indent="0" algn="l" defTabSz="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en-US" altLang="zh-CN" sz="24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p:txBody>
      </p:sp>
      <p:sp>
        <p:nvSpPr>
          <p:cNvPr id="41986" name="日期占位符 1"/>
          <p:cNvSpPr>
            <a:spLocks noGrp="1"/>
          </p:cNvSpPr>
          <p:nvPr>
            <p:ph type="dt" sz="half" idx="10"/>
          </p:nvPr>
        </p:nvSpPr>
        <p:spPr>
          <a:noFill/>
          <a:ln>
            <a:noFill/>
          </a:ln>
        </p:spPr>
        <p:txBody>
          <a:bodyPr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5pPr>
          </a:lstStyle>
          <a:p>
            <a:pPr lvl="0" eaLnBrk="0" hangingPunct="0">
              <a:buSzTx/>
              <a:buFont typeface="Arial" panose="020B0604020202020204" pitchFamily="34" charset="0"/>
              <a:buChar char="•"/>
            </a:pPr>
            <a:fld id="{BB962C8B-B14F-4D97-AF65-F5344CB8AC3E}" type="datetime10">
              <a:rPr lang="en-US" altLang="en-US" sz="1400" baseline="0" dirty="0">
                <a:latin typeface="Arial" panose="020B0604020202020204" pitchFamily="34" charset="0"/>
                <a:ea typeface="楷体_GB2312"/>
                <a:sym typeface="Tahoma" panose="020B0604030504040204" pitchFamily="34" charset="0"/>
              </a:rPr>
            </a:fld>
            <a:endParaRPr lang="en-US" altLang="en-US" sz="1400" baseline="0" dirty="0">
              <a:latin typeface="Arial" panose="020B0604020202020204" pitchFamily="34" charset="0"/>
              <a:ea typeface="楷体_GB2312"/>
              <a:sym typeface="Tahoma" panose="020B0604030504040204" pitchFamily="34" charset="0"/>
            </a:endParaRPr>
          </a:p>
        </p:txBody>
      </p:sp>
      <p:sp>
        <p:nvSpPr>
          <p:cNvPr id="41987" name="Rectangle 5"/>
          <p:cNvSpPr/>
          <p:nvPr/>
        </p:nvSpPr>
        <p:spPr>
          <a:xfrm>
            <a:off x="163513" y="2855913"/>
            <a:ext cx="10031412" cy="368300"/>
          </a:xfrm>
          <a:prstGeom prst="rect">
            <a:avLst/>
          </a:prstGeom>
          <a:noFill/>
          <a:ln w="9525">
            <a:noFill/>
          </a:ln>
        </p:spPr>
        <p:txBody>
          <a:bodyPr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41988" name="Rectangle 7"/>
          <p:cNvSpPr/>
          <p:nvPr/>
        </p:nvSpPr>
        <p:spPr>
          <a:xfrm>
            <a:off x="163513" y="2870200"/>
            <a:ext cx="10031412" cy="368300"/>
          </a:xfrm>
          <a:prstGeom prst="rect">
            <a:avLst/>
          </a:prstGeom>
          <a:noFill/>
          <a:ln w="9525">
            <a:noFill/>
          </a:ln>
        </p:spPr>
        <p:txBody>
          <a:bodyPr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41989" name="矩形 7"/>
          <p:cNvSpPr/>
          <p:nvPr/>
        </p:nvSpPr>
        <p:spPr>
          <a:xfrm>
            <a:off x="849313" y="425450"/>
            <a:ext cx="4703762" cy="584200"/>
          </a:xfrm>
          <a:prstGeom prst="rect">
            <a:avLst/>
          </a:prstGeom>
          <a:noFill/>
          <a:ln w="9525">
            <a:noFill/>
          </a:ln>
        </p:spPr>
        <p:txBody>
          <a:bodyPr anchor="t" anchorCtr="0">
            <a:spAutoFit/>
          </a:bodyPr>
          <a:p>
            <a:pPr>
              <a:buFont typeface="Wingdings" panose="05000000000000000000" pitchFamily="2" charset="2"/>
            </a:pPr>
            <a:r>
              <a:rPr lang="zh-CN" altLang="en-US" sz="3200" dirty="0">
                <a:latin typeface="华文中宋" pitchFamily="2" charset="-122"/>
                <a:ea typeface="华文中宋" pitchFamily="2" charset="-122"/>
                <a:sym typeface="华文中宋" pitchFamily="2" charset="-122"/>
              </a:rPr>
              <a:t>二、前向神经网络模型</a:t>
            </a: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41990" name="灯片编号占位符 5"/>
          <p:cNvSpPr txBox="1">
            <a:spLocks noGrp="1"/>
          </p:cNvSpPr>
          <p:nvPr/>
        </p:nvSpPr>
        <p:spPr>
          <a:xfrm>
            <a:off x="7205663" y="6040438"/>
            <a:ext cx="2090737" cy="457200"/>
          </a:xfrm>
          <a:prstGeom prst="rect">
            <a:avLst/>
          </a:prstGeom>
          <a:noFill/>
          <a:ln w="9525">
            <a:noFill/>
          </a:ln>
        </p:spPr>
        <p:txBody>
          <a:bodyPr anchor="b" anchorCtr="0"/>
          <a:p>
            <a:pPr algn="r" eaLnBrk="0" hangingPunct="0"/>
            <a:fld id="{9A0DB2DC-4C9A-4742-B13C-FB6460FD3503}" type="slidenum">
              <a:rPr lang="zh-CN" altLang="en-US" sz="1400" dirty="0">
                <a:latin typeface="Arial" panose="020B0604020202020204" pitchFamily="34" charset="0"/>
                <a:ea typeface="宋体" panose="02010600030101010101" pitchFamily="2" charset="-122"/>
                <a:sym typeface="Tahoma" panose="020B0604030504040204" pitchFamily="34" charset="0"/>
              </a:rPr>
            </a:fld>
            <a:endParaRPr lang="zh-CN" altLang="en-US" sz="1400" dirty="0">
              <a:latin typeface="Arial" panose="020B0604020202020204" pitchFamily="34" charset="0"/>
              <a:ea typeface="宋体" panose="02010600030101010101" pitchFamily="2" charset="-122"/>
              <a:sym typeface="Tahoma" panose="020B0604030504040204" pitchFamily="34" charset="0"/>
            </a:endParaRPr>
          </a:p>
        </p:txBody>
      </p:sp>
      <p:pic>
        <p:nvPicPr>
          <p:cNvPr id="5" name="图片 4" descr="img02"/>
          <p:cNvPicPr>
            <a:picLocks noChangeAspect="1"/>
          </p:cNvPicPr>
          <p:nvPr/>
        </p:nvPicPr>
        <p:blipFill>
          <a:blip r:embed="rId1"/>
          <a:stretch>
            <a:fillRect/>
          </a:stretch>
        </p:blipFill>
        <p:spPr>
          <a:xfrm>
            <a:off x="634365" y="1271905"/>
            <a:ext cx="5133975" cy="2314575"/>
          </a:xfrm>
          <a:prstGeom prst="rect">
            <a:avLst/>
          </a:prstGeom>
        </p:spPr>
      </p:pic>
      <p:pic>
        <p:nvPicPr>
          <p:cNvPr id="6" name="图片 5" descr="img04"/>
          <p:cNvPicPr>
            <a:picLocks noChangeAspect="1"/>
          </p:cNvPicPr>
          <p:nvPr/>
        </p:nvPicPr>
        <p:blipFill>
          <a:blip r:embed="rId2"/>
          <a:stretch>
            <a:fillRect/>
          </a:stretch>
        </p:blipFill>
        <p:spPr>
          <a:xfrm>
            <a:off x="3671570" y="3735705"/>
            <a:ext cx="5133975" cy="2305050"/>
          </a:xfrm>
          <a:prstGeom prst="rect">
            <a:avLst/>
          </a:prstGeom>
        </p:spPr>
      </p:pic>
      <p:pic>
        <p:nvPicPr>
          <p:cNvPr id="7" name="图片 6" descr="img03"/>
          <p:cNvPicPr>
            <a:picLocks noChangeAspect="1"/>
          </p:cNvPicPr>
          <p:nvPr/>
        </p:nvPicPr>
        <p:blipFill>
          <a:blip r:embed="rId3"/>
          <a:stretch>
            <a:fillRect/>
          </a:stretch>
        </p:blipFill>
        <p:spPr>
          <a:xfrm>
            <a:off x="5768340" y="1281430"/>
            <a:ext cx="5133975" cy="2305050"/>
          </a:xfrm>
          <a:prstGeom prst="rect">
            <a:avLst/>
          </a:prstGeom>
        </p:spPr>
      </p:pic>
      <p:sp>
        <p:nvSpPr>
          <p:cNvPr id="9" name="文本框 8"/>
          <p:cNvSpPr txBox="1"/>
          <p:nvPr/>
        </p:nvSpPr>
        <p:spPr>
          <a:xfrm>
            <a:off x="3218180" y="5912485"/>
            <a:ext cx="5756275" cy="368300"/>
          </a:xfrm>
          <a:prstGeom prst="rect">
            <a:avLst/>
          </a:prstGeom>
          <a:noFill/>
        </p:spPr>
        <p:txBody>
          <a:bodyPr wrap="square" rtlCol="0" anchor="t">
            <a:spAutoFit/>
          </a:bodyPr>
          <a:p>
            <a:r>
              <a:rPr lang="zh-CN" altLang="en-US"/>
              <a:t>输入层到第一个隐藏层之间的计算过程，</a:t>
            </a:r>
            <a:r>
              <a:rPr lang="en-US" altLang="zh-CN"/>
              <a:t>f</a:t>
            </a:r>
            <a:r>
              <a:rPr lang="zh-CN" altLang="en-US"/>
              <a:t>代表</a:t>
            </a:r>
            <a:r>
              <a:rPr lang="zh-CN" altLang="en-US" b="1">
                <a:solidFill>
                  <a:srgbClr val="FF0000"/>
                </a:solidFill>
              </a:rPr>
              <a:t>激活函数</a:t>
            </a:r>
            <a:endParaRPr lang="zh-CN" altLang="en-US" b="1">
              <a:solidFill>
                <a:srgbClr val="FF0000"/>
              </a:solidFill>
            </a:endParaRPr>
          </a:p>
        </p:txBody>
      </p:sp>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3" name="Rectangle 3"/>
          <p:cNvSpPr>
            <a:spLocks noGrp="1" noChangeArrowheads="1"/>
          </p:cNvSpPr>
          <p:nvPr>
            <p:ph idx="1"/>
          </p:nvPr>
        </p:nvSpPr>
        <p:spPr>
          <a:xfrm>
            <a:off x="679450" y="1271588"/>
            <a:ext cx="10829925" cy="4114800"/>
          </a:xfrm>
        </p:spPr>
        <p:txBody>
          <a:bodyPr wrap="square" lIns="91440" tIns="45720" rIns="91440" bIns="45720" numCol="1" rtlCol="0" anchor="t" anchorCtr="0" compatLnSpc="1">
            <a:noAutofit/>
          </a:bodyPr>
          <a:lstStyle/>
          <a:p>
            <a:pPr marL="0" marR="0" lvl="0" indent="0" algn="l" defTabSz="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en-US" altLang="zh-CN" sz="24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p:txBody>
      </p:sp>
      <p:sp>
        <p:nvSpPr>
          <p:cNvPr id="41986" name="日期占位符 1"/>
          <p:cNvSpPr>
            <a:spLocks noGrp="1"/>
          </p:cNvSpPr>
          <p:nvPr>
            <p:ph type="dt" sz="half" idx="10"/>
          </p:nvPr>
        </p:nvSpPr>
        <p:spPr>
          <a:noFill/>
          <a:ln>
            <a:noFill/>
          </a:ln>
        </p:spPr>
        <p:txBody>
          <a:bodyPr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5pPr>
          </a:lstStyle>
          <a:p>
            <a:pPr lvl="0" eaLnBrk="0" hangingPunct="0">
              <a:buSzTx/>
              <a:buFont typeface="Arial" panose="020B0604020202020204" pitchFamily="34" charset="0"/>
              <a:buChar char="•"/>
            </a:pPr>
            <a:fld id="{BB962C8B-B14F-4D97-AF65-F5344CB8AC3E}" type="datetime10">
              <a:rPr lang="en-US" altLang="en-US" sz="1400" baseline="0" dirty="0">
                <a:latin typeface="Arial" panose="020B0604020202020204" pitchFamily="34" charset="0"/>
                <a:ea typeface="楷体_GB2312"/>
                <a:sym typeface="Tahoma" panose="020B0604030504040204" pitchFamily="34" charset="0"/>
              </a:rPr>
            </a:fld>
            <a:endParaRPr lang="en-US" altLang="en-US" sz="1400" baseline="0" dirty="0">
              <a:latin typeface="Arial" panose="020B0604020202020204" pitchFamily="34" charset="0"/>
              <a:ea typeface="楷体_GB2312"/>
              <a:sym typeface="Tahoma" panose="020B0604030504040204" pitchFamily="34" charset="0"/>
            </a:endParaRPr>
          </a:p>
        </p:txBody>
      </p:sp>
      <p:sp>
        <p:nvSpPr>
          <p:cNvPr id="41987" name="Rectangle 5"/>
          <p:cNvSpPr/>
          <p:nvPr/>
        </p:nvSpPr>
        <p:spPr>
          <a:xfrm>
            <a:off x="163513" y="2855913"/>
            <a:ext cx="10031412" cy="368300"/>
          </a:xfrm>
          <a:prstGeom prst="rect">
            <a:avLst/>
          </a:prstGeom>
          <a:noFill/>
          <a:ln w="9525">
            <a:noFill/>
          </a:ln>
        </p:spPr>
        <p:txBody>
          <a:bodyPr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41988" name="Rectangle 7"/>
          <p:cNvSpPr/>
          <p:nvPr/>
        </p:nvSpPr>
        <p:spPr>
          <a:xfrm>
            <a:off x="163513" y="2870200"/>
            <a:ext cx="10031412" cy="368300"/>
          </a:xfrm>
          <a:prstGeom prst="rect">
            <a:avLst/>
          </a:prstGeom>
          <a:noFill/>
          <a:ln w="9525">
            <a:noFill/>
          </a:ln>
        </p:spPr>
        <p:txBody>
          <a:bodyPr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41989" name="矩形 7"/>
          <p:cNvSpPr/>
          <p:nvPr/>
        </p:nvSpPr>
        <p:spPr>
          <a:xfrm>
            <a:off x="849313" y="425450"/>
            <a:ext cx="4703762" cy="584200"/>
          </a:xfrm>
          <a:prstGeom prst="rect">
            <a:avLst/>
          </a:prstGeom>
          <a:noFill/>
          <a:ln w="9525">
            <a:noFill/>
          </a:ln>
        </p:spPr>
        <p:txBody>
          <a:bodyPr anchor="t" anchorCtr="0">
            <a:spAutoFit/>
          </a:bodyPr>
          <a:p>
            <a:pPr>
              <a:buFont typeface="Wingdings" panose="05000000000000000000" pitchFamily="2" charset="2"/>
            </a:pPr>
            <a:r>
              <a:rPr lang="zh-CN" altLang="en-US" sz="3200" dirty="0">
                <a:latin typeface="华文中宋" pitchFamily="2" charset="-122"/>
                <a:ea typeface="华文中宋" pitchFamily="2" charset="-122"/>
                <a:sym typeface="华文中宋" pitchFamily="2" charset="-122"/>
              </a:rPr>
              <a:t>二、前向神经网络模型</a:t>
            </a: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41990" name="灯片编号占位符 5"/>
          <p:cNvSpPr txBox="1">
            <a:spLocks noGrp="1"/>
          </p:cNvSpPr>
          <p:nvPr/>
        </p:nvSpPr>
        <p:spPr>
          <a:xfrm>
            <a:off x="7205663" y="6040438"/>
            <a:ext cx="2090737" cy="457200"/>
          </a:xfrm>
          <a:prstGeom prst="rect">
            <a:avLst/>
          </a:prstGeom>
          <a:noFill/>
          <a:ln w="9525">
            <a:noFill/>
          </a:ln>
        </p:spPr>
        <p:txBody>
          <a:bodyPr anchor="b" anchorCtr="0"/>
          <a:p>
            <a:pPr algn="r" eaLnBrk="0" hangingPunct="0"/>
            <a:fld id="{9A0DB2DC-4C9A-4742-B13C-FB6460FD3503}" type="slidenum">
              <a:rPr lang="zh-CN" altLang="en-US" sz="1400" dirty="0">
                <a:latin typeface="Arial" panose="020B0604020202020204" pitchFamily="34" charset="0"/>
                <a:ea typeface="宋体" panose="02010600030101010101" pitchFamily="2" charset="-122"/>
                <a:sym typeface="Tahoma" panose="020B0604030504040204" pitchFamily="34" charset="0"/>
              </a:rPr>
            </a:fld>
            <a:endParaRPr lang="zh-CN" altLang="en-US" sz="1400" dirty="0">
              <a:latin typeface="Arial" panose="020B0604020202020204" pitchFamily="34" charset="0"/>
              <a:ea typeface="宋体" panose="02010600030101010101" pitchFamily="2" charset="-122"/>
              <a:sym typeface="Tahoma" panose="020B0604030504040204" pitchFamily="34" charset="0"/>
            </a:endParaRPr>
          </a:p>
        </p:txBody>
      </p:sp>
      <p:sp>
        <p:nvSpPr>
          <p:cNvPr id="9" name="文本框 8"/>
          <p:cNvSpPr txBox="1"/>
          <p:nvPr/>
        </p:nvSpPr>
        <p:spPr>
          <a:xfrm>
            <a:off x="5015865" y="6085205"/>
            <a:ext cx="5756275" cy="368300"/>
          </a:xfrm>
          <a:prstGeom prst="rect">
            <a:avLst/>
          </a:prstGeom>
          <a:noFill/>
        </p:spPr>
        <p:txBody>
          <a:bodyPr wrap="square" rtlCol="0" anchor="t">
            <a:spAutoFit/>
          </a:bodyPr>
          <a:p>
            <a:r>
              <a:rPr lang="zh-CN" altLang="en-US" b="1">
                <a:solidFill>
                  <a:schemeClr val="tx1"/>
                </a:solidFill>
              </a:rPr>
              <a:t>隐藏层到输出层</a:t>
            </a:r>
            <a:endParaRPr lang="zh-CN" altLang="en-US" b="1">
              <a:solidFill>
                <a:schemeClr val="tx1"/>
              </a:solidFill>
            </a:endParaRPr>
          </a:p>
        </p:txBody>
      </p:sp>
      <p:pic>
        <p:nvPicPr>
          <p:cNvPr id="2" name="图片 1" descr="img06"/>
          <p:cNvPicPr>
            <a:picLocks noChangeAspect="1"/>
          </p:cNvPicPr>
          <p:nvPr/>
        </p:nvPicPr>
        <p:blipFill>
          <a:blip r:embed="rId1"/>
          <a:stretch>
            <a:fillRect/>
          </a:stretch>
        </p:blipFill>
        <p:spPr>
          <a:xfrm>
            <a:off x="6147435" y="1397635"/>
            <a:ext cx="5133975" cy="2276475"/>
          </a:xfrm>
          <a:prstGeom prst="rect">
            <a:avLst/>
          </a:prstGeom>
        </p:spPr>
      </p:pic>
      <p:pic>
        <p:nvPicPr>
          <p:cNvPr id="3" name="图片 2" descr="img07"/>
          <p:cNvPicPr>
            <a:picLocks noChangeAspect="1"/>
          </p:cNvPicPr>
          <p:nvPr/>
        </p:nvPicPr>
        <p:blipFill>
          <a:blip r:embed="rId2"/>
          <a:stretch>
            <a:fillRect/>
          </a:stretch>
        </p:blipFill>
        <p:spPr>
          <a:xfrm>
            <a:off x="3680460" y="3821430"/>
            <a:ext cx="5200650" cy="2219325"/>
          </a:xfrm>
          <a:prstGeom prst="rect">
            <a:avLst/>
          </a:prstGeom>
        </p:spPr>
      </p:pic>
      <p:pic>
        <p:nvPicPr>
          <p:cNvPr id="4" name="图片 3" descr="img05"/>
          <p:cNvPicPr>
            <a:picLocks noChangeAspect="1"/>
          </p:cNvPicPr>
          <p:nvPr/>
        </p:nvPicPr>
        <p:blipFill>
          <a:blip r:embed="rId3"/>
          <a:stretch>
            <a:fillRect/>
          </a:stretch>
        </p:blipFill>
        <p:spPr>
          <a:xfrm>
            <a:off x="879475" y="1563370"/>
            <a:ext cx="5133975" cy="2276475"/>
          </a:xfrm>
          <a:prstGeom prst="rect">
            <a:avLst/>
          </a:prstGeom>
        </p:spPr>
      </p:pic>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3" name="Rectangle 3"/>
          <p:cNvSpPr>
            <a:spLocks noGrp="1" noChangeArrowheads="1"/>
          </p:cNvSpPr>
          <p:nvPr>
            <p:ph idx="1"/>
          </p:nvPr>
        </p:nvSpPr>
        <p:spPr>
          <a:xfrm>
            <a:off x="830263" y="1371600"/>
            <a:ext cx="9364663" cy="4114800"/>
          </a:xfrm>
        </p:spPr>
        <p:txBody>
          <a:bodyPr wrap="square" lIns="91440" tIns="45720" rIns="91440" bIns="45720" numCol="1" rtlCol="0" anchor="t" anchorCtr="0" compatLnSpc="1">
            <a:normAutofit lnSpcReduction="20000"/>
          </a:bodyPr>
          <a:lstStyle/>
          <a:p>
            <a:pPr marL="342900" marR="0" lvl="0" indent="-342900" algn="l" defTabSz="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有导师学习的思路：</a:t>
            </a:r>
            <a:endParaRPr kumimoji="0" lang="en-US" altLang="zh-CN" sz="2800" b="1"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342900" marR="0" lvl="0" indent="-342900" algn="l" defTabSz="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en-US" altLang="zh-CN" sz="2800" b="1"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0" marR="0" lvl="0" indent="0" algn="l" defTabSz="0" rtl="0" eaLnBrk="0" fontAlgn="base" latinLnBrk="0" hangingPunct="0">
              <a:lnSpc>
                <a:spcPct val="100000"/>
              </a:lnSpc>
              <a:spcBef>
                <a:spcPct val="20000"/>
              </a:spcBef>
              <a:spcAft>
                <a:spcPct val="0"/>
              </a:spcAft>
              <a:buClr>
                <a:schemeClr val="folHlink"/>
              </a:buClr>
              <a:buSzPct val="60000"/>
              <a:buFont typeface="Wingdings 2"/>
              <a:buNone/>
              <a:defRPr/>
            </a:pPr>
            <a:r>
              <a:rPr kumimoji="0" lang="zh-CN" altLang="zh-CN" sz="2800" b="1"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a:t>
            </a:r>
            <a:r>
              <a:rPr kumimoji="0" lang="zh-CN"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对于</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给定的一组初始权系数，网络对当前输入</a:t>
            </a:r>
            <a:r>
              <a:rPr kumimoji="0" lang="en-US" altLang="zh-CN" sz="2800" b="0" i="0" u="none" strike="noStrike" kern="0" cap="none" spc="0" normalizeH="0" baseline="0" noProof="0" dirty="0" err="1">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Xp</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的响应为：</a:t>
            </a:r>
            <a:r>
              <a:rPr kumimoji="0" lang="en-US" altLang="zh-CN" sz="2800" b="0" i="0" u="none" strike="noStrike" kern="0" cap="none" spc="0" normalizeH="0" baseline="0" noProof="0" dirty="0" err="1">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Yp</a:t>
            </a:r>
            <a:r>
              <a:rPr kumimoji="0" lang="en-US"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=T(</a:t>
            </a:r>
            <a:r>
              <a:rPr kumimoji="0" lang="en-US" altLang="zh-CN" sz="2800" b="0" i="0" u="none" strike="noStrike" kern="0" cap="none" spc="0" normalizeH="0" baseline="0" noProof="0" dirty="0" err="1">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Xp</a:t>
            </a:r>
            <a:r>
              <a:rPr kumimoji="0" lang="en-US"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。权系数的调整是通过</a:t>
            </a:r>
            <a:r>
              <a:rPr kumimoji="0" lang="zh-CN" altLang="zh-CN" sz="2800" b="0" i="0" u="none" strike="noStrike" kern="0" cap="none" spc="0" normalizeH="0" baseline="0" noProof="0" dirty="0">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迭代计算</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逐步趋向最优值的过程，调整数值大小是根据对所有样本</a:t>
            </a:r>
            <a:r>
              <a:rPr kumimoji="0" lang="en-US"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p=1,2,...,N </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的误差指标</a:t>
            </a:r>
            <a:r>
              <a:rPr kumimoji="0" lang="en-US"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Ep=d(</a:t>
            </a:r>
            <a:r>
              <a:rPr kumimoji="0" lang="en-US" altLang="zh-CN" sz="2800" b="0" i="0" u="none" strike="noStrike" kern="0" cap="none" spc="0" normalizeH="0" baseline="0" noProof="0" dirty="0" err="1">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Tp,Yp</a:t>
            </a:r>
            <a:r>
              <a:rPr kumimoji="0" lang="en-US"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达到极小的方法来实现的。</a:t>
            </a:r>
            <a:endPar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0" marR="0" lvl="0" indent="0" algn="l" defTabSz="0" rtl="0" eaLnBrk="0" fontAlgn="base" latinLnBrk="0" hangingPunct="0">
              <a:lnSpc>
                <a:spcPct val="100000"/>
              </a:lnSpc>
              <a:spcBef>
                <a:spcPct val="20000"/>
              </a:spcBef>
              <a:spcAft>
                <a:spcPct val="0"/>
              </a:spcAft>
              <a:buClr>
                <a:schemeClr val="folHlink"/>
              </a:buClr>
              <a:buSzPct val="60000"/>
              <a:buFont typeface="Wingdings 2"/>
              <a:buNone/>
              <a:defRPr/>
            </a:pPr>
            <a:r>
              <a:rPr kumimoji="0" lang="zh-CN"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其中</a:t>
            </a:r>
            <a:r>
              <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t>
            </a:r>
            <a:r>
              <a:rPr kumimoji="0" lang="en-US" altLang="zh-CN" sz="2800" b="0" i="0" u="none" strike="noStrike" kern="0" cap="none" spc="0" normalizeH="0" baseline="0" noProof="0" dirty="0" err="1"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Tp</a:t>
            </a:r>
            <a:r>
              <a:rPr kumimoji="0" lang="en-US"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表示期望的输出，</a:t>
            </a:r>
            <a:endPar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0" marR="0" lvl="0" indent="0" algn="l" defTabSz="0" rtl="0" eaLnBrk="0" fontAlgn="base" latinLnBrk="0" hangingPunct="0">
              <a:lnSpc>
                <a:spcPct val="100000"/>
              </a:lnSpc>
              <a:spcBef>
                <a:spcPct val="20000"/>
              </a:spcBef>
              <a:spcAft>
                <a:spcPct val="0"/>
              </a:spcAft>
              <a:buClr>
                <a:schemeClr val="folHlink"/>
              </a:buClr>
              <a:buSzPct val="60000"/>
              <a:buFont typeface="Wingdings 2"/>
              <a:buNone/>
              <a:defRPr/>
            </a:pPr>
            <a:r>
              <a:rPr kumimoji="0" lang="en-US"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a:t>
            </a:r>
            <a:r>
              <a:rPr kumimoji="0" lang="en-US"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a:t>
            </a:r>
            <a:r>
              <a:rPr kumimoji="0" lang="en-US" altLang="zh-CN" sz="2800" b="0" i="0" u="none" strike="noStrike" kern="0" cap="none" spc="0" normalizeH="0" baseline="0" noProof="0" dirty="0" err="1"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Yp</a:t>
            </a:r>
            <a:r>
              <a:rPr kumimoji="0" lang="en-US"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表示当前网络的实际输出，</a:t>
            </a:r>
            <a:endPar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0" marR="0" lvl="0" indent="0" algn="l" defTabSz="0" rtl="0" eaLnBrk="0" fontAlgn="base" latinLnBrk="0" hangingPunct="0">
              <a:lnSpc>
                <a:spcPct val="100000"/>
              </a:lnSpc>
              <a:spcBef>
                <a:spcPct val="20000"/>
              </a:spcBef>
              <a:spcAft>
                <a:spcPct val="0"/>
              </a:spcAft>
              <a:buClr>
                <a:schemeClr val="folHlink"/>
              </a:buClr>
              <a:buSzPct val="60000"/>
              <a:buFont typeface="Wingdings 2"/>
              <a:buNone/>
              <a:defRPr/>
            </a:pPr>
            <a:r>
              <a:rPr kumimoji="0" lang="en-US"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a:t>
            </a:r>
            <a:r>
              <a:rPr kumimoji="0" lang="en-US"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d</a:t>
            </a:r>
            <a:r>
              <a:rPr kumimoji="0" lang="en-US"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t>
            </a:r>
            <a:r>
              <a:rPr kumimoji="0" lang="en-US"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t>
            </a:r>
            <a:r>
              <a:rPr kumimoji="0" lang="zh-CN" altLang="zh-CN" sz="28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表示距离函数</a:t>
            </a:r>
            <a:r>
              <a:rPr kumimoji="0" lang="zh-CN"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t>
            </a:r>
            <a:endPar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342900" marR="0" lvl="0" indent="-342900" algn="l" defTabSz="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24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endParaRPr>
          </a:p>
          <a:p>
            <a:pPr marL="342900" marR="0" lvl="0" indent="-342900" algn="l" defTabSz="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24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endParaRPr>
          </a:p>
        </p:txBody>
      </p:sp>
      <p:sp>
        <p:nvSpPr>
          <p:cNvPr id="43010" name="日期占位符 1"/>
          <p:cNvSpPr>
            <a:spLocks noGrp="1"/>
          </p:cNvSpPr>
          <p:nvPr>
            <p:ph type="dt" sz="half" idx="10"/>
          </p:nvPr>
        </p:nvSpPr>
        <p:spPr>
          <a:noFill/>
          <a:ln>
            <a:noFill/>
          </a:ln>
        </p:spPr>
        <p:txBody>
          <a:bodyPr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5pPr>
          </a:lstStyle>
          <a:p>
            <a:pPr lvl="0" eaLnBrk="0" hangingPunct="0">
              <a:buSzTx/>
              <a:buFont typeface="Arial" panose="020B0604020202020204" pitchFamily="34" charset="0"/>
              <a:buChar char="•"/>
            </a:pPr>
            <a:fld id="{BB962C8B-B14F-4D97-AF65-F5344CB8AC3E}" type="datetime10">
              <a:rPr lang="en-US" altLang="en-US" sz="1400" baseline="0" dirty="0">
                <a:latin typeface="Arial" panose="020B0604020202020204" pitchFamily="34" charset="0"/>
                <a:ea typeface="楷体_GB2312"/>
                <a:sym typeface="Tahoma" panose="020B0604030504040204" pitchFamily="34" charset="0"/>
              </a:rPr>
            </a:fld>
            <a:endParaRPr lang="en-US" altLang="en-US" sz="1400" baseline="0" dirty="0">
              <a:latin typeface="Arial" panose="020B0604020202020204" pitchFamily="34" charset="0"/>
              <a:ea typeface="楷体_GB2312"/>
              <a:sym typeface="Tahoma" panose="020B0604030504040204" pitchFamily="34" charset="0"/>
            </a:endParaRPr>
          </a:p>
        </p:txBody>
      </p:sp>
      <p:sp>
        <p:nvSpPr>
          <p:cNvPr id="43011" name="Rectangle 5"/>
          <p:cNvSpPr/>
          <p:nvPr/>
        </p:nvSpPr>
        <p:spPr>
          <a:xfrm>
            <a:off x="144463" y="3078163"/>
            <a:ext cx="9144000" cy="0"/>
          </a:xfrm>
          <a:prstGeom prst="rect">
            <a:avLst/>
          </a:prstGeom>
          <a:noFill/>
          <a:ln w="9525">
            <a:noFill/>
          </a:ln>
        </p:spPr>
        <p:txBody>
          <a:bodyPr wrap="none"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43012" name="Rectangle 7"/>
          <p:cNvSpPr/>
          <p:nvPr/>
        </p:nvSpPr>
        <p:spPr>
          <a:xfrm>
            <a:off x="144463" y="3092450"/>
            <a:ext cx="9144000" cy="0"/>
          </a:xfrm>
          <a:prstGeom prst="rect">
            <a:avLst/>
          </a:prstGeom>
          <a:noFill/>
          <a:ln w="9525">
            <a:noFill/>
          </a:ln>
        </p:spPr>
        <p:txBody>
          <a:bodyPr wrap="none"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43013" name="矩形 7"/>
          <p:cNvSpPr/>
          <p:nvPr/>
        </p:nvSpPr>
        <p:spPr>
          <a:xfrm>
            <a:off x="1500188" y="501650"/>
            <a:ext cx="4287837" cy="584200"/>
          </a:xfrm>
          <a:prstGeom prst="rect">
            <a:avLst/>
          </a:prstGeom>
          <a:noFill/>
          <a:ln w="9525">
            <a:noFill/>
          </a:ln>
        </p:spPr>
        <p:txBody>
          <a:bodyPr wrap="none" anchor="t" anchorCtr="0">
            <a:spAutoFit/>
          </a:bodyPr>
          <a:p>
            <a:pPr>
              <a:buFont typeface="Wingdings" panose="05000000000000000000" pitchFamily="2" charset="2"/>
            </a:pPr>
            <a:r>
              <a:rPr lang="zh-CN" altLang="en-US" sz="3200" dirty="0">
                <a:latin typeface="华文中宋" pitchFamily="2" charset="-122"/>
                <a:ea typeface="华文中宋" pitchFamily="2" charset="-122"/>
                <a:sym typeface="华文中宋" pitchFamily="2" charset="-122"/>
              </a:rPr>
              <a:t>二、前向神经网络模型</a:t>
            </a: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43014" name="灯片编号占位符 5"/>
          <p:cNvSpPr txBox="1">
            <a:spLocks noGrp="1"/>
          </p:cNvSpPr>
          <p:nvPr/>
        </p:nvSpPr>
        <p:spPr>
          <a:xfrm>
            <a:off x="7186613" y="6116638"/>
            <a:ext cx="1905000" cy="457200"/>
          </a:xfrm>
          <a:prstGeom prst="rect">
            <a:avLst/>
          </a:prstGeom>
          <a:noFill/>
          <a:ln w="9525">
            <a:noFill/>
          </a:ln>
        </p:spPr>
        <p:txBody>
          <a:bodyPr anchor="b" anchorCtr="0"/>
          <a:p>
            <a:pPr algn="r" eaLnBrk="0" hangingPunct="0"/>
            <a:fld id="{9A0DB2DC-4C9A-4742-B13C-FB6460FD3503}" type="slidenum">
              <a:rPr lang="zh-CN" altLang="en-US" sz="1400" dirty="0">
                <a:latin typeface="Arial" panose="020B0604020202020204" pitchFamily="34" charset="0"/>
                <a:ea typeface="宋体" panose="02010600030101010101" pitchFamily="2" charset="-122"/>
                <a:sym typeface="Tahoma" panose="020B0604030504040204" pitchFamily="34" charset="0"/>
              </a:rPr>
            </a:fld>
            <a:endParaRPr lang="zh-CN" altLang="en-US" sz="1400" dirty="0">
              <a:latin typeface="Arial" panose="020B0604020202020204" pitchFamily="34" charset="0"/>
              <a:ea typeface="宋体" panose="02010600030101010101" pitchFamily="2" charset="-122"/>
              <a:sym typeface="Tahoma" panose="020B0604030504040204" pitchFamily="34" charset="0"/>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日期占位符 1"/>
          <p:cNvSpPr>
            <a:spLocks noGrp="1"/>
          </p:cNvSpPr>
          <p:nvPr>
            <p:ph type="dt" sz="half" idx="10"/>
          </p:nvPr>
        </p:nvSpPr>
        <p:spPr>
          <a:noFill/>
          <a:ln>
            <a:noFill/>
          </a:ln>
        </p:spPr>
        <p:txBody>
          <a:bodyPr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5pPr>
          </a:lstStyle>
          <a:p>
            <a:pPr lvl="0" eaLnBrk="0" hangingPunct="0">
              <a:buSzTx/>
              <a:buFont typeface="Arial" panose="020B0604020202020204" pitchFamily="34" charset="0"/>
              <a:buChar char="•"/>
            </a:pPr>
            <a:fld id="{BB962C8B-B14F-4D97-AF65-F5344CB8AC3E}" type="datetime10">
              <a:rPr lang="en-US" altLang="en-US" sz="1400" baseline="0" dirty="0">
                <a:latin typeface="Arial" panose="020B0604020202020204" pitchFamily="34" charset="0"/>
                <a:ea typeface="楷体_GB2312"/>
                <a:sym typeface="Tahoma" panose="020B0604030504040204" pitchFamily="34" charset="0"/>
              </a:rPr>
            </a:fld>
            <a:endParaRPr lang="en-US" altLang="en-US" sz="1400" baseline="0" dirty="0">
              <a:latin typeface="Arial" panose="020B0604020202020204" pitchFamily="34" charset="0"/>
              <a:ea typeface="楷体_GB2312"/>
              <a:sym typeface="Tahoma" panose="020B0604030504040204" pitchFamily="34" charset="0"/>
            </a:endParaRPr>
          </a:p>
        </p:txBody>
      </p:sp>
      <p:sp>
        <p:nvSpPr>
          <p:cNvPr id="45059" name="Rectangle 5"/>
          <p:cNvSpPr/>
          <p:nvPr/>
        </p:nvSpPr>
        <p:spPr>
          <a:xfrm>
            <a:off x="203200" y="3078163"/>
            <a:ext cx="9144000" cy="0"/>
          </a:xfrm>
          <a:prstGeom prst="rect">
            <a:avLst/>
          </a:prstGeom>
          <a:noFill/>
          <a:ln w="9525">
            <a:noFill/>
          </a:ln>
        </p:spPr>
        <p:txBody>
          <a:bodyPr wrap="none"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45061" name="Rectangle 7"/>
          <p:cNvSpPr/>
          <p:nvPr/>
        </p:nvSpPr>
        <p:spPr>
          <a:xfrm>
            <a:off x="203200" y="3092450"/>
            <a:ext cx="9144000" cy="0"/>
          </a:xfrm>
          <a:prstGeom prst="rect">
            <a:avLst/>
          </a:prstGeom>
          <a:noFill/>
          <a:ln w="9525">
            <a:noFill/>
          </a:ln>
        </p:spPr>
        <p:txBody>
          <a:bodyPr wrap="none"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45063" name="矩形 7"/>
          <p:cNvSpPr/>
          <p:nvPr/>
        </p:nvSpPr>
        <p:spPr>
          <a:xfrm>
            <a:off x="1558925" y="501650"/>
            <a:ext cx="6685280" cy="583565"/>
          </a:xfrm>
          <a:prstGeom prst="rect">
            <a:avLst/>
          </a:prstGeom>
          <a:noFill/>
          <a:ln w="9525">
            <a:noFill/>
          </a:ln>
        </p:spPr>
        <p:txBody>
          <a:bodyPr wrap="none" anchor="t" anchorCtr="0">
            <a:spAutoFit/>
          </a:bodyPr>
          <a:p>
            <a:pPr>
              <a:buFont typeface="Wingdings" panose="05000000000000000000" pitchFamily="2" charset="2"/>
            </a:pPr>
            <a:r>
              <a:rPr lang="zh-CN" altLang="en-US" sz="3200" dirty="0">
                <a:latin typeface="华文中宋" pitchFamily="2" charset="-122"/>
                <a:ea typeface="华文中宋" pitchFamily="2" charset="-122"/>
                <a:sym typeface="华文中宋" pitchFamily="2" charset="-122"/>
              </a:rPr>
              <a:t>二、前向神经网络模型（</a:t>
            </a:r>
            <a:r>
              <a:rPr lang="zh-CN" altLang="en-US" sz="3200" dirty="0">
                <a:latin typeface="华文中宋" pitchFamily="2" charset="-122"/>
                <a:ea typeface="华文中宋" pitchFamily="2" charset="-122"/>
                <a:sym typeface="华文中宋" pitchFamily="2" charset="-122"/>
              </a:rPr>
              <a:t>反向传播）</a:t>
            </a: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45064" name="灯片编号占位符 5"/>
          <p:cNvSpPr txBox="1">
            <a:spLocks noGrp="1"/>
          </p:cNvSpPr>
          <p:nvPr/>
        </p:nvSpPr>
        <p:spPr>
          <a:xfrm>
            <a:off x="7245350" y="6116638"/>
            <a:ext cx="1905000" cy="457200"/>
          </a:xfrm>
          <a:prstGeom prst="rect">
            <a:avLst/>
          </a:prstGeom>
          <a:noFill/>
          <a:ln w="9525">
            <a:noFill/>
          </a:ln>
        </p:spPr>
        <p:txBody>
          <a:bodyPr anchor="b" anchorCtr="0"/>
          <a:p>
            <a:pPr algn="r" eaLnBrk="0" hangingPunct="0"/>
            <a:fld id="{9A0DB2DC-4C9A-4742-B13C-FB6460FD3503}" type="slidenum">
              <a:rPr lang="zh-CN" altLang="en-US" sz="1400" dirty="0">
                <a:latin typeface="Arial" panose="020B0604020202020204" pitchFamily="34" charset="0"/>
                <a:ea typeface="宋体" panose="02010600030101010101" pitchFamily="2" charset="-122"/>
                <a:sym typeface="Tahoma" panose="020B0604030504040204" pitchFamily="34" charset="0"/>
              </a:rPr>
            </a:fld>
            <a:endParaRPr lang="zh-CN" altLang="en-US" sz="1400" dirty="0">
              <a:latin typeface="Arial" panose="020B0604020202020204" pitchFamily="34" charset="0"/>
              <a:ea typeface="宋体" panose="02010600030101010101" pitchFamily="2" charset="-122"/>
              <a:sym typeface="Tahoma" panose="020B0604030504040204" pitchFamily="34" charset="0"/>
            </a:endParaRPr>
          </a:p>
        </p:txBody>
      </p:sp>
      <p:pic>
        <p:nvPicPr>
          <p:cNvPr id="3" name="图片 2" descr="20190515104858190"/>
          <p:cNvPicPr>
            <a:picLocks noChangeAspect="1"/>
          </p:cNvPicPr>
          <p:nvPr/>
        </p:nvPicPr>
        <p:blipFill>
          <a:blip r:embed="rId1"/>
          <a:stretch>
            <a:fillRect/>
          </a:stretch>
        </p:blipFill>
        <p:spPr>
          <a:xfrm>
            <a:off x="1181100" y="1433830"/>
            <a:ext cx="9483725" cy="4916170"/>
          </a:xfrm>
          <a:prstGeom prst="rect">
            <a:avLst/>
          </a:prstGeom>
        </p:spPr>
      </p:pic>
      <p:sp>
        <p:nvSpPr>
          <p:cNvPr id="2" name="文本框 1"/>
          <p:cNvSpPr txBox="1"/>
          <p:nvPr/>
        </p:nvSpPr>
        <p:spPr>
          <a:xfrm>
            <a:off x="2678430" y="6456045"/>
            <a:ext cx="6301105" cy="368300"/>
          </a:xfrm>
          <a:prstGeom prst="rect">
            <a:avLst/>
          </a:prstGeom>
          <a:noFill/>
        </p:spPr>
        <p:txBody>
          <a:bodyPr wrap="square" rtlCol="0" anchor="t">
            <a:spAutoFit/>
          </a:bodyPr>
          <a:p>
            <a:r>
              <a:rPr lang="zh-CN" altLang="en-US">
                <a:sym typeface="+mn-ea"/>
              </a:rPr>
              <a:t>https://blog.csdn.net/ft_sunshine/article/details/90221691</a:t>
            </a:r>
            <a:endParaRPr lang="zh-CN" altLang="en-US"/>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日期占位符 1"/>
          <p:cNvSpPr>
            <a:spLocks noGrp="1"/>
          </p:cNvSpPr>
          <p:nvPr>
            <p:ph type="dt" sz="half" idx="10"/>
          </p:nvPr>
        </p:nvSpPr>
        <p:spPr>
          <a:noFill/>
          <a:ln>
            <a:noFill/>
          </a:ln>
        </p:spPr>
        <p:txBody>
          <a:bodyPr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5pPr>
          </a:lstStyle>
          <a:p>
            <a:pPr lvl="0" eaLnBrk="0" hangingPunct="0">
              <a:buSzTx/>
              <a:buFont typeface="Arial" panose="020B0604020202020204" pitchFamily="34" charset="0"/>
              <a:buChar char="•"/>
            </a:pPr>
            <a:fld id="{BB962C8B-B14F-4D97-AF65-F5344CB8AC3E}" type="datetime10">
              <a:rPr lang="en-US" altLang="en-US" sz="1400" baseline="0" dirty="0">
                <a:latin typeface="Arial" panose="020B0604020202020204" pitchFamily="34" charset="0"/>
                <a:ea typeface="楷体_GB2312"/>
                <a:sym typeface="Tahoma" panose="020B0604030504040204" pitchFamily="34" charset="0"/>
              </a:rPr>
            </a:fld>
            <a:endParaRPr lang="en-US" altLang="en-US" sz="1400" baseline="0" dirty="0">
              <a:latin typeface="Arial" panose="020B0604020202020204" pitchFamily="34" charset="0"/>
              <a:ea typeface="楷体_GB2312"/>
              <a:sym typeface="Tahoma" panose="020B0604030504040204" pitchFamily="34" charset="0"/>
            </a:endParaRPr>
          </a:p>
        </p:txBody>
      </p:sp>
      <p:sp>
        <p:nvSpPr>
          <p:cNvPr id="45059" name="Rectangle 5"/>
          <p:cNvSpPr/>
          <p:nvPr/>
        </p:nvSpPr>
        <p:spPr>
          <a:xfrm>
            <a:off x="203200" y="3078163"/>
            <a:ext cx="9144000" cy="0"/>
          </a:xfrm>
          <a:prstGeom prst="rect">
            <a:avLst/>
          </a:prstGeom>
          <a:noFill/>
          <a:ln w="9525">
            <a:noFill/>
          </a:ln>
        </p:spPr>
        <p:txBody>
          <a:bodyPr wrap="none"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45061" name="Rectangle 7"/>
          <p:cNvSpPr/>
          <p:nvPr/>
        </p:nvSpPr>
        <p:spPr>
          <a:xfrm>
            <a:off x="203200" y="3092450"/>
            <a:ext cx="9144000" cy="0"/>
          </a:xfrm>
          <a:prstGeom prst="rect">
            <a:avLst/>
          </a:prstGeom>
          <a:noFill/>
          <a:ln w="9525">
            <a:noFill/>
          </a:ln>
        </p:spPr>
        <p:txBody>
          <a:bodyPr wrap="none"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45063" name="矩形 7"/>
          <p:cNvSpPr/>
          <p:nvPr/>
        </p:nvSpPr>
        <p:spPr>
          <a:xfrm>
            <a:off x="1558925" y="501650"/>
            <a:ext cx="6685280" cy="583565"/>
          </a:xfrm>
          <a:prstGeom prst="rect">
            <a:avLst/>
          </a:prstGeom>
          <a:noFill/>
          <a:ln w="9525">
            <a:noFill/>
          </a:ln>
        </p:spPr>
        <p:txBody>
          <a:bodyPr wrap="none" anchor="t" anchorCtr="0">
            <a:spAutoFit/>
          </a:bodyPr>
          <a:p>
            <a:pPr>
              <a:buFont typeface="Wingdings" panose="05000000000000000000" pitchFamily="2" charset="2"/>
            </a:pPr>
            <a:r>
              <a:rPr lang="zh-CN" altLang="en-US" sz="3200" dirty="0">
                <a:latin typeface="华文中宋" pitchFamily="2" charset="-122"/>
                <a:ea typeface="华文中宋" pitchFamily="2" charset="-122"/>
                <a:sym typeface="华文中宋" pitchFamily="2" charset="-122"/>
              </a:rPr>
              <a:t>二、前向神经网络模型（</a:t>
            </a:r>
            <a:r>
              <a:rPr lang="zh-CN" altLang="en-US" sz="3200" dirty="0">
                <a:latin typeface="华文中宋" pitchFamily="2" charset="-122"/>
                <a:ea typeface="华文中宋" pitchFamily="2" charset="-122"/>
                <a:sym typeface="华文中宋" pitchFamily="2" charset="-122"/>
              </a:rPr>
              <a:t>反向传播）</a:t>
            </a: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45064" name="灯片编号占位符 5"/>
          <p:cNvSpPr txBox="1">
            <a:spLocks noGrp="1"/>
          </p:cNvSpPr>
          <p:nvPr/>
        </p:nvSpPr>
        <p:spPr>
          <a:xfrm>
            <a:off x="7245350" y="6116638"/>
            <a:ext cx="1905000" cy="457200"/>
          </a:xfrm>
          <a:prstGeom prst="rect">
            <a:avLst/>
          </a:prstGeom>
          <a:noFill/>
          <a:ln w="9525">
            <a:noFill/>
          </a:ln>
        </p:spPr>
        <p:txBody>
          <a:bodyPr anchor="b" anchorCtr="0"/>
          <a:p>
            <a:pPr algn="r" eaLnBrk="0" hangingPunct="0"/>
            <a:fld id="{9A0DB2DC-4C9A-4742-B13C-FB6460FD3503}" type="slidenum">
              <a:rPr lang="zh-CN" altLang="en-US" sz="1400" dirty="0">
                <a:latin typeface="Arial" panose="020B0604020202020204" pitchFamily="34" charset="0"/>
                <a:ea typeface="宋体" panose="02010600030101010101" pitchFamily="2" charset="-122"/>
                <a:sym typeface="Tahoma" panose="020B0604030504040204" pitchFamily="34" charset="0"/>
              </a:rPr>
            </a:fld>
            <a:endParaRPr lang="zh-CN" altLang="en-US" sz="1400" dirty="0">
              <a:latin typeface="Arial" panose="020B0604020202020204" pitchFamily="34" charset="0"/>
              <a:ea typeface="宋体" panose="02010600030101010101" pitchFamily="2" charset="-122"/>
              <a:sym typeface="Tahoma" panose="020B0604030504040204" pitchFamily="34" charset="0"/>
            </a:endParaRPr>
          </a:p>
        </p:txBody>
      </p:sp>
      <p:pic>
        <p:nvPicPr>
          <p:cNvPr id="2" name="图片 1" descr="20200331121115812"/>
          <p:cNvPicPr>
            <a:picLocks noChangeAspect="1"/>
          </p:cNvPicPr>
          <p:nvPr>
            <p:custDataLst>
              <p:tags r:id="rId1"/>
            </p:custDataLst>
          </p:nvPr>
        </p:nvPicPr>
        <p:blipFill>
          <a:blip r:embed="rId2"/>
          <a:stretch>
            <a:fillRect/>
          </a:stretch>
        </p:blipFill>
        <p:spPr>
          <a:xfrm>
            <a:off x="117475" y="1085215"/>
            <a:ext cx="8402955" cy="5719445"/>
          </a:xfrm>
          <a:prstGeom prst="rect">
            <a:avLst/>
          </a:prstGeom>
        </p:spPr>
      </p:pic>
      <p:pic>
        <p:nvPicPr>
          <p:cNvPr id="4" name="图片 3" descr="20190515104858190"/>
          <p:cNvPicPr>
            <a:picLocks noChangeAspect="1"/>
          </p:cNvPicPr>
          <p:nvPr>
            <p:custDataLst>
              <p:tags r:id="rId3"/>
            </p:custDataLst>
          </p:nvPr>
        </p:nvPicPr>
        <p:blipFill>
          <a:blip r:embed="rId4"/>
          <a:stretch>
            <a:fillRect/>
          </a:stretch>
        </p:blipFill>
        <p:spPr>
          <a:xfrm>
            <a:off x="7421245" y="1310005"/>
            <a:ext cx="4888865" cy="3863975"/>
          </a:xfrm>
          <a:prstGeom prst="rect">
            <a:avLst/>
          </a:prstGeom>
        </p:spPr>
      </p:pic>
    </p:spTree>
    <p:custDataLst>
      <p:tags r:id="rId5"/>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日期占位符 1"/>
          <p:cNvSpPr>
            <a:spLocks noGrp="1"/>
          </p:cNvSpPr>
          <p:nvPr>
            <p:ph type="dt" sz="half" idx="10"/>
          </p:nvPr>
        </p:nvSpPr>
        <p:spPr>
          <a:noFill/>
          <a:ln>
            <a:noFill/>
          </a:ln>
        </p:spPr>
        <p:txBody>
          <a:bodyPr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5pPr>
          </a:lstStyle>
          <a:p>
            <a:pPr lvl="0" eaLnBrk="0" hangingPunct="0">
              <a:buSzTx/>
              <a:buFont typeface="Arial" panose="020B0604020202020204" pitchFamily="34" charset="0"/>
              <a:buChar char="•"/>
            </a:pPr>
            <a:fld id="{BB962C8B-B14F-4D97-AF65-F5344CB8AC3E}" type="datetime10">
              <a:rPr lang="en-US" altLang="en-US" sz="1400" baseline="0" dirty="0">
                <a:latin typeface="Arial" panose="020B0604020202020204" pitchFamily="34" charset="0"/>
                <a:ea typeface="楷体_GB2312"/>
                <a:sym typeface="Tahoma" panose="020B0604030504040204" pitchFamily="34" charset="0"/>
              </a:rPr>
            </a:fld>
            <a:endParaRPr lang="en-US" altLang="en-US" sz="1400" baseline="0" dirty="0">
              <a:latin typeface="Arial" panose="020B0604020202020204" pitchFamily="34" charset="0"/>
              <a:ea typeface="楷体_GB2312"/>
              <a:sym typeface="Tahoma" panose="020B0604030504040204" pitchFamily="34" charset="0"/>
            </a:endParaRPr>
          </a:p>
        </p:txBody>
      </p:sp>
      <p:sp>
        <p:nvSpPr>
          <p:cNvPr id="45059" name="Rectangle 5"/>
          <p:cNvSpPr/>
          <p:nvPr/>
        </p:nvSpPr>
        <p:spPr>
          <a:xfrm>
            <a:off x="203200" y="3078163"/>
            <a:ext cx="9144000" cy="0"/>
          </a:xfrm>
          <a:prstGeom prst="rect">
            <a:avLst/>
          </a:prstGeom>
          <a:noFill/>
          <a:ln w="9525">
            <a:noFill/>
          </a:ln>
        </p:spPr>
        <p:txBody>
          <a:bodyPr wrap="none"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45061" name="Rectangle 7"/>
          <p:cNvSpPr/>
          <p:nvPr/>
        </p:nvSpPr>
        <p:spPr>
          <a:xfrm>
            <a:off x="203200" y="3092450"/>
            <a:ext cx="9144000" cy="0"/>
          </a:xfrm>
          <a:prstGeom prst="rect">
            <a:avLst/>
          </a:prstGeom>
          <a:noFill/>
          <a:ln w="9525">
            <a:noFill/>
          </a:ln>
        </p:spPr>
        <p:txBody>
          <a:bodyPr wrap="none"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45063" name="矩形 7"/>
          <p:cNvSpPr/>
          <p:nvPr/>
        </p:nvSpPr>
        <p:spPr>
          <a:xfrm>
            <a:off x="1558925" y="501650"/>
            <a:ext cx="6685280" cy="583565"/>
          </a:xfrm>
          <a:prstGeom prst="rect">
            <a:avLst/>
          </a:prstGeom>
          <a:noFill/>
          <a:ln w="9525">
            <a:noFill/>
          </a:ln>
        </p:spPr>
        <p:txBody>
          <a:bodyPr wrap="none" anchor="t" anchorCtr="0">
            <a:spAutoFit/>
          </a:bodyPr>
          <a:p>
            <a:pPr>
              <a:buFont typeface="Wingdings" panose="05000000000000000000" pitchFamily="2" charset="2"/>
            </a:pPr>
            <a:r>
              <a:rPr lang="zh-CN" altLang="en-US" sz="3200" dirty="0">
                <a:latin typeface="华文中宋" pitchFamily="2" charset="-122"/>
                <a:ea typeface="华文中宋" pitchFamily="2" charset="-122"/>
                <a:sym typeface="华文中宋" pitchFamily="2" charset="-122"/>
              </a:rPr>
              <a:t>二、前向神经网络模型（</a:t>
            </a:r>
            <a:r>
              <a:rPr lang="zh-CN" altLang="en-US" sz="3200" dirty="0">
                <a:latin typeface="华文中宋" pitchFamily="2" charset="-122"/>
                <a:ea typeface="华文中宋" pitchFamily="2" charset="-122"/>
                <a:sym typeface="华文中宋" pitchFamily="2" charset="-122"/>
              </a:rPr>
              <a:t>反向传播）</a:t>
            </a: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45064" name="灯片编号占位符 5"/>
          <p:cNvSpPr txBox="1">
            <a:spLocks noGrp="1"/>
          </p:cNvSpPr>
          <p:nvPr/>
        </p:nvSpPr>
        <p:spPr>
          <a:xfrm>
            <a:off x="7245350" y="6116638"/>
            <a:ext cx="1905000" cy="457200"/>
          </a:xfrm>
          <a:prstGeom prst="rect">
            <a:avLst/>
          </a:prstGeom>
          <a:noFill/>
          <a:ln w="9525">
            <a:noFill/>
          </a:ln>
        </p:spPr>
        <p:txBody>
          <a:bodyPr anchor="b" anchorCtr="0"/>
          <a:p>
            <a:pPr algn="r" eaLnBrk="0" hangingPunct="0"/>
            <a:fld id="{9A0DB2DC-4C9A-4742-B13C-FB6460FD3503}" type="slidenum">
              <a:rPr lang="zh-CN" altLang="en-US" sz="1400" dirty="0">
                <a:latin typeface="Arial" panose="020B0604020202020204" pitchFamily="34" charset="0"/>
                <a:ea typeface="宋体" panose="02010600030101010101" pitchFamily="2" charset="-122"/>
                <a:sym typeface="Tahoma" panose="020B0604030504040204" pitchFamily="34" charset="0"/>
              </a:rPr>
            </a:fld>
            <a:endParaRPr lang="zh-CN" altLang="en-US" sz="1400" dirty="0">
              <a:latin typeface="Arial" panose="020B0604020202020204" pitchFamily="34" charset="0"/>
              <a:ea typeface="宋体" panose="02010600030101010101" pitchFamily="2" charset="-122"/>
              <a:sym typeface="Tahoma" panose="020B0604030504040204" pitchFamily="34" charset="0"/>
            </a:endParaRPr>
          </a:p>
        </p:txBody>
      </p:sp>
      <p:pic>
        <p:nvPicPr>
          <p:cNvPr id="2" name="图片 1" descr="20190515111441268"/>
          <p:cNvPicPr>
            <a:picLocks noChangeAspect="1"/>
          </p:cNvPicPr>
          <p:nvPr/>
        </p:nvPicPr>
        <p:blipFill>
          <a:blip r:embed="rId1"/>
          <a:stretch>
            <a:fillRect/>
          </a:stretch>
        </p:blipFill>
        <p:spPr>
          <a:xfrm>
            <a:off x="268605" y="1057275"/>
            <a:ext cx="11655425" cy="5800725"/>
          </a:xfrm>
          <a:prstGeom prst="rect">
            <a:avLst/>
          </a:prstGeom>
        </p:spPr>
      </p:pic>
      <p:sp>
        <p:nvSpPr>
          <p:cNvPr id="4" name="文本框 3"/>
          <p:cNvSpPr txBox="1"/>
          <p:nvPr/>
        </p:nvSpPr>
        <p:spPr>
          <a:xfrm>
            <a:off x="729615" y="1506855"/>
            <a:ext cx="3978910" cy="368300"/>
          </a:xfrm>
          <a:prstGeom prst="rect">
            <a:avLst/>
          </a:prstGeom>
          <a:noFill/>
        </p:spPr>
        <p:txBody>
          <a:bodyPr wrap="square" rtlCol="0">
            <a:spAutoFit/>
          </a:bodyPr>
          <a:p>
            <a:r>
              <a:rPr lang="zh-CN" altLang="en-US" b="1">
                <a:solidFill>
                  <a:srgbClr val="FF0000"/>
                </a:solidFill>
              </a:rPr>
              <a:t>前向运算（激活函数为</a:t>
            </a:r>
            <a:r>
              <a:rPr lang="en-US" altLang="zh-CN" b="1">
                <a:solidFill>
                  <a:srgbClr val="FF0000"/>
                </a:solidFill>
              </a:rPr>
              <a:t>sigmoid</a:t>
            </a:r>
            <a:r>
              <a:rPr lang="zh-CN" altLang="en-US"/>
              <a:t>）</a:t>
            </a:r>
            <a:endParaRPr lang="zh-CN" altLang="en-US"/>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日期占位符 1"/>
          <p:cNvSpPr>
            <a:spLocks noGrp="1"/>
          </p:cNvSpPr>
          <p:nvPr>
            <p:ph type="dt" sz="half" idx="10"/>
          </p:nvPr>
        </p:nvSpPr>
        <p:spPr>
          <a:noFill/>
          <a:ln>
            <a:noFill/>
          </a:ln>
        </p:spPr>
        <p:txBody>
          <a:bodyPr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5pPr>
          </a:lstStyle>
          <a:p>
            <a:pPr lvl="0" eaLnBrk="0" hangingPunct="0">
              <a:buSzTx/>
              <a:buFont typeface="Arial" panose="020B0604020202020204" pitchFamily="34" charset="0"/>
              <a:buChar char="•"/>
            </a:pPr>
            <a:fld id="{BB962C8B-B14F-4D97-AF65-F5344CB8AC3E}" type="datetime10">
              <a:rPr lang="en-US" altLang="en-US" sz="1400" baseline="0" dirty="0">
                <a:latin typeface="Arial" panose="020B0604020202020204" pitchFamily="34" charset="0"/>
                <a:ea typeface="楷体_GB2312"/>
                <a:sym typeface="Tahoma" panose="020B0604030504040204" pitchFamily="34" charset="0"/>
              </a:rPr>
            </a:fld>
            <a:endParaRPr lang="en-US" altLang="en-US" sz="1400" baseline="0" dirty="0">
              <a:latin typeface="Arial" panose="020B0604020202020204" pitchFamily="34" charset="0"/>
              <a:ea typeface="楷体_GB2312"/>
              <a:sym typeface="Tahoma" panose="020B0604030504040204" pitchFamily="34" charset="0"/>
            </a:endParaRPr>
          </a:p>
        </p:txBody>
      </p:sp>
      <p:sp>
        <p:nvSpPr>
          <p:cNvPr id="45059" name="Rectangle 5"/>
          <p:cNvSpPr/>
          <p:nvPr/>
        </p:nvSpPr>
        <p:spPr>
          <a:xfrm>
            <a:off x="203200" y="3078163"/>
            <a:ext cx="9144000" cy="0"/>
          </a:xfrm>
          <a:prstGeom prst="rect">
            <a:avLst/>
          </a:prstGeom>
          <a:noFill/>
          <a:ln w="9525">
            <a:noFill/>
          </a:ln>
        </p:spPr>
        <p:txBody>
          <a:bodyPr wrap="none"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45061" name="Rectangle 7"/>
          <p:cNvSpPr/>
          <p:nvPr/>
        </p:nvSpPr>
        <p:spPr>
          <a:xfrm>
            <a:off x="203200" y="3092450"/>
            <a:ext cx="9144000" cy="0"/>
          </a:xfrm>
          <a:prstGeom prst="rect">
            <a:avLst/>
          </a:prstGeom>
          <a:noFill/>
          <a:ln w="9525">
            <a:noFill/>
          </a:ln>
        </p:spPr>
        <p:txBody>
          <a:bodyPr wrap="none"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45063" name="矩形 7"/>
          <p:cNvSpPr/>
          <p:nvPr/>
        </p:nvSpPr>
        <p:spPr>
          <a:xfrm>
            <a:off x="1558925" y="501650"/>
            <a:ext cx="6685280" cy="583565"/>
          </a:xfrm>
          <a:prstGeom prst="rect">
            <a:avLst/>
          </a:prstGeom>
          <a:noFill/>
          <a:ln w="9525">
            <a:noFill/>
          </a:ln>
        </p:spPr>
        <p:txBody>
          <a:bodyPr wrap="none" anchor="t" anchorCtr="0">
            <a:spAutoFit/>
          </a:bodyPr>
          <a:p>
            <a:pPr>
              <a:buFont typeface="Wingdings" panose="05000000000000000000" pitchFamily="2" charset="2"/>
            </a:pPr>
            <a:r>
              <a:rPr lang="zh-CN" altLang="en-US" sz="3200" dirty="0">
                <a:latin typeface="华文中宋" pitchFamily="2" charset="-122"/>
                <a:ea typeface="华文中宋" pitchFamily="2" charset="-122"/>
                <a:sym typeface="华文中宋" pitchFamily="2" charset="-122"/>
              </a:rPr>
              <a:t>二、前向神经网络模型（</a:t>
            </a:r>
            <a:r>
              <a:rPr lang="zh-CN" altLang="en-US" sz="3200" dirty="0">
                <a:latin typeface="华文中宋" pitchFamily="2" charset="-122"/>
                <a:ea typeface="华文中宋" pitchFamily="2" charset="-122"/>
                <a:sym typeface="华文中宋" pitchFamily="2" charset="-122"/>
              </a:rPr>
              <a:t>反向传播）</a:t>
            </a: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45064" name="灯片编号占位符 5"/>
          <p:cNvSpPr txBox="1">
            <a:spLocks noGrp="1"/>
          </p:cNvSpPr>
          <p:nvPr/>
        </p:nvSpPr>
        <p:spPr>
          <a:xfrm>
            <a:off x="7245350" y="6116638"/>
            <a:ext cx="1905000" cy="457200"/>
          </a:xfrm>
          <a:prstGeom prst="rect">
            <a:avLst/>
          </a:prstGeom>
          <a:noFill/>
          <a:ln w="9525">
            <a:noFill/>
          </a:ln>
        </p:spPr>
        <p:txBody>
          <a:bodyPr anchor="b" anchorCtr="0"/>
          <a:p>
            <a:pPr algn="r" eaLnBrk="0" hangingPunct="0"/>
            <a:fld id="{9A0DB2DC-4C9A-4742-B13C-FB6460FD3503}" type="slidenum">
              <a:rPr lang="zh-CN" altLang="en-US" sz="1400" dirty="0">
                <a:latin typeface="Arial" panose="020B0604020202020204" pitchFamily="34" charset="0"/>
                <a:ea typeface="宋体" panose="02010600030101010101" pitchFamily="2" charset="-122"/>
                <a:sym typeface="Tahoma" panose="020B0604030504040204" pitchFamily="34" charset="0"/>
              </a:rPr>
            </a:fld>
            <a:endParaRPr lang="zh-CN" altLang="en-US" sz="1400" dirty="0">
              <a:latin typeface="Arial" panose="020B0604020202020204" pitchFamily="34" charset="0"/>
              <a:ea typeface="宋体" panose="02010600030101010101" pitchFamily="2" charset="-122"/>
              <a:sym typeface="Tahoma" panose="020B0604030504040204" pitchFamily="34" charset="0"/>
            </a:endParaRPr>
          </a:p>
        </p:txBody>
      </p:sp>
      <p:pic>
        <p:nvPicPr>
          <p:cNvPr id="4" name="图片 3" descr="20190515112658664"/>
          <p:cNvPicPr>
            <a:picLocks noChangeAspect="1"/>
          </p:cNvPicPr>
          <p:nvPr/>
        </p:nvPicPr>
        <p:blipFill>
          <a:blip r:embed="rId1"/>
          <a:stretch>
            <a:fillRect/>
          </a:stretch>
        </p:blipFill>
        <p:spPr>
          <a:xfrm>
            <a:off x="708660" y="1107440"/>
            <a:ext cx="10613390" cy="575056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3"/>
          <p:cNvSpPr>
            <a:spLocks noGrp="1" noChangeArrowheads="1"/>
          </p:cNvSpPr>
          <p:nvPr>
            <p:ph idx="1"/>
          </p:nvPr>
        </p:nvSpPr>
        <p:spPr>
          <a:xfrm>
            <a:off x="793750" y="1298575"/>
            <a:ext cx="9323388" cy="920750"/>
          </a:xfrm>
        </p:spPr>
        <p:txBody>
          <a:bodyPr wrap="square" lIns="91440" tIns="45720" rIns="91440" bIns="45720" numCol="1" rtlCol="0" anchor="t" anchorCtr="0" compatLnSpc="1">
            <a:normAutofit/>
          </a:bodyPr>
          <a:lstStyle/>
          <a:p>
            <a:pPr marL="0" marR="0" lvl="0" indent="0" algn="l" defTabSz="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24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神经元模型是生物神经元的抽象和模拟。可看作多输入</a:t>
            </a:r>
            <a:r>
              <a:rPr kumimoji="0" lang="en-US" altLang="zh-CN" sz="24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t>
            </a:r>
            <a:r>
              <a:rPr kumimoji="0" lang="zh-CN" altLang="en-US" sz="24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单输出的非线性器件。</a:t>
            </a:r>
            <a:endParaRPr kumimoji="0" lang="en-US" altLang="zh-CN" sz="24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p:txBody>
      </p:sp>
      <p:sp>
        <p:nvSpPr>
          <p:cNvPr id="24578" name="文本框 1"/>
          <p:cNvSpPr txBox="1"/>
          <p:nvPr/>
        </p:nvSpPr>
        <p:spPr>
          <a:xfrm>
            <a:off x="854075" y="565150"/>
            <a:ext cx="2012950" cy="368300"/>
          </a:xfrm>
          <a:prstGeom prst="rect">
            <a:avLst/>
          </a:prstGeom>
          <a:noFill/>
          <a:ln w="9525">
            <a:noFill/>
          </a:ln>
        </p:spPr>
        <p:txBody>
          <a:bodyPr wrap="none" anchor="t" anchorCtr="0">
            <a:spAutoFit/>
          </a:bodyPr>
          <a:p>
            <a:r>
              <a:rPr lang="zh-CN" altLang="en-US" sz="2400" b="1" dirty="0">
                <a:solidFill>
                  <a:srgbClr val="E33E22"/>
                </a:solidFill>
                <a:latin typeface="Times New Roman" panose="02020603050405020304" pitchFamily="65" charset="-122"/>
                <a:ea typeface="黑体" panose="02010609060101010101" pitchFamily="65" charset="-122"/>
                <a:sym typeface="微软雅黑" panose="020B0503020204020204" pitchFamily="34" charset="-122"/>
              </a:rPr>
              <a:t>人工神经网络模型</a:t>
            </a:r>
            <a:endParaRPr lang="zh-CN" altLang="en-US">
              <a:latin typeface="Arial" panose="020B0604020202020204" pitchFamily="34" charset="0"/>
              <a:ea typeface="微软雅黑" panose="020B0503020204020204" pitchFamily="34" charset="-122"/>
            </a:endParaRPr>
          </a:p>
        </p:txBody>
      </p:sp>
      <p:sp>
        <p:nvSpPr>
          <p:cNvPr id="24579" name="文本框 2"/>
          <p:cNvSpPr txBox="1"/>
          <p:nvPr/>
        </p:nvSpPr>
        <p:spPr>
          <a:xfrm>
            <a:off x="793750" y="2133600"/>
            <a:ext cx="6042025" cy="4522788"/>
          </a:xfrm>
          <a:prstGeom prst="rect">
            <a:avLst/>
          </a:prstGeom>
          <a:noFill/>
          <a:ln w="9525">
            <a:noFill/>
          </a:ln>
        </p:spPr>
        <p:txBody>
          <a:bodyPr wrap="square" anchor="t" anchorCtr="0">
            <a:spAutoFit/>
          </a:bodyPr>
          <a:p>
            <a:pPr>
              <a:lnSpc>
                <a:spcPct val="150000"/>
              </a:lnSpc>
            </a:pPr>
            <a:r>
              <a:rPr lang="zh-CN" altLang="zh-CN" sz="2400" dirty="0">
                <a:latin typeface="仿宋" panose="02010609060101010101" charset="-122"/>
                <a:ea typeface="仿宋" panose="02010609060101010101" charset="-122"/>
                <a:sym typeface="微软雅黑" panose="020B0503020204020204" pitchFamily="34" charset="-122"/>
              </a:rPr>
              <a:t>人工神经元是组成人工神经网络的基本单元，一般具有三个要素：</a:t>
            </a:r>
            <a:endParaRPr lang="zh-CN" altLang="zh-CN" sz="2400" dirty="0">
              <a:latin typeface="仿宋" panose="02010609060101010101" charset="-122"/>
              <a:ea typeface="仿宋" panose="02010609060101010101" charset="-122"/>
            </a:endParaRPr>
          </a:p>
          <a:p>
            <a:pPr>
              <a:lnSpc>
                <a:spcPct val="150000"/>
              </a:lnSpc>
            </a:pPr>
            <a:r>
              <a:rPr lang="en-US" altLang="zh-CN" sz="2400" dirty="0">
                <a:latin typeface="仿宋" panose="02010609060101010101" charset="-122"/>
                <a:ea typeface="仿宋" panose="02010609060101010101" charset="-122"/>
                <a:sym typeface="微软雅黑" panose="020B0503020204020204" pitchFamily="34" charset="-122"/>
              </a:rPr>
              <a:t>(1)</a:t>
            </a:r>
            <a:r>
              <a:rPr lang="zh-CN" altLang="zh-CN" sz="2400" dirty="0">
                <a:latin typeface="仿宋" panose="02010609060101010101" charset="-122"/>
                <a:ea typeface="仿宋" panose="02010609060101010101" charset="-122"/>
                <a:sym typeface="微软雅黑" panose="020B0503020204020204" pitchFamily="34" charset="-122"/>
              </a:rPr>
              <a:t>具有一组突触或联结，神经元</a:t>
            </a:r>
            <a:r>
              <a:rPr lang="en-US" altLang="zh-CN" sz="2400" i="1" dirty="0">
                <a:latin typeface="仿宋" panose="02010609060101010101" charset="-122"/>
                <a:ea typeface="仿宋" panose="02010609060101010101" charset="-122"/>
                <a:sym typeface="微软雅黑" panose="020B0503020204020204" pitchFamily="34" charset="-122"/>
              </a:rPr>
              <a:t>i</a:t>
            </a:r>
            <a:r>
              <a:rPr lang="zh-CN" altLang="zh-CN" sz="2400" dirty="0">
                <a:latin typeface="仿宋" panose="02010609060101010101" charset="-122"/>
                <a:ea typeface="仿宋" panose="02010609060101010101" charset="-122"/>
                <a:sym typeface="微软雅黑" panose="020B0503020204020204" pitchFamily="34" charset="-122"/>
              </a:rPr>
              <a:t>和神经元</a:t>
            </a:r>
            <a:r>
              <a:rPr lang="en-US" altLang="zh-CN" sz="2400" i="1" dirty="0">
                <a:latin typeface="仿宋" panose="02010609060101010101" charset="-122"/>
                <a:ea typeface="仿宋" panose="02010609060101010101" charset="-122"/>
                <a:sym typeface="微软雅黑" panose="020B0503020204020204" pitchFamily="34" charset="-122"/>
              </a:rPr>
              <a:t>j</a:t>
            </a:r>
            <a:r>
              <a:rPr lang="zh-CN" altLang="zh-CN" sz="2400" dirty="0">
                <a:latin typeface="仿宋" panose="02010609060101010101" charset="-122"/>
                <a:ea typeface="仿宋" panose="02010609060101010101" charset="-122"/>
                <a:sym typeface="微软雅黑" panose="020B0503020204020204" pitchFamily="34" charset="-122"/>
              </a:rPr>
              <a:t>之间的联结强度用</a:t>
            </a:r>
            <a:r>
              <a:rPr lang="en-US" altLang="zh-CN" sz="2400" i="1" dirty="0" err="1">
                <a:latin typeface="仿宋" panose="02010609060101010101" charset="-122"/>
                <a:ea typeface="仿宋" panose="02010609060101010101" charset="-122"/>
                <a:sym typeface="微软雅黑" panose="020B0503020204020204" pitchFamily="34" charset="-122"/>
              </a:rPr>
              <a:t>w</a:t>
            </a:r>
            <a:r>
              <a:rPr lang="en-US" altLang="zh-CN" sz="2400" i="1" baseline="-25000" dirty="0" err="1">
                <a:latin typeface="仿宋" panose="02010609060101010101" charset="-122"/>
                <a:ea typeface="仿宋" panose="02010609060101010101" charset="-122"/>
                <a:sym typeface="微软雅黑" panose="020B0503020204020204" pitchFamily="34" charset="-122"/>
              </a:rPr>
              <a:t>ij </a:t>
            </a:r>
            <a:r>
              <a:rPr lang="zh-CN" altLang="zh-CN" sz="2400" dirty="0">
                <a:latin typeface="仿宋" panose="02010609060101010101" charset="-122"/>
                <a:ea typeface="仿宋" panose="02010609060101010101" charset="-122"/>
                <a:sym typeface="微软雅黑" panose="020B0503020204020204" pitchFamily="34" charset="-122"/>
              </a:rPr>
              <a:t>表示，称为权值。</a:t>
            </a:r>
            <a:endParaRPr lang="zh-CN" altLang="zh-CN" sz="2400" dirty="0">
              <a:latin typeface="仿宋" panose="02010609060101010101" charset="-122"/>
              <a:ea typeface="仿宋" panose="02010609060101010101" charset="-122"/>
            </a:endParaRPr>
          </a:p>
          <a:p>
            <a:pPr>
              <a:lnSpc>
                <a:spcPct val="150000"/>
              </a:lnSpc>
            </a:pPr>
            <a:r>
              <a:rPr lang="en-US" altLang="zh-CN" sz="2400" dirty="0">
                <a:latin typeface="仿宋" panose="02010609060101010101" charset="-122"/>
                <a:ea typeface="仿宋" panose="02010609060101010101" charset="-122"/>
                <a:sym typeface="微软雅黑" panose="020B0503020204020204" pitchFamily="34" charset="-122"/>
              </a:rPr>
              <a:t>(2)</a:t>
            </a:r>
            <a:r>
              <a:rPr lang="zh-CN" altLang="zh-CN" sz="2400" dirty="0">
                <a:latin typeface="仿宋" panose="02010609060101010101" charset="-122"/>
                <a:ea typeface="仿宋" panose="02010609060101010101" charset="-122"/>
                <a:sym typeface="微软雅黑" panose="020B0503020204020204" pitchFamily="34" charset="-122"/>
              </a:rPr>
              <a:t>具有反映生物神经元时空整合功能的输入信号累加器。</a:t>
            </a:r>
            <a:endParaRPr lang="zh-CN" altLang="zh-CN" sz="2400" dirty="0">
              <a:latin typeface="仿宋" panose="02010609060101010101" charset="-122"/>
              <a:ea typeface="仿宋" panose="02010609060101010101" charset="-122"/>
            </a:endParaRPr>
          </a:p>
          <a:p>
            <a:pPr>
              <a:lnSpc>
                <a:spcPct val="150000"/>
              </a:lnSpc>
            </a:pPr>
            <a:r>
              <a:rPr lang="en-US" altLang="zh-CN" sz="2400" dirty="0">
                <a:latin typeface="仿宋" panose="02010609060101010101" charset="-122"/>
                <a:ea typeface="仿宋" panose="02010609060101010101" charset="-122"/>
                <a:sym typeface="微软雅黑" panose="020B0503020204020204" pitchFamily="34" charset="-122"/>
              </a:rPr>
              <a:t>(3)</a:t>
            </a:r>
            <a:r>
              <a:rPr lang="zh-CN" altLang="zh-CN" sz="2400" dirty="0">
                <a:latin typeface="仿宋" panose="02010609060101010101" charset="-122"/>
                <a:ea typeface="仿宋" panose="02010609060101010101" charset="-122"/>
                <a:sym typeface="微软雅黑" panose="020B0503020204020204" pitchFamily="34" charset="-122"/>
              </a:rPr>
              <a:t>具有一个激励函数用于限制神经元的输出和表征神经元的响应特征。</a:t>
            </a:r>
            <a:endParaRPr lang="zh-CN" altLang="zh-CN" sz="2400" dirty="0">
              <a:latin typeface="仿宋" panose="02010609060101010101" charset="-122"/>
              <a:ea typeface="仿宋" panose="02010609060101010101" charset="-122"/>
              <a:sym typeface="微软雅黑" panose="020B0503020204020204" pitchFamily="34" charset="-122"/>
            </a:endParaRPr>
          </a:p>
        </p:txBody>
      </p:sp>
      <p:pic>
        <p:nvPicPr>
          <p:cNvPr id="24580" name="图片 1"/>
          <p:cNvPicPr>
            <a:picLocks noChangeAspect="1"/>
          </p:cNvPicPr>
          <p:nvPr/>
        </p:nvPicPr>
        <p:blipFill>
          <a:blip r:embed="rId1"/>
          <a:stretch>
            <a:fillRect/>
          </a:stretch>
        </p:blipFill>
        <p:spPr>
          <a:xfrm>
            <a:off x="7151688" y="2898775"/>
            <a:ext cx="3846512" cy="2636838"/>
          </a:xfrm>
          <a:prstGeom prst="rect">
            <a:avLst/>
          </a:prstGeom>
          <a:noFill/>
          <a:ln w="9525">
            <a:noFill/>
          </a:ln>
        </p:spPr>
      </p:pic>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日期占位符 1"/>
          <p:cNvSpPr>
            <a:spLocks noGrp="1"/>
          </p:cNvSpPr>
          <p:nvPr>
            <p:ph type="dt" sz="half" idx="10"/>
          </p:nvPr>
        </p:nvSpPr>
        <p:spPr>
          <a:noFill/>
          <a:ln>
            <a:noFill/>
          </a:ln>
        </p:spPr>
        <p:txBody>
          <a:bodyPr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5pPr>
          </a:lstStyle>
          <a:p>
            <a:pPr lvl="0" eaLnBrk="0" hangingPunct="0">
              <a:buSzTx/>
              <a:buFont typeface="Arial" panose="020B0604020202020204" pitchFamily="34" charset="0"/>
              <a:buChar char="•"/>
            </a:pPr>
            <a:fld id="{BB962C8B-B14F-4D97-AF65-F5344CB8AC3E}" type="datetime10">
              <a:rPr lang="en-US" altLang="en-US" sz="1400" baseline="0" dirty="0">
                <a:latin typeface="Arial" panose="020B0604020202020204" pitchFamily="34" charset="0"/>
                <a:ea typeface="楷体_GB2312"/>
                <a:sym typeface="Tahoma" panose="020B0604030504040204" pitchFamily="34" charset="0"/>
              </a:rPr>
            </a:fld>
            <a:endParaRPr lang="en-US" altLang="en-US" sz="1400" baseline="0" dirty="0">
              <a:latin typeface="Arial" panose="020B0604020202020204" pitchFamily="34" charset="0"/>
              <a:ea typeface="楷体_GB2312"/>
              <a:sym typeface="Tahoma" panose="020B0604030504040204" pitchFamily="34" charset="0"/>
            </a:endParaRPr>
          </a:p>
        </p:txBody>
      </p:sp>
      <p:sp>
        <p:nvSpPr>
          <p:cNvPr id="45059" name="Rectangle 5"/>
          <p:cNvSpPr/>
          <p:nvPr/>
        </p:nvSpPr>
        <p:spPr>
          <a:xfrm>
            <a:off x="203200" y="3078163"/>
            <a:ext cx="9144000" cy="0"/>
          </a:xfrm>
          <a:prstGeom prst="rect">
            <a:avLst/>
          </a:prstGeom>
          <a:noFill/>
          <a:ln w="9525">
            <a:noFill/>
          </a:ln>
        </p:spPr>
        <p:txBody>
          <a:bodyPr wrap="none"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45061" name="Rectangle 7"/>
          <p:cNvSpPr/>
          <p:nvPr/>
        </p:nvSpPr>
        <p:spPr>
          <a:xfrm>
            <a:off x="203200" y="3092450"/>
            <a:ext cx="9144000" cy="0"/>
          </a:xfrm>
          <a:prstGeom prst="rect">
            <a:avLst/>
          </a:prstGeom>
          <a:noFill/>
          <a:ln w="9525">
            <a:noFill/>
          </a:ln>
        </p:spPr>
        <p:txBody>
          <a:bodyPr wrap="none"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45063" name="矩形 7"/>
          <p:cNvSpPr/>
          <p:nvPr/>
        </p:nvSpPr>
        <p:spPr>
          <a:xfrm>
            <a:off x="1558925" y="501650"/>
            <a:ext cx="6685280" cy="583565"/>
          </a:xfrm>
          <a:prstGeom prst="rect">
            <a:avLst/>
          </a:prstGeom>
          <a:noFill/>
          <a:ln w="9525">
            <a:noFill/>
          </a:ln>
        </p:spPr>
        <p:txBody>
          <a:bodyPr wrap="none" anchor="t" anchorCtr="0">
            <a:spAutoFit/>
          </a:bodyPr>
          <a:p>
            <a:pPr>
              <a:buFont typeface="Wingdings" panose="05000000000000000000" pitchFamily="2" charset="2"/>
            </a:pPr>
            <a:r>
              <a:rPr lang="zh-CN" altLang="en-US" sz="3200" dirty="0">
                <a:latin typeface="华文中宋" pitchFamily="2" charset="-122"/>
                <a:ea typeface="华文中宋" pitchFamily="2" charset="-122"/>
                <a:sym typeface="华文中宋" pitchFamily="2" charset="-122"/>
              </a:rPr>
              <a:t>二、前向神经网络模型（</a:t>
            </a:r>
            <a:r>
              <a:rPr lang="zh-CN" altLang="en-US" sz="3200" dirty="0">
                <a:latin typeface="华文中宋" pitchFamily="2" charset="-122"/>
                <a:ea typeface="华文中宋" pitchFamily="2" charset="-122"/>
                <a:sym typeface="华文中宋" pitchFamily="2" charset="-122"/>
              </a:rPr>
              <a:t>反向传播）</a:t>
            </a: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45064" name="灯片编号占位符 5"/>
          <p:cNvSpPr txBox="1">
            <a:spLocks noGrp="1"/>
          </p:cNvSpPr>
          <p:nvPr/>
        </p:nvSpPr>
        <p:spPr>
          <a:xfrm>
            <a:off x="7245350" y="6116638"/>
            <a:ext cx="1905000" cy="457200"/>
          </a:xfrm>
          <a:prstGeom prst="rect">
            <a:avLst/>
          </a:prstGeom>
          <a:noFill/>
          <a:ln w="9525">
            <a:noFill/>
          </a:ln>
        </p:spPr>
        <p:txBody>
          <a:bodyPr anchor="b" anchorCtr="0"/>
          <a:p>
            <a:pPr algn="r" eaLnBrk="0" hangingPunct="0"/>
            <a:fld id="{9A0DB2DC-4C9A-4742-B13C-FB6460FD3503}" type="slidenum">
              <a:rPr lang="zh-CN" altLang="en-US" sz="1400" dirty="0">
                <a:latin typeface="Arial" panose="020B0604020202020204" pitchFamily="34" charset="0"/>
                <a:ea typeface="宋体" panose="02010600030101010101" pitchFamily="2" charset="-122"/>
                <a:sym typeface="Tahoma" panose="020B0604030504040204" pitchFamily="34" charset="0"/>
              </a:rPr>
            </a:fld>
            <a:endParaRPr lang="zh-CN" altLang="en-US" sz="1400" dirty="0">
              <a:latin typeface="Arial" panose="020B0604020202020204" pitchFamily="34" charset="0"/>
              <a:ea typeface="宋体" panose="02010600030101010101" pitchFamily="2" charset="-122"/>
              <a:sym typeface="Tahoma" panose="020B0604030504040204" pitchFamily="34" charset="0"/>
            </a:endParaRPr>
          </a:p>
        </p:txBody>
      </p:sp>
      <p:pic>
        <p:nvPicPr>
          <p:cNvPr id="3" name="图片 2" descr="20190515112736471"/>
          <p:cNvPicPr>
            <a:picLocks noChangeAspect="1"/>
          </p:cNvPicPr>
          <p:nvPr/>
        </p:nvPicPr>
        <p:blipFill>
          <a:blip r:embed="rId1"/>
          <a:stretch>
            <a:fillRect/>
          </a:stretch>
        </p:blipFill>
        <p:spPr>
          <a:xfrm>
            <a:off x="789305" y="1085215"/>
            <a:ext cx="9685655" cy="5519420"/>
          </a:xfrm>
          <a:prstGeom prst="rect">
            <a:avLst/>
          </a:prstGeom>
        </p:spPr>
      </p:pic>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901700" y="1031875"/>
            <a:ext cx="9807575" cy="5100638"/>
          </a:xfrm>
        </p:spPr>
        <p:txBody>
          <a:bodyPr wrap="square" lIns="91440" tIns="45720" rIns="91440" bIns="45720" numCol="1" rtlCol="0" anchor="t" anchorCtr="0" compatLnSpc="1">
            <a:noAutofit/>
          </a:bodyPr>
          <a:lstStyle/>
          <a:p>
            <a:pPr marL="342900" marR="0" lvl="0" indent="-342900" algn="l" defTabSz="914400" rtl="0" eaLnBrk="0" fontAlgn="base" latinLnBrk="0" hangingPunct="0">
              <a:lnSpc>
                <a:spcPct val="100000"/>
              </a:lnSpc>
              <a:spcBef>
                <a:spcPct val="20000"/>
              </a:spcBef>
              <a:spcAft>
                <a:spcPct val="0"/>
              </a:spcAft>
              <a:buClr>
                <a:schemeClr val="accent1"/>
              </a:buClr>
              <a:buSzPct val="70000"/>
              <a:buFont typeface="Wingdings 2" pitchFamily="18" charset="2"/>
              <a:buChar char=""/>
              <a:defRPr/>
            </a:pPr>
            <a:r>
              <a:rPr kumimoji="0" lang="en-US" altLang="zh-CN" sz="2300" b="0" i="0" u="none" strike="noStrike" kern="120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rPr>
              <a:t>BP</a:t>
            </a:r>
            <a:r>
              <a:rPr kumimoji="0" lang="zh-CN" altLang="en-US" sz="2300" b="0" i="0" u="none" strike="noStrike" kern="120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rPr>
              <a:t>算法的不足：</a:t>
            </a:r>
            <a:endParaRPr kumimoji="0" lang="en-US" altLang="zh-CN" sz="2300" b="0" i="0" u="none" strike="noStrike" kern="120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endParaRPr>
          </a:p>
          <a:p>
            <a:pPr marL="0" marR="0" lvl="0" indent="0" algn="l" defTabSz="914400" rtl="0" eaLnBrk="0" fontAlgn="base" latinLnBrk="0" hangingPunct="0">
              <a:lnSpc>
                <a:spcPct val="100000"/>
              </a:lnSpc>
              <a:spcBef>
                <a:spcPct val="20000"/>
              </a:spcBef>
              <a:spcAft>
                <a:spcPct val="0"/>
              </a:spcAft>
              <a:buClr>
                <a:schemeClr val="accent1"/>
              </a:buClr>
              <a:buSzPct val="70000"/>
              <a:buFont typeface="Wingdings 2" pitchFamily="18" charset="2"/>
              <a:buNone/>
              <a:defRPr/>
            </a:pPr>
            <a:r>
              <a:rPr kumimoji="0" lang="en-US" altLang="zh-CN" sz="2300" b="0" i="0" u="none" strike="noStrike" kern="120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rPr>
              <a:t>   (1)</a:t>
            </a:r>
            <a:r>
              <a:rPr kumimoji="0" lang="zh-CN" altLang="en-US" sz="2300" b="0" i="0" u="none" strike="noStrike" kern="1200" cap="none" spc="0" normalizeH="0" baseline="0" noProof="0" dirty="0">
                <a:ln>
                  <a:noFill/>
                </a:ln>
                <a:solidFill>
                  <a:srgbClr val="FF0000"/>
                </a:solidFill>
                <a:effectLst/>
                <a:uLnTx/>
                <a:uFillTx/>
                <a:latin typeface="仿宋" panose="02010609060101010101" charset="-122"/>
                <a:ea typeface="仿宋" panose="02010609060101010101" charset="-122"/>
                <a:cs typeface="仿宋" panose="02010609060101010101" charset="-122"/>
              </a:rPr>
              <a:t>训练时间较长</a:t>
            </a:r>
            <a:r>
              <a:rPr kumimoji="0" lang="zh-CN" altLang="en-US" sz="2300" b="0" i="0" u="none" strike="noStrike" kern="120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rPr>
              <a:t>。对于某些特殊的问题，运行时间可能需要几个小时甚至更长，这主要是因为学习率太小所致，可以采用自适应的学习率加以改进。</a:t>
            </a:r>
            <a:endParaRPr kumimoji="0" lang="zh-CN" altLang="en-US" sz="2300" b="0" i="0" u="none" strike="noStrike" kern="120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endParaRPr>
          </a:p>
          <a:p>
            <a:pPr marL="0" marR="0" lvl="0" indent="0" algn="l" defTabSz="914400" rtl="0" eaLnBrk="0" fontAlgn="base" latinLnBrk="0" hangingPunct="0">
              <a:lnSpc>
                <a:spcPct val="100000"/>
              </a:lnSpc>
              <a:spcBef>
                <a:spcPct val="20000"/>
              </a:spcBef>
              <a:spcAft>
                <a:spcPct val="0"/>
              </a:spcAft>
              <a:buClr>
                <a:schemeClr val="accent1"/>
              </a:buClr>
              <a:buSzPct val="70000"/>
              <a:buFont typeface="Wingdings 2" pitchFamily="18" charset="2"/>
              <a:buNone/>
              <a:defRPr/>
            </a:pPr>
            <a:r>
              <a:rPr kumimoji="0" lang="en-US" altLang="zh-CN" sz="2300" b="0" i="0" u="none" strike="noStrike" kern="120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rPr>
              <a:t>   (2)</a:t>
            </a:r>
            <a:r>
              <a:rPr kumimoji="0" lang="zh-CN" altLang="en-US" sz="2300" b="0" i="0" u="none" strike="noStrike" kern="1200" cap="none" spc="0" normalizeH="0" baseline="0" noProof="0" dirty="0">
                <a:ln>
                  <a:noFill/>
                </a:ln>
                <a:solidFill>
                  <a:srgbClr val="FF0000"/>
                </a:solidFill>
                <a:effectLst/>
                <a:uLnTx/>
                <a:uFillTx/>
                <a:latin typeface="仿宋" panose="02010609060101010101" charset="-122"/>
                <a:ea typeface="仿宋" panose="02010609060101010101" charset="-122"/>
                <a:cs typeface="仿宋" panose="02010609060101010101" charset="-122"/>
              </a:rPr>
              <a:t>完全不能训练</a:t>
            </a:r>
            <a:r>
              <a:rPr kumimoji="0" lang="zh-CN" altLang="en-US" sz="2300" b="0" i="0" u="none" strike="noStrike" kern="120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rPr>
              <a:t>。训练时由于权值调整过大使激活函数达到饱和，从而使网络权值的调节几乎停滞。为避免这种情况，一是选取较小的初始权值，二是采用较小的学习率。</a:t>
            </a:r>
            <a:endParaRPr kumimoji="0" lang="zh-CN" altLang="en-US" sz="2300" b="0" i="0" u="none" strike="noStrike" kern="120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endParaRPr>
          </a:p>
          <a:p>
            <a:pPr marL="0" marR="0" lvl="0" indent="0" algn="l" defTabSz="914400" rtl="0" eaLnBrk="0" fontAlgn="base" latinLnBrk="0" hangingPunct="0">
              <a:lnSpc>
                <a:spcPct val="100000"/>
              </a:lnSpc>
              <a:spcBef>
                <a:spcPct val="20000"/>
              </a:spcBef>
              <a:spcAft>
                <a:spcPct val="0"/>
              </a:spcAft>
              <a:buClr>
                <a:schemeClr val="accent1"/>
              </a:buClr>
              <a:buSzPct val="70000"/>
              <a:buFont typeface="Wingdings 2" pitchFamily="18" charset="2"/>
              <a:buNone/>
              <a:defRPr/>
            </a:pPr>
            <a:r>
              <a:rPr kumimoji="0" lang="en-US" altLang="zh-CN" sz="2300" b="0" i="0" u="none" strike="noStrike" kern="120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rPr>
              <a:t>    (3)</a:t>
            </a:r>
            <a:r>
              <a:rPr kumimoji="0" lang="zh-CN" altLang="en-US" sz="2300" b="0" i="0" u="none" strike="noStrike" kern="1200" cap="none" spc="0" normalizeH="0" baseline="0" noProof="0" dirty="0">
                <a:ln>
                  <a:noFill/>
                </a:ln>
                <a:solidFill>
                  <a:srgbClr val="FF0000"/>
                </a:solidFill>
                <a:effectLst/>
                <a:uLnTx/>
                <a:uFillTx/>
                <a:latin typeface="仿宋" panose="02010609060101010101" charset="-122"/>
                <a:ea typeface="仿宋" panose="02010609060101010101" charset="-122"/>
                <a:cs typeface="仿宋" panose="02010609060101010101" charset="-122"/>
              </a:rPr>
              <a:t>易陷入局部极小值</a:t>
            </a:r>
            <a:r>
              <a:rPr kumimoji="0" lang="zh-CN" altLang="en-US" sz="2300" b="0" i="0" u="none" strike="noStrike" kern="120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rPr>
              <a:t>。</a:t>
            </a:r>
            <a:r>
              <a:rPr kumimoji="0" lang="en-US" altLang="zh-CN" sz="2300" b="0" i="0" u="none" strike="noStrike" kern="120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rPr>
              <a:t>BP</a:t>
            </a:r>
            <a:r>
              <a:rPr kumimoji="0" lang="zh-CN" altLang="en-US" sz="2300" b="0" i="0" u="none" strike="noStrike" kern="120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rPr>
              <a:t>算法可以使网络权值收敛到一个最终解，但它并不能保证所求为误差超平面的全局最优解，也可能是一个局部极小值。这主要是因为</a:t>
            </a:r>
            <a:r>
              <a:rPr kumimoji="0" lang="en-US" altLang="zh-CN" sz="2300" b="0" i="0" u="none" strike="noStrike" kern="120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rPr>
              <a:t>BP</a:t>
            </a:r>
            <a:r>
              <a:rPr kumimoji="0" lang="zh-CN" altLang="en-US" sz="2300" b="0" i="0" u="none" strike="noStrike" kern="120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rPr>
              <a:t>算法所采用的是梯度下降法，训练是从某一起始点开始沿误差函数的斜面逐渐达到误差的最小值，故不同的起始点可能导致不同的极小值产生，即得到不同的最优解。如果训练结果未达到预定精度，常常采用多层网络和较多的神经元，以使训练结果的精度进一步提高，但与此同时也增加了网络的复杂性与训练时间。</a:t>
            </a:r>
            <a:endParaRPr kumimoji="0" lang="zh-CN" altLang="en-US" sz="2300" b="0" i="0" u="none" strike="noStrike" kern="120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endParaRPr>
          </a:p>
          <a:p>
            <a:pPr marL="0" marR="0" lvl="0" indent="0" algn="l" defTabSz="914400" rtl="0" eaLnBrk="0" fontAlgn="base" latinLnBrk="0" hangingPunct="0">
              <a:lnSpc>
                <a:spcPct val="100000"/>
              </a:lnSpc>
              <a:spcBef>
                <a:spcPct val="20000"/>
              </a:spcBef>
              <a:spcAft>
                <a:spcPct val="0"/>
              </a:spcAft>
              <a:buClr>
                <a:schemeClr val="accent1"/>
              </a:buClr>
              <a:buSzPct val="70000"/>
              <a:buFont typeface="Wingdings 2" pitchFamily="18" charset="2"/>
              <a:buNone/>
              <a:defRPr/>
            </a:pPr>
            <a:r>
              <a:rPr kumimoji="0" lang="en-US" altLang="zh-CN" sz="2300" b="0" i="0" u="none" strike="noStrike" kern="120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rPr>
              <a:t>    (4)“</a:t>
            </a:r>
            <a:r>
              <a:rPr kumimoji="0" lang="zh-CN" altLang="en-US" sz="2300" b="0" i="0" u="none" strike="noStrike" kern="1200" cap="none" spc="0" normalizeH="0" baseline="0" noProof="0" dirty="0">
                <a:ln>
                  <a:noFill/>
                </a:ln>
                <a:solidFill>
                  <a:srgbClr val="FF0000"/>
                </a:solidFill>
                <a:effectLst/>
                <a:uLnTx/>
                <a:uFillTx/>
                <a:latin typeface="仿宋" panose="02010609060101010101" charset="-122"/>
                <a:ea typeface="仿宋" panose="02010609060101010101" charset="-122"/>
                <a:cs typeface="仿宋" panose="02010609060101010101" charset="-122"/>
              </a:rPr>
              <a:t>喜新厌旧”</a:t>
            </a:r>
            <a:r>
              <a:rPr kumimoji="0" lang="zh-CN" altLang="en-US" sz="2300" b="0" i="0" u="none" strike="noStrike" kern="120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rPr>
              <a:t>。训练过程中，学习新样本时有遗忘旧样本的趋势。</a:t>
            </a:r>
            <a:endParaRPr kumimoji="0" lang="zh-CN" altLang="en-US" sz="2300" b="0" i="0" u="none" strike="noStrike" kern="120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endParaRPr>
          </a:p>
        </p:txBody>
      </p:sp>
      <p:sp>
        <p:nvSpPr>
          <p:cNvPr id="57346" name="矩形 5"/>
          <p:cNvSpPr/>
          <p:nvPr/>
        </p:nvSpPr>
        <p:spPr>
          <a:xfrm>
            <a:off x="1522413" y="323850"/>
            <a:ext cx="4287837" cy="584200"/>
          </a:xfrm>
          <a:prstGeom prst="rect">
            <a:avLst/>
          </a:prstGeom>
          <a:noFill/>
          <a:ln w="9525">
            <a:noFill/>
          </a:ln>
        </p:spPr>
        <p:txBody>
          <a:bodyPr wrap="none" anchor="t" anchorCtr="0">
            <a:spAutoFit/>
          </a:bodyPr>
          <a:p>
            <a:pPr>
              <a:buFont typeface="Wingdings" panose="05000000000000000000" pitchFamily="2" charset="2"/>
            </a:pPr>
            <a:r>
              <a:rPr lang="zh-CN" altLang="en-US" sz="3200" dirty="0">
                <a:solidFill>
                  <a:srgbClr val="FF0000"/>
                </a:solidFill>
                <a:latin typeface="华文中宋" pitchFamily="2" charset="-122"/>
                <a:ea typeface="华文中宋" pitchFamily="2" charset="-122"/>
                <a:sym typeface="华文中宋" pitchFamily="2" charset="-122"/>
              </a:rPr>
              <a:t>二、前向神经网络模型</a:t>
            </a:r>
            <a:endParaRPr lang="zh-CN" altLang="en-US" dirty="0">
              <a:latin typeface="Calibri" panose="020F0502020204030204" pitchFamily="34" charset="0"/>
              <a:ea typeface="宋体" panose="02010600030101010101" pitchFamily="2" charset="-122"/>
              <a:sym typeface="Tahoma" panose="020B0604030504040204" pitchFamily="34" charset="0"/>
            </a:endParaRPr>
          </a:p>
        </p:txBody>
      </p:sp>
      <p:pic>
        <p:nvPicPr>
          <p:cNvPr id="6" name="图片 6"/>
          <p:cNvPicPr>
            <a:picLocks noChangeAspect="1"/>
          </p:cNvPicPr>
          <p:nvPr/>
        </p:nvPicPr>
        <p:blipFill>
          <a:blip r:embed="rId1"/>
          <a:stretch>
            <a:fillRect/>
          </a:stretch>
        </p:blipFill>
        <p:spPr>
          <a:xfrm>
            <a:off x="1816100" y="496570"/>
            <a:ext cx="7978775" cy="6170930"/>
          </a:xfrm>
          <a:prstGeom prst="rect">
            <a:avLst/>
          </a:prstGeom>
        </p:spPr>
      </p:pic>
      <p:pic>
        <p:nvPicPr>
          <p:cNvPr id="4" name="图片 2"/>
          <p:cNvPicPr>
            <a:picLocks noChangeAspect="1"/>
          </p:cNvPicPr>
          <p:nvPr/>
        </p:nvPicPr>
        <p:blipFill>
          <a:blip r:embed="rId2"/>
          <a:stretch>
            <a:fillRect/>
          </a:stretch>
        </p:blipFill>
        <p:spPr>
          <a:xfrm>
            <a:off x="1685290" y="607060"/>
            <a:ext cx="8542020" cy="5949315"/>
          </a:xfrm>
          <a:prstGeom prst="rect">
            <a:avLst/>
          </a:prstGeom>
          <a:noFill/>
          <a:ln w="9525">
            <a:noFill/>
          </a:ln>
        </p:spPr>
      </p:pic>
      <p:pic>
        <p:nvPicPr>
          <p:cNvPr id="2"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016125" y="908050"/>
            <a:ext cx="8549640" cy="5554345"/>
          </a:xfrm>
          <a:prstGeom prst="rect">
            <a:avLst/>
          </a:prstGeom>
          <a:noFill/>
          <a:ln>
            <a:noFill/>
          </a:ln>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4"/>
                                        </p:tgtEl>
                                        <p:attrNameLst>
                                          <p:attrName>ppt_x</p:attrName>
                                        </p:attrNameLst>
                                      </p:cBhvr>
                                      <p:tavLst>
                                        <p:tav tm="0">
                                          <p:val>
                                            <p:strVal val="ppt_x"/>
                                          </p:val>
                                        </p:tav>
                                        <p:tav tm="100000">
                                          <p:val>
                                            <p:strVal val="ppt_x"/>
                                          </p:val>
                                        </p:tav>
                                      </p:tavLst>
                                    </p:anim>
                                    <p:anim calcmode="lin" valueType="num">
                                      <p:cBhvr additive="base">
                                        <p:cTn id="25" dur="500"/>
                                        <p:tgtEl>
                                          <p:spTgt spid="4"/>
                                        </p:tgtEl>
                                        <p:attrNameLst>
                                          <p:attrName>ppt_y</p:attrName>
                                        </p:attrNameLst>
                                      </p:cBhvr>
                                      <p:tavLst>
                                        <p:tav tm="0">
                                          <p:val>
                                            <p:strVal val="ppt_y"/>
                                          </p:val>
                                        </p:tav>
                                        <p:tav tm="100000">
                                          <p:val>
                                            <p:strVal val="1+ppt_h/2"/>
                                          </p:val>
                                        </p:tav>
                                      </p:tavLst>
                                    </p:anim>
                                    <p:set>
                                      <p:cBhvr>
                                        <p:cTn id="26" dur="1" fill="hold">
                                          <p:stCondLst>
                                            <p:cond delay="499"/>
                                          </p:stCondLst>
                                        </p:cTn>
                                        <p:tgtEl>
                                          <p:spTgt spid="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2"/>
                                        </p:tgtEl>
                                        <p:attrNameLst>
                                          <p:attrName>ppt_x</p:attrName>
                                        </p:attrNameLst>
                                      </p:cBhvr>
                                      <p:tavLst>
                                        <p:tav tm="0">
                                          <p:val>
                                            <p:strVal val="ppt_x"/>
                                          </p:val>
                                        </p:tav>
                                        <p:tav tm="100000">
                                          <p:val>
                                            <p:strVal val="ppt_x"/>
                                          </p:val>
                                        </p:tav>
                                      </p:tavLst>
                                    </p:anim>
                                    <p:anim calcmode="lin" valueType="num">
                                      <p:cBhvr additive="base">
                                        <p:cTn id="37" dur="500"/>
                                        <p:tgtEl>
                                          <p:spTgt spid="2"/>
                                        </p:tgtEl>
                                        <p:attrNameLst>
                                          <p:attrName>ppt_y</p:attrName>
                                        </p:attrNameLst>
                                      </p:cBhvr>
                                      <p:tavLst>
                                        <p:tav tm="0">
                                          <p:val>
                                            <p:strVal val="ppt_y"/>
                                          </p:val>
                                        </p:tav>
                                        <p:tav tm="100000">
                                          <p:val>
                                            <p:strVal val="1+ppt_h/2"/>
                                          </p:val>
                                        </p:tav>
                                      </p:tavLst>
                                    </p:anim>
                                    <p:set>
                                      <p:cBhvr>
                                        <p:cTn id="3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3" name="Rectangle 3"/>
          <p:cNvSpPr>
            <a:spLocks noGrp="1" noChangeArrowheads="1"/>
          </p:cNvSpPr>
          <p:nvPr>
            <p:ph idx="1"/>
          </p:nvPr>
        </p:nvSpPr>
        <p:spPr>
          <a:xfrm>
            <a:off x="685800" y="1274763"/>
            <a:ext cx="10493375" cy="4549775"/>
          </a:xfrm>
        </p:spPr>
        <p:txBody>
          <a:bodyPr wrap="square" lIns="91440" tIns="45720" rIns="91440" bIns="45720" numCol="1" rtlCol="0" anchor="t" anchorCtr="0" compatLnSpc="1">
            <a:noAutofit/>
          </a:bodyPr>
          <a:lstStyle/>
          <a:p>
            <a:pPr marL="342900" marR="0" lvl="0" indent="-342900" algn="l" defTabSz="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en-US" altLang="zh-CN" sz="2400" b="0" i="0" u="none" strike="noStrike" kern="0" cap="none" spc="0" normalizeH="0" baseline="0" noProof="0" dirty="0">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BP</a:t>
            </a:r>
            <a:r>
              <a:rPr kumimoji="0" lang="zh-CN" altLang="zh-CN" sz="2400" b="0" i="0" u="none" strike="noStrike" kern="0" cap="none" spc="0" normalizeH="0" baseline="0" noProof="0" dirty="0">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学习</a:t>
            </a:r>
            <a:r>
              <a:rPr kumimoji="0" lang="zh-CN" altLang="zh-CN" sz="2400" b="0" i="0" u="none" strike="noStrike" kern="0" cap="none" spc="0" normalizeH="0" baseline="0" noProof="0" dirty="0" smtClean="0">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算法</a:t>
            </a:r>
            <a:r>
              <a:rPr kumimoji="0" lang="zh-CN" altLang="en-US" sz="2400" b="0" i="0" u="none" strike="noStrike" kern="0" cap="none" spc="0" normalizeH="0" baseline="0" noProof="0" dirty="0" smtClean="0">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的注意事项：</a:t>
            </a:r>
            <a:endParaRPr kumimoji="0" lang="en-US" altLang="zh-CN" sz="2400" b="0" i="0" u="none" strike="noStrike" kern="0" cap="none" spc="0" normalizeH="0" baseline="0" noProof="0" dirty="0" smtClean="0">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742950" marR="0" lvl="1" indent="-285750" algn="l" defTabSz="0" rtl="0" eaLnBrk="0" fontAlgn="base" latinLnBrk="0" hangingPunct="0">
              <a:lnSpc>
                <a:spcPct val="110000"/>
              </a:lnSpc>
              <a:spcBef>
                <a:spcPct val="20000"/>
              </a:spcBef>
              <a:spcAft>
                <a:spcPct val="0"/>
              </a:spcAft>
              <a:buClr>
                <a:schemeClr val="hlink"/>
              </a:buClr>
              <a:buSzPct val="55000"/>
              <a:buFont typeface="Wingdings" panose="05000000000000000000" pitchFamily="2" charset="2"/>
              <a:buChar char="n"/>
              <a:defRPr/>
            </a:pPr>
            <a:r>
              <a:rPr kumimoji="0" lang="zh-CN" altLang="zh-CN" sz="2400" b="0" i="0" u="none" strike="noStrike" kern="0" cap="none" spc="0" normalizeH="0" baseline="0" noProof="0" dirty="0">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权系数的</a:t>
            </a:r>
            <a:r>
              <a:rPr kumimoji="0" lang="zh-CN" altLang="zh-CN" sz="2400" b="0" i="0" u="none" strike="noStrike" kern="0" cap="none" spc="0" normalizeH="0" baseline="0" noProof="0" dirty="0" smtClean="0">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初值</a:t>
            </a:r>
            <a:r>
              <a:rPr kumimoji="0" lang="zh-CN" altLang="en-US" sz="2400" b="0" i="0" u="none" strike="noStrike" kern="0" cap="none" spc="0" normalizeH="0" baseline="0" noProof="0" dirty="0" smtClean="0">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t>
            </a:r>
            <a:r>
              <a:rPr kumimoji="0" lang="en-US" altLang="zh-CN" sz="2400" b="0" i="0" u="none" strike="noStrike" kern="0" cap="none" spc="0" normalizeH="0" baseline="0" noProof="0" dirty="0" smtClean="0">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a:t>
            </a:r>
            <a:r>
              <a:rPr kumimoji="0" lang="zh-CN" altLang="zh-CN" sz="24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一般情况下，权系数通常初始化成一个比较小的随机数，并尽量可能覆盖整个权阵的空间域。避免出现初始权阵系数相同的</a:t>
            </a:r>
            <a:r>
              <a:rPr kumimoji="0" lang="zh-CN" altLang="zh-CN" sz="24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情况</a:t>
            </a:r>
            <a:endParaRPr kumimoji="0" lang="en-US" altLang="zh-CN" sz="24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742950" marR="0" lvl="1" indent="-285750" algn="l" defTabSz="0" rtl="0" eaLnBrk="0" fontAlgn="base" latinLnBrk="0" hangingPunct="0">
              <a:lnSpc>
                <a:spcPct val="110000"/>
              </a:lnSpc>
              <a:spcBef>
                <a:spcPct val="20000"/>
              </a:spcBef>
              <a:spcAft>
                <a:spcPct val="0"/>
              </a:spcAft>
              <a:buClr>
                <a:schemeClr val="hlink"/>
              </a:buClr>
              <a:buSzPct val="55000"/>
              <a:buFont typeface="Wingdings" panose="05000000000000000000" pitchFamily="2" charset="2"/>
              <a:buChar char="n"/>
              <a:defRPr/>
            </a:pPr>
            <a:r>
              <a:rPr kumimoji="0" lang="zh-CN" altLang="zh-CN" sz="2400" b="0" i="0" u="none" strike="noStrike" kern="0" cap="none" spc="0" normalizeH="0" baseline="0" noProof="0" dirty="0" smtClean="0">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学习方式</a:t>
            </a:r>
            <a:r>
              <a:rPr kumimoji="0" lang="zh-CN" altLang="en-US" sz="2400" b="0" i="0" u="none" strike="noStrike" kern="0" cap="none" spc="0" normalizeH="0" baseline="0" noProof="0" dirty="0" smtClean="0">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t>
            </a:r>
            <a:r>
              <a:rPr kumimoji="0" lang="zh-CN" altLang="zh-CN" sz="24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增量</a:t>
            </a:r>
            <a:r>
              <a:rPr kumimoji="0" lang="zh-CN" altLang="zh-CN" sz="24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型</a:t>
            </a:r>
            <a:r>
              <a:rPr kumimoji="0" lang="zh-CN" altLang="zh-CN" sz="24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学习</a:t>
            </a:r>
            <a:r>
              <a:rPr kumimoji="0" lang="zh-CN" altLang="en-US" sz="24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和</a:t>
            </a:r>
            <a:r>
              <a:rPr kumimoji="0" lang="zh-CN" altLang="zh-CN" sz="24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累积型</a:t>
            </a:r>
            <a:r>
              <a:rPr kumimoji="0" lang="zh-CN" altLang="zh-CN" sz="24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学习</a:t>
            </a:r>
            <a:endParaRPr kumimoji="0" lang="en-US" altLang="zh-CN" sz="24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742950" marR="0" lvl="1" indent="-285750" algn="l" defTabSz="0" rtl="0" eaLnBrk="0" fontAlgn="base" latinLnBrk="0" hangingPunct="0">
              <a:lnSpc>
                <a:spcPct val="110000"/>
              </a:lnSpc>
              <a:spcBef>
                <a:spcPct val="20000"/>
              </a:spcBef>
              <a:spcAft>
                <a:spcPct val="0"/>
              </a:spcAft>
              <a:buClr>
                <a:schemeClr val="hlink"/>
              </a:buClr>
              <a:buSzPct val="55000"/>
              <a:buFont typeface="Wingdings" panose="05000000000000000000" pitchFamily="2" charset="2"/>
              <a:buChar char="n"/>
              <a:defRPr/>
            </a:pPr>
            <a:r>
              <a:rPr kumimoji="0" lang="zh-CN" altLang="zh-CN" sz="2400" b="0" i="0" u="none" strike="noStrike" kern="0" cap="none" spc="0" normalizeH="0" baseline="0" noProof="0" dirty="0" smtClean="0">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激励函数</a:t>
            </a:r>
            <a:r>
              <a:rPr kumimoji="0" lang="zh-CN" altLang="en-US" sz="2400" b="0" i="0" u="none" strike="noStrike" kern="0" cap="none" spc="0" normalizeH="0" baseline="0" noProof="0" dirty="0" smtClean="0">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t>
            </a:r>
            <a:r>
              <a:rPr kumimoji="0" lang="zh-CN" altLang="zh-CN" sz="24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由于</a:t>
            </a:r>
            <a:r>
              <a:rPr kumimoji="0" lang="zh-CN" altLang="zh-CN" sz="24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常规</a:t>
            </a:r>
            <a:r>
              <a:rPr kumimoji="0" lang="en-US" altLang="zh-CN" sz="24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Sigmoid</a:t>
            </a:r>
            <a:r>
              <a:rPr kumimoji="0" lang="zh-CN" altLang="zh-CN" sz="24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函数在输入趋于</a:t>
            </a:r>
            <a:r>
              <a:rPr kumimoji="0" lang="en-US" altLang="zh-CN" sz="24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1</a:t>
            </a:r>
            <a:r>
              <a:rPr kumimoji="0" lang="zh-CN" altLang="zh-CN" sz="24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时其导数接近</a:t>
            </a:r>
            <a:r>
              <a:rPr kumimoji="0" lang="en-US" altLang="zh-CN" sz="24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0</a:t>
            </a:r>
            <a:r>
              <a:rPr kumimoji="0" lang="zh-CN" altLang="zh-CN" sz="24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，从而会大大影响其训练速度，容易产生饱和现象。因此，可以通过调节</a:t>
            </a:r>
            <a:r>
              <a:rPr kumimoji="0" lang="en-US" altLang="zh-CN" sz="24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Sigmoid</a:t>
            </a:r>
            <a:r>
              <a:rPr kumimoji="0" lang="zh-CN" altLang="zh-CN" sz="24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函数的斜率或采用其它激励单元来改善网络</a:t>
            </a:r>
            <a:r>
              <a:rPr kumimoji="0" lang="zh-CN" altLang="zh-CN" sz="24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性能。</a:t>
            </a:r>
            <a:endParaRPr kumimoji="0" lang="en-US" altLang="zh-CN" sz="24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742950" marR="0" lvl="1" indent="-285750" algn="l" defTabSz="0" rtl="0" eaLnBrk="0" fontAlgn="base" latinLnBrk="0" hangingPunct="0">
              <a:lnSpc>
                <a:spcPct val="110000"/>
              </a:lnSpc>
              <a:spcBef>
                <a:spcPct val="20000"/>
              </a:spcBef>
              <a:spcAft>
                <a:spcPct val="0"/>
              </a:spcAft>
              <a:buClr>
                <a:schemeClr val="hlink"/>
              </a:buClr>
              <a:buSzPct val="55000"/>
              <a:buFont typeface="Wingdings" panose="05000000000000000000" pitchFamily="2" charset="2"/>
              <a:buChar char="n"/>
              <a:defRPr/>
            </a:pPr>
            <a:r>
              <a:rPr kumimoji="0" lang="zh-CN" altLang="zh-CN" sz="2400" b="0" i="0" u="none" strike="noStrike" kern="0" cap="none" spc="0" normalizeH="0" baseline="0" noProof="0" dirty="0">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学习</a:t>
            </a:r>
            <a:r>
              <a:rPr kumimoji="0" lang="zh-CN" altLang="zh-CN" sz="2400" b="0" i="0" u="none" strike="noStrike" kern="0" cap="none" spc="0" normalizeH="0" baseline="0" noProof="0" dirty="0" smtClean="0">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速率</a:t>
            </a:r>
            <a:r>
              <a:rPr kumimoji="0" lang="zh-CN" altLang="en-US" sz="2400" b="0" i="0" u="none" strike="noStrike" kern="0" cap="none" spc="0" normalizeH="0" baseline="0" noProof="0" dirty="0" smtClean="0">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t>
            </a:r>
            <a:r>
              <a:rPr kumimoji="0" lang="en-US" altLang="zh-CN" sz="2400" b="0" i="0" u="none" strike="noStrike" kern="0" cap="none" spc="0" normalizeH="0" baseline="0" noProof="0" dirty="0" smtClean="0">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a:t>
            </a:r>
            <a:r>
              <a:rPr kumimoji="0" lang="zh-CN" altLang="zh-CN" sz="24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一般说来，学习速率越大，收敛越快，但容易产生振荡；而学习速率越小，收敛越慢。</a:t>
            </a:r>
            <a:endParaRPr kumimoji="0" lang="en-US" altLang="zh-CN" sz="24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p:txBody>
      </p:sp>
      <p:sp>
        <p:nvSpPr>
          <p:cNvPr id="59394" name="日期占位符 1"/>
          <p:cNvSpPr>
            <a:spLocks noGrp="1"/>
          </p:cNvSpPr>
          <p:nvPr>
            <p:ph type="dt" sz="half" idx="10"/>
          </p:nvPr>
        </p:nvSpPr>
        <p:spPr>
          <a:noFill/>
          <a:ln>
            <a:noFill/>
          </a:ln>
        </p:spPr>
        <p:txBody>
          <a:bodyPr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5pPr>
          </a:lstStyle>
          <a:p>
            <a:pPr lvl="0" eaLnBrk="0" hangingPunct="0">
              <a:buSzTx/>
              <a:buFont typeface="Arial" panose="020B0604020202020204" pitchFamily="34" charset="0"/>
              <a:buChar char="•"/>
            </a:pPr>
            <a:fld id="{BB962C8B-B14F-4D97-AF65-F5344CB8AC3E}" type="datetime10">
              <a:rPr lang="en-US" altLang="en-US" sz="1400" baseline="0" dirty="0">
                <a:latin typeface="Arial" panose="020B0604020202020204" pitchFamily="34" charset="0"/>
                <a:ea typeface="楷体_GB2312"/>
                <a:sym typeface="Tahoma" panose="020B0604030504040204" pitchFamily="34" charset="0"/>
              </a:rPr>
            </a:fld>
            <a:endParaRPr lang="en-US" altLang="en-US" sz="1400" baseline="0" dirty="0">
              <a:latin typeface="Arial" panose="020B0604020202020204" pitchFamily="34" charset="0"/>
              <a:ea typeface="楷体_GB2312"/>
              <a:sym typeface="Tahoma" panose="020B0604030504040204" pitchFamily="34" charset="0"/>
            </a:endParaRPr>
          </a:p>
        </p:txBody>
      </p:sp>
      <p:sp>
        <p:nvSpPr>
          <p:cNvPr id="59395" name="Rectangle 5"/>
          <p:cNvSpPr/>
          <p:nvPr/>
        </p:nvSpPr>
        <p:spPr>
          <a:xfrm>
            <a:off x="0" y="3205163"/>
            <a:ext cx="9144000" cy="0"/>
          </a:xfrm>
          <a:prstGeom prst="rect">
            <a:avLst/>
          </a:prstGeom>
          <a:noFill/>
          <a:ln w="9525">
            <a:noFill/>
          </a:ln>
        </p:spPr>
        <p:txBody>
          <a:bodyPr wrap="none"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59396" name="Rectangle 7"/>
          <p:cNvSpPr/>
          <p:nvPr/>
        </p:nvSpPr>
        <p:spPr>
          <a:xfrm>
            <a:off x="127000" y="3332163"/>
            <a:ext cx="9144000" cy="0"/>
          </a:xfrm>
          <a:prstGeom prst="rect">
            <a:avLst/>
          </a:prstGeom>
          <a:noFill/>
          <a:ln w="9525">
            <a:noFill/>
          </a:ln>
        </p:spPr>
        <p:txBody>
          <a:bodyPr wrap="none"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59397" name="Rectangle 9"/>
          <p:cNvSpPr/>
          <p:nvPr/>
        </p:nvSpPr>
        <p:spPr>
          <a:xfrm>
            <a:off x="0" y="2762250"/>
            <a:ext cx="9144000" cy="0"/>
          </a:xfrm>
          <a:prstGeom prst="rect">
            <a:avLst/>
          </a:prstGeom>
          <a:noFill/>
          <a:ln w="9525">
            <a:noFill/>
          </a:ln>
        </p:spPr>
        <p:txBody>
          <a:bodyPr wrap="none"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59398" name="Rectangle 11"/>
          <p:cNvSpPr/>
          <p:nvPr/>
        </p:nvSpPr>
        <p:spPr>
          <a:xfrm>
            <a:off x="0" y="0"/>
            <a:ext cx="9144000" cy="0"/>
          </a:xfrm>
          <a:prstGeom prst="rect">
            <a:avLst/>
          </a:prstGeom>
          <a:noFill/>
          <a:ln w="9525">
            <a:noFill/>
          </a:ln>
        </p:spPr>
        <p:txBody>
          <a:bodyPr wrap="none"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59399" name="矩形 9"/>
          <p:cNvSpPr/>
          <p:nvPr/>
        </p:nvSpPr>
        <p:spPr>
          <a:xfrm>
            <a:off x="1355725" y="628650"/>
            <a:ext cx="4287838" cy="584200"/>
          </a:xfrm>
          <a:prstGeom prst="rect">
            <a:avLst/>
          </a:prstGeom>
          <a:noFill/>
          <a:ln w="9525">
            <a:noFill/>
          </a:ln>
        </p:spPr>
        <p:txBody>
          <a:bodyPr wrap="none" anchor="t" anchorCtr="0">
            <a:spAutoFit/>
          </a:bodyPr>
          <a:p>
            <a:pPr>
              <a:buFont typeface="Wingdings" panose="05000000000000000000" pitchFamily="2" charset="2"/>
            </a:pPr>
            <a:r>
              <a:rPr lang="zh-CN" altLang="en-US" sz="3200" dirty="0">
                <a:latin typeface="华文中宋" pitchFamily="2" charset="-122"/>
                <a:ea typeface="华文中宋" pitchFamily="2" charset="-122"/>
                <a:sym typeface="华文中宋" pitchFamily="2" charset="-122"/>
              </a:rPr>
              <a:t>二、前向神经网络模型</a:t>
            </a: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59400" name="灯片编号占位符 5"/>
          <p:cNvSpPr txBox="1">
            <a:spLocks noGrp="1"/>
          </p:cNvSpPr>
          <p:nvPr/>
        </p:nvSpPr>
        <p:spPr>
          <a:xfrm>
            <a:off x="7042150" y="6243638"/>
            <a:ext cx="1905000" cy="457200"/>
          </a:xfrm>
          <a:prstGeom prst="rect">
            <a:avLst/>
          </a:prstGeom>
          <a:noFill/>
          <a:ln w="9525">
            <a:noFill/>
          </a:ln>
        </p:spPr>
        <p:txBody>
          <a:bodyPr anchor="b" anchorCtr="0"/>
          <a:p>
            <a:pPr algn="r" eaLnBrk="0" hangingPunct="0"/>
            <a:fld id="{9A0DB2DC-4C9A-4742-B13C-FB6460FD3503}" type="slidenum">
              <a:rPr lang="zh-CN" altLang="en-US" sz="1400" dirty="0">
                <a:latin typeface="Arial" panose="020B0604020202020204" pitchFamily="34" charset="0"/>
                <a:ea typeface="宋体" panose="02010600030101010101" pitchFamily="2" charset="-122"/>
                <a:sym typeface="Tahoma" panose="020B0604030504040204" pitchFamily="34" charset="0"/>
              </a:rPr>
            </a:fld>
            <a:endParaRPr lang="zh-CN" altLang="en-US" sz="1400" dirty="0">
              <a:latin typeface="Arial" panose="020B0604020202020204" pitchFamily="34" charset="0"/>
              <a:ea typeface="宋体" panose="02010600030101010101" pitchFamily="2" charset="-122"/>
              <a:sym typeface="Tahoma" panose="020B0604030504040204" pitchFamily="34" charset="0"/>
            </a:endParaRP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2"/>
          <p:cNvSpPr txBox="1"/>
          <p:nvPr/>
        </p:nvSpPr>
        <p:spPr>
          <a:xfrm>
            <a:off x="1000125" y="754063"/>
            <a:ext cx="9023350" cy="355600"/>
          </a:xfrm>
          <a:prstGeom prst="rect">
            <a:avLst/>
          </a:prstGeom>
          <a:noFill/>
        </p:spPr>
        <p:txBody>
          <a:bodyPr wrap="square" lIns="0" tIns="0" rIns="0" bIns="0" rtlCol="0">
            <a:spAutoFit/>
          </a:bodyPr>
          <a:lstStyle/>
          <a:p>
            <a:pPr fontAlgn="auto" latinLnBrk="1">
              <a:lnSpc>
                <a:spcPts val="2775"/>
              </a:lnSpc>
              <a:spcAft>
                <a:spcPts val="1390"/>
              </a:spcAft>
            </a:pPr>
            <a:r>
              <a:rPr lang="en-US" altLang="zh-CN" sz="2780" noProof="1" dirty="0" smtClean="0">
                <a:solidFill>
                  <a:srgbClr val="E33E22"/>
                </a:solidFill>
                <a:latin typeface="Times New Roman" panose="02020603050405020304" pitchFamily="65" charset="-122"/>
                <a:ea typeface="黑体" panose="02010609060101010101" pitchFamily="65" charset="-122"/>
                <a:cs typeface="+mn-cs"/>
              </a:rPr>
              <a:t> </a:t>
            </a:r>
            <a:r>
              <a:rPr lang="zh-CN" altLang="en-US" sz="2780" noProof="1" dirty="0" smtClean="0">
                <a:solidFill>
                  <a:srgbClr val="E33E22"/>
                </a:solidFill>
                <a:latin typeface="Times New Roman" panose="02020603050405020304" pitchFamily="65" charset="-122"/>
                <a:ea typeface="黑体" panose="02010609060101010101" pitchFamily="65" charset="-122"/>
                <a:cs typeface="+mn-cs"/>
              </a:rPr>
              <a:t>神经网络应用实例解析</a:t>
            </a:r>
            <a:endParaRPr lang="zh-CN" altLang="en-US" sz="100" noProof="1" dirty="0"/>
          </a:p>
        </p:txBody>
      </p:sp>
      <p:sp>
        <p:nvSpPr>
          <p:cNvPr id="60418" name="TextBox 2"/>
          <p:cNvSpPr txBox="1"/>
          <p:nvPr/>
        </p:nvSpPr>
        <p:spPr>
          <a:xfrm>
            <a:off x="1836738" y="1335088"/>
            <a:ext cx="8772525" cy="2122487"/>
          </a:xfrm>
          <a:prstGeom prst="rect">
            <a:avLst/>
          </a:prstGeom>
          <a:noFill/>
          <a:ln w="9525">
            <a:noFill/>
          </a:ln>
        </p:spPr>
        <p:txBody>
          <a:bodyPr wrap="square" anchor="t" anchorCtr="0">
            <a:spAutoFit/>
          </a:bodyPr>
          <a:p>
            <a:pPr>
              <a:lnSpc>
                <a:spcPct val="150000"/>
              </a:lnSpc>
            </a:pPr>
            <a:r>
              <a:rPr lang="zh-CN" altLang="zh-CN" sz="2400" dirty="0">
                <a:latin typeface="仿宋" panose="02010609060101010101" charset="-122"/>
                <a:ea typeface="仿宋" panose="02010609060101010101" charset="-122"/>
              </a:rPr>
              <a:t>【例</a:t>
            </a:r>
            <a:r>
              <a:rPr lang="en-US" altLang="zh-CN" sz="2400" dirty="0">
                <a:latin typeface="仿宋" panose="02010609060101010101" charset="-122"/>
                <a:ea typeface="仿宋" panose="02010609060101010101" charset="-122"/>
              </a:rPr>
              <a:t>5-1</a:t>
            </a:r>
            <a:r>
              <a:rPr lang="zh-CN" altLang="zh-CN" sz="2400" dirty="0">
                <a:latin typeface="仿宋" panose="02010609060101010101" charset="-122"/>
                <a:ea typeface="仿宋" panose="02010609060101010101" charset="-122"/>
              </a:rPr>
              <a:t>】设参考模式（或称模板）为四输入、三输出的样本，如表</a:t>
            </a:r>
            <a:r>
              <a:rPr lang="en-US" altLang="zh-CN" sz="2400" dirty="0">
                <a:latin typeface="仿宋" panose="02010609060101010101" charset="-122"/>
                <a:ea typeface="仿宋" panose="02010609060101010101" charset="-122"/>
              </a:rPr>
              <a:t>5-1</a:t>
            </a:r>
            <a:r>
              <a:rPr lang="zh-CN" altLang="zh-CN" sz="2400" dirty="0">
                <a:latin typeface="仿宋" panose="02010609060101010101" charset="-122"/>
                <a:ea typeface="仿宋" panose="02010609060101010101" charset="-122"/>
              </a:rPr>
              <a:t>所示，设计</a:t>
            </a:r>
            <a:r>
              <a:rPr lang="en-US" altLang="zh-CN" sz="2400" dirty="0">
                <a:latin typeface="仿宋" panose="02010609060101010101" charset="-122"/>
                <a:ea typeface="仿宋" panose="02010609060101010101" charset="-122"/>
              </a:rPr>
              <a:t>BP</a:t>
            </a:r>
            <a:r>
              <a:rPr lang="zh-CN" altLang="zh-CN" sz="2400" dirty="0">
                <a:latin typeface="仿宋" panose="02010609060101010101" charset="-122"/>
                <a:ea typeface="仿宋" panose="02010609060101010101" charset="-122"/>
              </a:rPr>
              <a:t>神经网络，并计算测试样本的输出。测试样本的输入模式如表</a:t>
            </a:r>
            <a:r>
              <a:rPr lang="en-US" altLang="zh-CN" sz="2400" dirty="0">
                <a:latin typeface="仿宋" panose="02010609060101010101" charset="-122"/>
                <a:ea typeface="仿宋" panose="02010609060101010101" charset="-122"/>
              </a:rPr>
              <a:t>5-2</a:t>
            </a:r>
            <a:r>
              <a:rPr lang="zh-CN" altLang="zh-CN" sz="2400" dirty="0">
                <a:latin typeface="仿宋" panose="02010609060101010101" charset="-122"/>
                <a:ea typeface="仿宋" panose="02010609060101010101" charset="-122"/>
              </a:rPr>
              <a:t>所示。</a:t>
            </a:r>
            <a:endParaRPr lang="zh-CN" altLang="zh-CN" sz="2400" dirty="0">
              <a:latin typeface="仿宋" panose="02010609060101010101" charset="-122"/>
              <a:ea typeface="仿宋" panose="02010609060101010101" charset="-122"/>
            </a:endParaRPr>
          </a:p>
          <a:p>
            <a:endParaRPr lang="zh-CN" altLang="en-US" sz="2400" dirty="0">
              <a:latin typeface="仿宋" panose="02010609060101010101" charset="-122"/>
              <a:ea typeface="仿宋" panose="02010609060101010101" charset="-122"/>
            </a:endParaRPr>
          </a:p>
        </p:txBody>
      </p:sp>
      <p:pic>
        <p:nvPicPr>
          <p:cNvPr id="60419" name="Picture 2"/>
          <p:cNvPicPr>
            <a:picLocks noChangeAspect="1"/>
          </p:cNvPicPr>
          <p:nvPr/>
        </p:nvPicPr>
        <p:blipFill>
          <a:blip r:embed="rId1"/>
          <a:stretch>
            <a:fillRect/>
          </a:stretch>
        </p:blipFill>
        <p:spPr>
          <a:xfrm>
            <a:off x="2490788" y="3824288"/>
            <a:ext cx="6530975" cy="2101850"/>
          </a:xfrm>
          <a:prstGeom prst="rect">
            <a:avLst/>
          </a:prstGeom>
          <a:noFill/>
          <a:ln w="9525">
            <a:noFill/>
          </a:ln>
        </p:spPr>
      </p:pic>
      <p:sp>
        <p:nvSpPr>
          <p:cNvPr id="4" name="TextBox 3"/>
          <p:cNvSpPr txBox="1"/>
          <p:nvPr/>
        </p:nvSpPr>
        <p:spPr>
          <a:xfrm>
            <a:off x="4435475" y="3340100"/>
            <a:ext cx="3321050" cy="414338"/>
          </a:xfrm>
          <a:prstGeom prst="rect">
            <a:avLst/>
          </a:prstGeom>
          <a:noFill/>
        </p:spPr>
        <p:txBody>
          <a:bodyPr wrap="square" rtlCol="0">
            <a:spAutoFit/>
          </a:bodyPr>
          <a:lstStyle/>
          <a:p>
            <a:pPr fontAlgn="auto"/>
            <a:r>
              <a:rPr lang="zh-CN" altLang="zh-CN" sz="2000" noProof="1" dirty="0">
                <a:latin typeface="仿宋" panose="02010609060101010101" charset="-122"/>
                <a:ea typeface="仿宋" panose="02010609060101010101" charset="-122"/>
                <a:cs typeface="仿宋" panose="02010609060101010101" charset="-122"/>
              </a:rPr>
              <a:t>表</a:t>
            </a:r>
            <a:r>
              <a:rPr lang="en-US" altLang="zh-CN" sz="2000" noProof="1" dirty="0">
                <a:latin typeface="仿宋" panose="02010609060101010101" charset="-122"/>
                <a:ea typeface="仿宋" panose="02010609060101010101" charset="-122"/>
                <a:cs typeface="仿宋" panose="02010609060101010101" charset="-122"/>
              </a:rPr>
              <a:t>5-1  </a:t>
            </a:r>
            <a:r>
              <a:rPr lang="zh-CN" altLang="zh-CN" sz="2000" noProof="1" dirty="0">
                <a:latin typeface="仿宋" panose="02010609060101010101" charset="-122"/>
                <a:ea typeface="仿宋" panose="02010609060101010101" charset="-122"/>
                <a:cs typeface="仿宋" panose="02010609060101010101" charset="-122"/>
              </a:rPr>
              <a:t>参考模式</a:t>
            </a:r>
            <a:endParaRPr lang="zh-CN" altLang="zh-CN" sz="2005" noProof="1" dirty="0"/>
          </a:p>
          <a:p>
            <a:pPr fontAlgn="auto"/>
            <a:endParaRPr lang="zh-CN" altLang="en-US" sz="100" noProof="1" dirty="0"/>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2"/>
          <p:cNvSpPr txBox="1"/>
          <p:nvPr/>
        </p:nvSpPr>
        <p:spPr>
          <a:xfrm>
            <a:off x="1547813" y="180975"/>
            <a:ext cx="9023350" cy="355600"/>
          </a:xfrm>
          <a:prstGeom prst="rect">
            <a:avLst/>
          </a:prstGeom>
          <a:noFill/>
        </p:spPr>
        <p:txBody>
          <a:bodyPr wrap="square" lIns="0" tIns="0" rIns="0" bIns="0" rtlCol="0">
            <a:spAutoFit/>
          </a:bodyPr>
          <a:lstStyle/>
          <a:p>
            <a:pPr fontAlgn="auto" latinLnBrk="1">
              <a:lnSpc>
                <a:spcPts val="2775"/>
              </a:lnSpc>
              <a:spcAft>
                <a:spcPts val="1390"/>
              </a:spcAft>
            </a:pPr>
            <a:r>
              <a:rPr lang="zh-CN" altLang="en-US" sz="2780" noProof="1" dirty="0" smtClean="0">
                <a:solidFill>
                  <a:srgbClr val="E33E22"/>
                </a:solidFill>
                <a:latin typeface="Times New Roman" panose="02020603050405020304" pitchFamily="65" charset="-122"/>
                <a:ea typeface="黑体" panose="02010609060101010101" pitchFamily="65" charset="-122"/>
                <a:cs typeface="+mn-cs"/>
              </a:rPr>
              <a:t>神经网络应用实例解析</a:t>
            </a:r>
            <a:endParaRPr lang="zh-CN" altLang="en-US" sz="100" noProof="1" dirty="0"/>
          </a:p>
        </p:txBody>
      </p:sp>
      <p:sp>
        <p:nvSpPr>
          <p:cNvPr id="64514" name="Rectangle 17"/>
          <p:cNvSpPr/>
          <p:nvPr/>
        </p:nvSpPr>
        <p:spPr>
          <a:xfrm>
            <a:off x="1512888" y="-53975"/>
            <a:ext cx="309562" cy="107950"/>
          </a:xfrm>
          <a:prstGeom prst="rect">
            <a:avLst/>
          </a:prstGeom>
          <a:noFill/>
          <a:ln w="9525">
            <a:noFill/>
          </a:ln>
        </p:spPr>
        <p:txBody>
          <a:bodyPr wrap="none" lIns="91677" tIns="45838" rIns="91677" bIns="45838" anchor="ctr" anchorCtr="0">
            <a:spAutoFit/>
          </a:bodyPr>
          <a:p>
            <a:endParaRPr lang="zh-CN" altLang="en-US" sz="100">
              <a:latin typeface="Arial" panose="020B0604020202020204" pitchFamily="34" charset="0"/>
              <a:ea typeface="微软雅黑" panose="020B0503020204020204" pitchFamily="34" charset="-122"/>
            </a:endParaRPr>
          </a:p>
        </p:txBody>
      </p:sp>
      <p:sp>
        <p:nvSpPr>
          <p:cNvPr id="64515" name="Rectangle 19"/>
          <p:cNvSpPr/>
          <p:nvPr/>
        </p:nvSpPr>
        <p:spPr>
          <a:xfrm>
            <a:off x="1512888" y="-53975"/>
            <a:ext cx="309562" cy="107950"/>
          </a:xfrm>
          <a:prstGeom prst="rect">
            <a:avLst/>
          </a:prstGeom>
          <a:noFill/>
          <a:ln w="9525">
            <a:noFill/>
          </a:ln>
        </p:spPr>
        <p:txBody>
          <a:bodyPr wrap="none" lIns="91677" tIns="45838" rIns="91677" bIns="45838" anchor="ctr" anchorCtr="0">
            <a:spAutoFit/>
          </a:bodyPr>
          <a:p>
            <a:endParaRPr lang="zh-CN" altLang="en-US" sz="100">
              <a:latin typeface="Arial" panose="020B0604020202020204" pitchFamily="34" charset="0"/>
              <a:ea typeface="微软雅黑" panose="020B0503020204020204" pitchFamily="34" charset="-122"/>
            </a:endParaRPr>
          </a:p>
        </p:txBody>
      </p:sp>
      <p:sp>
        <p:nvSpPr>
          <p:cNvPr id="64516" name="Rectangle 21"/>
          <p:cNvSpPr/>
          <p:nvPr/>
        </p:nvSpPr>
        <p:spPr>
          <a:xfrm>
            <a:off x="1512888" y="-53975"/>
            <a:ext cx="309562" cy="107950"/>
          </a:xfrm>
          <a:prstGeom prst="rect">
            <a:avLst/>
          </a:prstGeom>
          <a:noFill/>
          <a:ln w="9525">
            <a:noFill/>
          </a:ln>
        </p:spPr>
        <p:txBody>
          <a:bodyPr wrap="none" lIns="91677" tIns="45838" rIns="91677" bIns="45838" anchor="ctr" anchorCtr="0">
            <a:spAutoFit/>
          </a:bodyPr>
          <a:p>
            <a:endParaRPr lang="zh-CN" altLang="en-US" sz="100">
              <a:latin typeface="Arial" panose="020B0604020202020204" pitchFamily="34" charset="0"/>
              <a:ea typeface="微软雅黑" panose="020B0503020204020204" pitchFamily="34" charset="-122"/>
            </a:endParaRPr>
          </a:p>
        </p:txBody>
      </p:sp>
      <p:sp>
        <p:nvSpPr>
          <p:cNvPr id="64517" name="Rectangle 23"/>
          <p:cNvSpPr/>
          <p:nvPr/>
        </p:nvSpPr>
        <p:spPr>
          <a:xfrm>
            <a:off x="1512888" y="-53975"/>
            <a:ext cx="309562" cy="107950"/>
          </a:xfrm>
          <a:prstGeom prst="rect">
            <a:avLst/>
          </a:prstGeom>
          <a:noFill/>
          <a:ln w="9525">
            <a:noFill/>
          </a:ln>
        </p:spPr>
        <p:txBody>
          <a:bodyPr wrap="none" lIns="91677" tIns="45838" rIns="91677" bIns="45838" anchor="ctr" anchorCtr="0">
            <a:spAutoFit/>
          </a:bodyPr>
          <a:p>
            <a:endParaRPr lang="zh-CN" altLang="en-US" sz="100">
              <a:latin typeface="Arial" panose="020B0604020202020204" pitchFamily="34" charset="0"/>
              <a:ea typeface="微软雅黑" panose="020B0503020204020204" pitchFamily="34" charset="-122"/>
            </a:endParaRPr>
          </a:p>
        </p:txBody>
      </p:sp>
      <p:sp>
        <p:nvSpPr>
          <p:cNvPr id="64518" name="Rectangle 25"/>
          <p:cNvSpPr/>
          <p:nvPr/>
        </p:nvSpPr>
        <p:spPr>
          <a:xfrm>
            <a:off x="1512888" y="-53975"/>
            <a:ext cx="309562" cy="107950"/>
          </a:xfrm>
          <a:prstGeom prst="rect">
            <a:avLst/>
          </a:prstGeom>
          <a:noFill/>
          <a:ln w="9525">
            <a:noFill/>
          </a:ln>
        </p:spPr>
        <p:txBody>
          <a:bodyPr wrap="none" lIns="91677" tIns="45838" rIns="91677" bIns="45838" anchor="ctr" anchorCtr="0">
            <a:spAutoFit/>
          </a:bodyPr>
          <a:p>
            <a:endParaRPr lang="zh-CN" altLang="en-US" sz="100">
              <a:latin typeface="Arial" panose="020B0604020202020204" pitchFamily="34" charset="0"/>
              <a:ea typeface="微软雅黑" panose="020B0503020204020204" pitchFamily="34" charset="-122"/>
            </a:endParaRPr>
          </a:p>
        </p:txBody>
      </p:sp>
      <p:sp>
        <p:nvSpPr>
          <p:cNvPr id="64519" name="Rectangle 32"/>
          <p:cNvSpPr/>
          <p:nvPr/>
        </p:nvSpPr>
        <p:spPr>
          <a:xfrm>
            <a:off x="1512888" y="-53975"/>
            <a:ext cx="309562" cy="107950"/>
          </a:xfrm>
          <a:prstGeom prst="rect">
            <a:avLst/>
          </a:prstGeom>
          <a:noFill/>
          <a:ln w="9525">
            <a:noFill/>
          </a:ln>
        </p:spPr>
        <p:txBody>
          <a:bodyPr wrap="none" lIns="91677" tIns="45838" rIns="91677" bIns="45838" anchor="ctr" anchorCtr="0">
            <a:spAutoFit/>
          </a:bodyPr>
          <a:p>
            <a:endParaRPr lang="zh-CN" altLang="en-US" sz="100">
              <a:latin typeface="Arial" panose="020B0604020202020204" pitchFamily="34" charset="0"/>
              <a:ea typeface="微软雅黑" panose="020B0503020204020204" pitchFamily="34" charset="-122"/>
            </a:endParaRPr>
          </a:p>
        </p:txBody>
      </p:sp>
      <p:sp>
        <p:nvSpPr>
          <p:cNvPr id="64520" name="Rectangle 106"/>
          <p:cNvSpPr/>
          <p:nvPr/>
        </p:nvSpPr>
        <p:spPr>
          <a:xfrm>
            <a:off x="1512888" y="-53975"/>
            <a:ext cx="309562" cy="107950"/>
          </a:xfrm>
          <a:prstGeom prst="rect">
            <a:avLst/>
          </a:prstGeom>
          <a:noFill/>
          <a:ln w="9525">
            <a:noFill/>
          </a:ln>
        </p:spPr>
        <p:txBody>
          <a:bodyPr wrap="none" lIns="91677" tIns="45838" rIns="91677" bIns="45838" anchor="ctr" anchorCtr="0">
            <a:spAutoFit/>
          </a:bodyPr>
          <a:p>
            <a:endParaRPr lang="zh-CN" altLang="en-US" sz="100">
              <a:latin typeface="Arial" panose="020B0604020202020204" pitchFamily="34" charset="0"/>
              <a:ea typeface="微软雅黑" panose="020B0503020204020204" pitchFamily="34" charset="-122"/>
            </a:endParaRPr>
          </a:p>
        </p:txBody>
      </p:sp>
      <p:sp>
        <p:nvSpPr>
          <p:cNvPr id="64521" name="文本框 99"/>
          <p:cNvSpPr txBox="1"/>
          <p:nvPr/>
        </p:nvSpPr>
        <p:spPr>
          <a:xfrm>
            <a:off x="1050925" y="962025"/>
            <a:ext cx="9390063" cy="4154488"/>
          </a:xfrm>
          <a:prstGeom prst="rect">
            <a:avLst/>
          </a:prstGeom>
          <a:noFill/>
          <a:ln w="9525">
            <a:noFill/>
          </a:ln>
        </p:spPr>
        <p:txBody>
          <a:bodyPr wrap="square" anchor="t" anchorCtr="0">
            <a:spAutoFit/>
          </a:bodyPr>
          <a:p>
            <a:r>
              <a:rPr lang="en-US" altLang="zh-CN" sz="2400">
                <a:latin typeface="Arial" panose="020B0604020202020204" pitchFamily="34" charset="0"/>
                <a:ea typeface="仿宋" panose="02010609060101010101" charset="-122"/>
              </a:rPr>
              <a:t>        </a:t>
            </a:r>
            <a:r>
              <a:rPr lang="zh-CN" altLang="zh-CN" sz="2400">
                <a:latin typeface="仿宋" panose="02010609060101010101" charset="-122"/>
                <a:ea typeface="仿宋" panose="02010609060101010101" charset="-122"/>
              </a:rPr>
              <a:t>根据表5-</a:t>
            </a:r>
            <a:r>
              <a:rPr lang="en-US" altLang="zh-CN" sz="2400">
                <a:latin typeface="仿宋" panose="02010609060101010101" charset="-122"/>
                <a:ea typeface="仿宋" panose="02010609060101010101" charset="-122"/>
              </a:rPr>
              <a:t>2</a:t>
            </a:r>
            <a:r>
              <a:rPr lang="zh-CN" altLang="zh-CN" sz="2400">
                <a:latin typeface="仿宋" panose="02010609060101010101" charset="-122"/>
                <a:ea typeface="仿宋" panose="02010609060101010101" charset="-122"/>
              </a:rPr>
              <a:t>给出的输入输出样本的形式，所设计的BP神经网络输入层应含有4个神经元，输出层应含有3个神经元，如果设计含有一个隐含层的BP神经网络，隐含层神经元的数量可根据问题的复杂程度按经验选取。这里隐含层选择9个神经元，则所设计的神经网络结构为4-9-3的结构形式。</a:t>
            </a:r>
            <a:endParaRPr lang="zh-CN" altLang="zh-CN" sz="2400">
              <a:latin typeface="仿宋" panose="02010609060101010101" charset="-122"/>
              <a:ea typeface="仿宋" panose="02010609060101010101" charset="-122"/>
            </a:endParaRPr>
          </a:p>
          <a:p>
            <a:r>
              <a:rPr lang="zh-CN" altLang="en-US" sz="2400">
                <a:latin typeface="仿宋" panose="02010609060101010101" charset="-122"/>
                <a:ea typeface="仿宋" panose="02010609060101010101" charset="-122"/>
              </a:rPr>
              <a:t>（1）BP网络初始参数选取。</a:t>
            </a:r>
            <a:endParaRPr lang="zh-CN" altLang="en-US" sz="2400">
              <a:latin typeface="仿宋" panose="02010609060101010101" charset="-122"/>
              <a:ea typeface="仿宋" panose="02010609060101010101" charset="-122"/>
            </a:endParaRPr>
          </a:p>
          <a:p>
            <a:r>
              <a:rPr lang="zh-CN" altLang="en-US" sz="2400">
                <a:latin typeface="仿宋" panose="02010609060101010101" charset="-122"/>
                <a:ea typeface="仿宋" panose="02010609060101010101" charset="-122"/>
              </a:rPr>
              <a:t>    初始网络权值矢量      和     取     之间的随机值，学习效率为      ，动量因子为      。</a:t>
            </a:r>
            <a:endParaRPr lang="zh-CN" altLang="en-US" sz="2400">
              <a:latin typeface="仿宋" panose="02010609060101010101" charset="-122"/>
              <a:ea typeface="仿宋" panose="02010609060101010101" charset="-122"/>
            </a:endParaRPr>
          </a:p>
          <a:p>
            <a:r>
              <a:rPr lang="zh-CN" altLang="en-US" sz="2400">
                <a:latin typeface="仿宋" panose="02010609060101010101" charset="-122"/>
                <a:ea typeface="仿宋" panose="02010609060101010101" charset="-122"/>
              </a:rPr>
              <a:t>（2）测试结果。</a:t>
            </a:r>
            <a:endParaRPr lang="zh-CN" altLang="en-US" sz="2400">
              <a:latin typeface="仿宋" panose="02010609060101010101" charset="-122"/>
              <a:ea typeface="仿宋" panose="02010609060101010101" charset="-122"/>
            </a:endParaRPr>
          </a:p>
          <a:p>
            <a:r>
              <a:rPr lang="zh-CN" altLang="en-US" sz="2400">
                <a:latin typeface="仿宋" panose="02010609060101010101" charset="-122"/>
                <a:ea typeface="仿宋" panose="02010609060101010101" charset="-122"/>
              </a:rPr>
              <a:t>     网络训练结束后，将测试样本输入到网络中，即可计算测试样本的输出结果。</a:t>
            </a:r>
            <a:endParaRPr lang="zh-CN" altLang="en-US" sz="2400">
              <a:latin typeface="仿宋" panose="02010609060101010101" charset="-122"/>
              <a:ea typeface="仿宋" panose="02010609060101010101" charset="-122"/>
            </a:endParaRPr>
          </a:p>
        </p:txBody>
      </p:sp>
      <p:graphicFrame>
        <p:nvGraphicFramePr>
          <p:cNvPr id="64522" name="对象 339"/>
          <p:cNvGraphicFramePr>
            <a:graphicFrameLocks noChangeAspect="1"/>
          </p:cNvGraphicFramePr>
          <p:nvPr/>
        </p:nvGraphicFramePr>
        <p:xfrm>
          <a:off x="4194175" y="3262313"/>
          <a:ext cx="790575" cy="333375"/>
        </p:xfrm>
        <a:graphic>
          <a:graphicData uri="http://schemas.openxmlformats.org/presentationml/2006/ole">
            <mc:AlternateContent xmlns:mc="http://schemas.openxmlformats.org/markup-compatibility/2006">
              <mc:Choice xmlns:v="urn:schemas-microsoft-com:vml" Requires="v">
                <p:oleObj spid="_x0000_s3122" name="" r:id="rId1" imgW="596900" imgH="241300" progId="Equation.KSEE3">
                  <p:embed/>
                </p:oleObj>
              </mc:Choice>
              <mc:Fallback>
                <p:oleObj name="" r:id="rId1" imgW="596900" imgH="241300" progId="Equation.KSEE3">
                  <p:embed/>
                  <p:pic>
                    <p:nvPicPr>
                      <p:cNvPr id="0" name="图片 3121"/>
                      <p:cNvPicPr/>
                      <p:nvPr/>
                    </p:nvPicPr>
                    <p:blipFill>
                      <a:blip r:embed="rId2"/>
                      <a:stretch>
                        <a:fillRect/>
                      </a:stretch>
                    </p:blipFill>
                    <p:spPr>
                      <a:xfrm>
                        <a:off x="4194175" y="3262313"/>
                        <a:ext cx="790575" cy="333375"/>
                      </a:xfrm>
                      <a:prstGeom prst="rect">
                        <a:avLst/>
                      </a:prstGeom>
                      <a:noFill/>
                      <a:ln w="38100">
                        <a:noFill/>
                        <a:miter/>
                      </a:ln>
                    </p:spPr>
                  </p:pic>
                </p:oleObj>
              </mc:Fallback>
            </mc:AlternateContent>
          </a:graphicData>
        </a:graphic>
      </p:graphicFrame>
      <p:graphicFrame>
        <p:nvGraphicFramePr>
          <p:cNvPr id="64523" name="对象 340"/>
          <p:cNvGraphicFramePr>
            <a:graphicFrameLocks noChangeAspect="1"/>
          </p:cNvGraphicFramePr>
          <p:nvPr/>
        </p:nvGraphicFramePr>
        <p:xfrm>
          <a:off x="5384800" y="3238500"/>
          <a:ext cx="784225" cy="311150"/>
        </p:xfrm>
        <a:graphic>
          <a:graphicData uri="http://schemas.openxmlformats.org/presentationml/2006/ole">
            <mc:AlternateContent xmlns:mc="http://schemas.openxmlformats.org/markup-compatibility/2006">
              <mc:Choice xmlns:v="urn:schemas-microsoft-com:vml" Requires="v">
                <p:oleObj spid="_x0000_s3123" name="" r:id="rId3" imgW="609600" imgH="241300" progId="Equation.KSEE3">
                  <p:embed/>
                </p:oleObj>
              </mc:Choice>
              <mc:Fallback>
                <p:oleObj name="" r:id="rId3" imgW="609600" imgH="241300" progId="Equation.KSEE3">
                  <p:embed/>
                  <p:pic>
                    <p:nvPicPr>
                      <p:cNvPr id="0" name="图片 3122"/>
                      <p:cNvPicPr/>
                      <p:nvPr/>
                    </p:nvPicPr>
                    <p:blipFill>
                      <a:blip r:embed="rId4"/>
                      <a:stretch>
                        <a:fillRect/>
                      </a:stretch>
                    </p:blipFill>
                    <p:spPr>
                      <a:xfrm>
                        <a:off x="5384800" y="3238500"/>
                        <a:ext cx="784225" cy="311150"/>
                      </a:xfrm>
                      <a:prstGeom prst="rect">
                        <a:avLst/>
                      </a:prstGeom>
                      <a:noFill/>
                      <a:ln w="38100">
                        <a:noFill/>
                        <a:miter/>
                      </a:ln>
                    </p:spPr>
                  </p:pic>
                </p:oleObj>
              </mc:Fallback>
            </mc:AlternateContent>
          </a:graphicData>
        </a:graphic>
      </p:graphicFrame>
      <p:graphicFrame>
        <p:nvGraphicFramePr>
          <p:cNvPr id="64524" name="对象 341"/>
          <p:cNvGraphicFramePr>
            <a:graphicFrameLocks noChangeAspect="1"/>
          </p:cNvGraphicFramePr>
          <p:nvPr/>
        </p:nvGraphicFramePr>
        <p:xfrm>
          <a:off x="6486525" y="3203575"/>
          <a:ext cx="730250" cy="346075"/>
        </p:xfrm>
        <a:graphic>
          <a:graphicData uri="http://schemas.openxmlformats.org/presentationml/2006/ole">
            <mc:AlternateContent xmlns:mc="http://schemas.openxmlformats.org/markup-compatibility/2006">
              <mc:Choice xmlns:v="urn:schemas-microsoft-com:vml" Requires="v">
                <p:oleObj spid="_x0000_s3124" name="" r:id="rId5" imgW="457200" imgH="215900" progId="Equation.KSEE3">
                  <p:embed/>
                </p:oleObj>
              </mc:Choice>
              <mc:Fallback>
                <p:oleObj name="" r:id="rId5" imgW="457200" imgH="215900" progId="Equation.KSEE3">
                  <p:embed/>
                  <p:pic>
                    <p:nvPicPr>
                      <p:cNvPr id="0" name="图片 3123"/>
                      <p:cNvPicPr/>
                      <p:nvPr/>
                    </p:nvPicPr>
                    <p:blipFill>
                      <a:blip r:embed="rId6"/>
                      <a:stretch>
                        <a:fillRect/>
                      </a:stretch>
                    </p:blipFill>
                    <p:spPr>
                      <a:xfrm>
                        <a:off x="6486525" y="3203575"/>
                        <a:ext cx="730250" cy="346075"/>
                      </a:xfrm>
                      <a:prstGeom prst="rect">
                        <a:avLst/>
                      </a:prstGeom>
                      <a:noFill/>
                      <a:ln w="38100">
                        <a:noFill/>
                        <a:miter/>
                      </a:ln>
                    </p:spPr>
                  </p:pic>
                </p:oleObj>
              </mc:Fallback>
            </mc:AlternateContent>
          </a:graphicData>
        </a:graphic>
      </p:graphicFrame>
      <p:graphicFrame>
        <p:nvGraphicFramePr>
          <p:cNvPr id="64525" name="对象 342"/>
          <p:cNvGraphicFramePr>
            <a:graphicFrameLocks noChangeAspect="1"/>
          </p:cNvGraphicFramePr>
          <p:nvPr/>
        </p:nvGraphicFramePr>
        <p:xfrm>
          <a:off x="1822450" y="3595688"/>
          <a:ext cx="819150" cy="354012"/>
        </p:xfrm>
        <a:graphic>
          <a:graphicData uri="http://schemas.openxmlformats.org/presentationml/2006/ole">
            <mc:AlternateContent xmlns:mc="http://schemas.openxmlformats.org/markup-compatibility/2006">
              <mc:Choice xmlns:v="urn:schemas-microsoft-com:vml" Requires="v">
                <p:oleObj spid="_x0000_s3121" name="" r:id="rId7" imgW="469900" imgH="203200" progId="Equation.KSEE3">
                  <p:embed/>
                </p:oleObj>
              </mc:Choice>
              <mc:Fallback>
                <p:oleObj name="" r:id="rId7" imgW="469900" imgH="203200" progId="Equation.KSEE3">
                  <p:embed/>
                  <p:pic>
                    <p:nvPicPr>
                      <p:cNvPr id="0" name="图片 3120"/>
                      <p:cNvPicPr/>
                      <p:nvPr/>
                    </p:nvPicPr>
                    <p:blipFill>
                      <a:blip r:embed="rId8"/>
                      <a:stretch>
                        <a:fillRect/>
                      </a:stretch>
                    </p:blipFill>
                    <p:spPr>
                      <a:xfrm>
                        <a:off x="1822450" y="3595688"/>
                        <a:ext cx="819150" cy="354012"/>
                      </a:xfrm>
                      <a:prstGeom prst="rect">
                        <a:avLst/>
                      </a:prstGeom>
                      <a:noFill/>
                      <a:ln w="38100">
                        <a:noFill/>
                        <a:miter/>
                      </a:ln>
                    </p:spPr>
                  </p:pic>
                </p:oleObj>
              </mc:Fallback>
            </mc:AlternateContent>
          </a:graphicData>
        </a:graphic>
      </p:graphicFrame>
      <p:graphicFrame>
        <p:nvGraphicFramePr>
          <p:cNvPr id="64526" name="对象 343"/>
          <p:cNvGraphicFramePr>
            <a:graphicFrameLocks noChangeAspect="1"/>
          </p:cNvGraphicFramePr>
          <p:nvPr/>
        </p:nvGraphicFramePr>
        <p:xfrm>
          <a:off x="4519613" y="3595688"/>
          <a:ext cx="925512" cy="293687"/>
        </p:xfrm>
        <a:graphic>
          <a:graphicData uri="http://schemas.openxmlformats.org/presentationml/2006/ole">
            <mc:AlternateContent xmlns:mc="http://schemas.openxmlformats.org/markup-compatibility/2006">
              <mc:Choice xmlns:v="urn:schemas-microsoft-com:vml" Requires="v">
                <p:oleObj spid="_x0000_s3125" name="" r:id="rId9" imgW="558800" imgH="177165" progId="Equation.KSEE3">
                  <p:embed/>
                </p:oleObj>
              </mc:Choice>
              <mc:Fallback>
                <p:oleObj name="" r:id="rId9" imgW="558800" imgH="177165" progId="Equation.KSEE3">
                  <p:embed/>
                  <p:pic>
                    <p:nvPicPr>
                      <p:cNvPr id="0" name="图片 3124"/>
                      <p:cNvPicPr/>
                      <p:nvPr/>
                    </p:nvPicPr>
                    <p:blipFill>
                      <a:blip r:embed="rId10"/>
                      <a:stretch>
                        <a:fillRect/>
                      </a:stretch>
                    </p:blipFill>
                    <p:spPr>
                      <a:xfrm>
                        <a:off x="4519613" y="3595688"/>
                        <a:ext cx="925512" cy="293687"/>
                      </a:xfrm>
                      <a:prstGeom prst="rect">
                        <a:avLst/>
                      </a:prstGeom>
                      <a:noFill/>
                      <a:ln w="38100">
                        <a:noFill/>
                        <a:miter/>
                      </a:ln>
                    </p:spPr>
                  </p:pic>
                </p:oleObj>
              </mc:Fallback>
            </mc:AlternateContent>
          </a:graphicData>
        </a:graphic>
      </p:graphicFrame>
      <p:pic>
        <p:nvPicPr>
          <p:cNvPr id="3" name="图片 2"/>
          <p:cNvPicPr>
            <a:picLocks noChangeAspect="1"/>
          </p:cNvPicPr>
          <p:nvPr/>
        </p:nvPicPr>
        <p:blipFill>
          <a:blip r:embed="rId11"/>
          <a:stretch>
            <a:fillRect/>
          </a:stretch>
        </p:blipFill>
        <p:spPr>
          <a:xfrm>
            <a:off x="2118360" y="321945"/>
            <a:ext cx="7883525" cy="6365875"/>
          </a:xfrm>
          <a:prstGeom prst="rect">
            <a:avLst/>
          </a:prstGeom>
        </p:spPr>
      </p:pic>
    </p:spTree>
    <p:custDataLst>
      <p:tags r:id="rId1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2"/>
          <p:cNvSpPr txBox="1"/>
          <p:nvPr/>
        </p:nvSpPr>
        <p:spPr>
          <a:xfrm>
            <a:off x="1547813" y="180975"/>
            <a:ext cx="9023350" cy="355600"/>
          </a:xfrm>
          <a:prstGeom prst="rect">
            <a:avLst/>
          </a:prstGeom>
          <a:noFill/>
        </p:spPr>
        <p:txBody>
          <a:bodyPr wrap="square" lIns="0" tIns="0" rIns="0" bIns="0" rtlCol="0">
            <a:spAutoFit/>
          </a:bodyPr>
          <a:lstStyle/>
          <a:p>
            <a:pPr fontAlgn="auto" latinLnBrk="1">
              <a:lnSpc>
                <a:spcPts val="2775"/>
              </a:lnSpc>
              <a:spcAft>
                <a:spcPts val="1390"/>
              </a:spcAft>
            </a:pPr>
            <a:r>
              <a:rPr lang="zh-CN" altLang="en-US" sz="2780" noProof="1" dirty="0" smtClean="0">
                <a:solidFill>
                  <a:srgbClr val="E33E22"/>
                </a:solidFill>
                <a:latin typeface="Times New Roman" panose="02020603050405020304" pitchFamily="65" charset="-122"/>
                <a:ea typeface="黑体" panose="02010609060101010101" pitchFamily="65" charset="-122"/>
                <a:cs typeface="+mn-cs"/>
              </a:rPr>
              <a:t>神经网络应用实例解析</a:t>
            </a:r>
            <a:endParaRPr lang="zh-CN" altLang="en-US" sz="100" noProof="1" dirty="0"/>
          </a:p>
        </p:txBody>
      </p:sp>
      <p:pic>
        <p:nvPicPr>
          <p:cNvPr id="62466" name="Picture 3"/>
          <p:cNvPicPr>
            <a:picLocks noChangeAspect="1"/>
          </p:cNvPicPr>
          <p:nvPr/>
        </p:nvPicPr>
        <p:blipFill>
          <a:blip r:embed="rId1"/>
          <a:stretch>
            <a:fillRect/>
          </a:stretch>
        </p:blipFill>
        <p:spPr>
          <a:xfrm>
            <a:off x="3381375" y="1670050"/>
            <a:ext cx="5356225" cy="4306888"/>
          </a:xfrm>
          <a:prstGeom prst="rect">
            <a:avLst/>
          </a:prstGeom>
          <a:noFill/>
          <a:ln w="9525">
            <a:noFill/>
          </a:ln>
        </p:spPr>
      </p:pic>
      <p:sp>
        <p:nvSpPr>
          <p:cNvPr id="62467" name="TextBox 2"/>
          <p:cNvSpPr txBox="1"/>
          <p:nvPr/>
        </p:nvSpPr>
        <p:spPr>
          <a:xfrm>
            <a:off x="4325938" y="1093788"/>
            <a:ext cx="3538537" cy="398462"/>
          </a:xfrm>
          <a:prstGeom prst="rect">
            <a:avLst/>
          </a:prstGeom>
          <a:noFill/>
          <a:ln w="9525">
            <a:noFill/>
          </a:ln>
        </p:spPr>
        <p:txBody>
          <a:bodyPr wrap="square" anchor="t" anchorCtr="0">
            <a:spAutoFit/>
          </a:bodyPr>
          <a:p>
            <a:r>
              <a:rPr lang="zh-CN" altLang="zh-CN" sz="2000" dirty="0">
                <a:latin typeface="仿宋" panose="02010609060101010101" charset="-122"/>
                <a:ea typeface="仿宋" panose="02010609060101010101" charset="-122"/>
              </a:rPr>
              <a:t>表</a:t>
            </a:r>
            <a:r>
              <a:rPr lang="en-US" altLang="zh-CN" sz="2000" dirty="0">
                <a:latin typeface="仿宋" panose="02010609060101010101" charset="-122"/>
                <a:ea typeface="仿宋" panose="02010609060101010101" charset="-122"/>
              </a:rPr>
              <a:t>5-2  </a:t>
            </a:r>
            <a:r>
              <a:rPr lang="zh-CN" altLang="zh-CN" sz="2000" dirty="0">
                <a:latin typeface="仿宋" panose="02010609060101010101" charset="-122"/>
                <a:ea typeface="仿宋" panose="02010609060101010101" charset="-122"/>
              </a:rPr>
              <a:t>测试样本的输入模式</a:t>
            </a:r>
            <a:endParaRPr lang="zh-CN" altLang="zh-CN" sz="2000" dirty="0">
              <a:latin typeface="仿宋" panose="02010609060101010101" charset="-122"/>
              <a:ea typeface="仿宋" panose="02010609060101010101" charset="-122"/>
            </a:endParaRPr>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2"/>
          <p:cNvSpPr txBox="1"/>
          <p:nvPr/>
        </p:nvSpPr>
        <p:spPr>
          <a:xfrm>
            <a:off x="1547813" y="180975"/>
            <a:ext cx="9023350" cy="355600"/>
          </a:xfrm>
          <a:prstGeom prst="rect">
            <a:avLst/>
          </a:prstGeom>
          <a:noFill/>
        </p:spPr>
        <p:txBody>
          <a:bodyPr wrap="square" lIns="0" tIns="0" rIns="0" bIns="0" rtlCol="0">
            <a:spAutoFit/>
          </a:bodyPr>
          <a:lstStyle/>
          <a:p>
            <a:pPr fontAlgn="auto" latinLnBrk="1">
              <a:lnSpc>
                <a:spcPts val="2775"/>
              </a:lnSpc>
              <a:spcAft>
                <a:spcPts val="1390"/>
              </a:spcAft>
            </a:pPr>
            <a:r>
              <a:rPr lang="zh-CN" altLang="en-US" sz="2780" noProof="1" dirty="0" smtClean="0">
                <a:solidFill>
                  <a:srgbClr val="E33E22"/>
                </a:solidFill>
                <a:latin typeface="Times New Roman" panose="02020603050405020304" pitchFamily="65" charset="-122"/>
                <a:ea typeface="黑体" panose="02010609060101010101" pitchFamily="65" charset="-122"/>
                <a:cs typeface="+mn-cs"/>
              </a:rPr>
              <a:t>神经网络应用实例解析</a:t>
            </a:r>
            <a:endParaRPr lang="zh-CN" altLang="en-US" sz="100" noProof="1" dirty="0"/>
          </a:p>
        </p:txBody>
      </p:sp>
      <p:sp>
        <p:nvSpPr>
          <p:cNvPr id="62467" name="TextBox 2"/>
          <p:cNvSpPr txBox="1"/>
          <p:nvPr/>
        </p:nvSpPr>
        <p:spPr>
          <a:xfrm>
            <a:off x="4326255" y="1094105"/>
            <a:ext cx="3874770" cy="398780"/>
          </a:xfrm>
          <a:prstGeom prst="rect">
            <a:avLst/>
          </a:prstGeom>
          <a:noFill/>
          <a:ln w="9525">
            <a:noFill/>
          </a:ln>
        </p:spPr>
        <p:txBody>
          <a:bodyPr wrap="square" anchor="t" anchorCtr="0">
            <a:spAutoFit/>
          </a:bodyPr>
          <a:p>
            <a:r>
              <a:rPr lang="zh-CN" altLang="en-US" sz="2000" dirty="0">
                <a:latin typeface="仿宋" panose="02010609060101010101" charset="-122"/>
                <a:ea typeface="仿宋" panose="02010609060101010101" charset="-122"/>
              </a:rPr>
              <a:t>图</a:t>
            </a:r>
            <a:r>
              <a:rPr lang="en-US" altLang="zh-CN" sz="2000" dirty="0">
                <a:latin typeface="仿宋" panose="02010609060101010101" charset="-122"/>
                <a:ea typeface="仿宋" panose="02010609060101010101" charset="-122"/>
              </a:rPr>
              <a:t>5-3 Tensorflow</a:t>
            </a:r>
            <a:r>
              <a:rPr lang="zh-CN" altLang="en-US" sz="2000" dirty="0">
                <a:latin typeface="仿宋" panose="02010609060101010101" charset="-122"/>
                <a:ea typeface="仿宋" panose="02010609060101010101" charset="-122"/>
              </a:rPr>
              <a:t>搭建的</a:t>
            </a:r>
            <a:r>
              <a:rPr lang="en-US" altLang="zh-CN" sz="2000" dirty="0">
                <a:latin typeface="仿宋" panose="02010609060101010101" charset="-122"/>
                <a:ea typeface="仿宋" panose="02010609060101010101" charset="-122"/>
              </a:rPr>
              <a:t>BP</a:t>
            </a:r>
            <a:r>
              <a:rPr lang="zh-CN" altLang="en-US" sz="2000" dirty="0">
                <a:latin typeface="仿宋" panose="02010609060101010101" charset="-122"/>
                <a:ea typeface="仿宋" panose="02010609060101010101" charset="-122"/>
              </a:rPr>
              <a:t>网络</a:t>
            </a:r>
            <a:endParaRPr lang="zh-CN" altLang="en-US" sz="2000" dirty="0">
              <a:latin typeface="仿宋" panose="02010609060101010101" charset="-122"/>
              <a:ea typeface="仿宋" panose="02010609060101010101" charset="-122"/>
            </a:endParaRPr>
          </a:p>
        </p:txBody>
      </p:sp>
      <p:pic>
        <p:nvPicPr>
          <p:cNvPr id="3" name="图片 2"/>
          <p:cNvPicPr>
            <a:picLocks noChangeAspect="1"/>
          </p:cNvPicPr>
          <p:nvPr>
            <p:custDataLst>
              <p:tags r:id="rId1"/>
            </p:custDataLst>
          </p:nvPr>
        </p:nvPicPr>
        <p:blipFill>
          <a:blip r:embed="rId2"/>
          <a:stretch>
            <a:fillRect/>
          </a:stretch>
        </p:blipFill>
        <p:spPr>
          <a:xfrm>
            <a:off x="1343660" y="2049780"/>
            <a:ext cx="10040620" cy="2926080"/>
          </a:xfrm>
          <a:prstGeom prst="rect">
            <a:avLst/>
          </a:prstGeom>
        </p:spPr>
      </p:pic>
    </p:spTree>
    <p:custDataLst>
      <p:tags r:id="rId3"/>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endParaRPr lang="zh-CN" altLang="en-US"/>
          </a:p>
        </p:txBody>
      </p:sp>
      <p:pic>
        <p:nvPicPr>
          <p:cNvPr id="4" name="内容占位符 3"/>
          <p:cNvPicPr>
            <a:picLocks noChangeAspect="1"/>
          </p:cNvPicPr>
          <p:nvPr>
            <p:ph idx="1"/>
          </p:nvPr>
        </p:nvPicPr>
        <p:blipFill>
          <a:blip r:embed="rId1"/>
          <a:stretch>
            <a:fillRect/>
          </a:stretch>
        </p:blipFill>
        <p:spPr>
          <a:xfrm>
            <a:off x="1715770" y="2298700"/>
            <a:ext cx="8345170" cy="2861310"/>
          </a:xfrm>
          <a:prstGeom prst="rect">
            <a:avLst/>
          </a:prstGeom>
        </p:spPr>
      </p:pic>
      <p:sp>
        <p:nvSpPr>
          <p:cNvPr id="5" name="TextBox 2"/>
          <p:cNvSpPr txBox="1"/>
          <p:nvPr/>
        </p:nvSpPr>
        <p:spPr>
          <a:xfrm>
            <a:off x="1037273" y="443230"/>
            <a:ext cx="9023350" cy="355600"/>
          </a:xfrm>
          <a:prstGeom prst="rect">
            <a:avLst/>
          </a:prstGeom>
          <a:noFill/>
        </p:spPr>
        <p:txBody>
          <a:bodyPr wrap="square" lIns="0" tIns="0" rIns="0" bIns="0" rtlCol="0">
            <a:spAutoFit/>
          </a:bodyPr>
          <a:p>
            <a:pPr fontAlgn="auto" latinLnBrk="1">
              <a:lnSpc>
                <a:spcPts val="2775"/>
              </a:lnSpc>
              <a:spcAft>
                <a:spcPts val="1390"/>
              </a:spcAft>
            </a:pPr>
            <a:r>
              <a:rPr lang="zh-CN" altLang="en-US" sz="2780" noProof="1" dirty="0" smtClean="0">
                <a:solidFill>
                  <a:srgbClr val="E33E22"/>
                </a:solidFill>
                <a:latin typeface="Times New Roman" panose="02020603050405020304" pitchFamily="65" charset="-122"/>
                <a:ea typeface="黑体" panose="02010609060101010101" pitchFamily="65" charset="-122"/>
                <a:cs typeface="+mn-cs"/>
              </a:rPr>
              <a:t>神经网络应用实例解析</a:t>
            </a:r>
            <a:endParaRPr lang="zh-CN" altLang="en-US" sz="100" noProof="1" dirty="0"/>
          </a:p>
        </p:txBody>
      </p:sp>
      <p:sp>
        <p:nvSpPr>
          <p:cNvPr id="62467" name="TextBox 2"/>
          <p:cNvSpPr txBox="1"/>
          <p:nvPr/>
        </p:nvSpPr>
        <p:spPr>
          <a:xfrm>
            <a:off x="4239895" y="1552575"/>
            <a:ext cx="3874770" cy="398780"/>
          </a:xfrm>
          <a:prstGeom prst="rect">
            <a:avLst/>
          </a:prstGeom>
          <a:noFill/>
          <a:ln w="9525">
            <a:noFill/>
          </a:ln>
        </p:spPr>
        <p:txBody>
          <a:bodyPr wrap="square" anchor="t" anchorCtr="0">
            <a:spAutoFit/>
          </a:bodyPr>
          <a:p>
            <a:r>
              <a:rPr lang="zh-CN" altLang="en-US" sz="2000" dirty="0">
                <a:latin typeface="仿宋" panose="02010609060101010101" charset="-122"/>
                <a:ea typeface="仿宋" panose="02010609060101010101" charset="-122"/>
              </a:rPr>
              <a:t>图</a:t>
            </a:r>
            <a:r>
              <a:rPr lang="en-US" altLang="zh-CN" sz="2000" dirty="0">
                <a:latin typeface="仿宋" panose="02010609060101010101" charset="-122"/>
                <a:ea typeface="仿宋" panose="02010609060101010101" charset="-122"/>
              </a:rPr>
              <a:t>5-4 </a:t>
            </a:r>
            <a:r>
              <a:rPr lang="zh-CN" altLang="en-US" sz="2000" dirty="0">
                <a:latin typeface="仿宋" panose="02010609060101010101" charset="-122"/>
                <a:ea typeface="仿宋" panose="02010609060101010101" charset="-122"/>
              </a:rPr>
              <a:t>手动搭建的</a:t>
            </a:r>
            <a:r>
              <a:rPr lang="en-US" altLang="zh-CN" sz="2000" dirty="0">
                <a:latin typeface="仿宋" panose="02010609060101010101" charset="-122"/>
                <a:ea typeface="仿宋" panose="02010609060101010101" charset="-122"/>
              </a:rPr>
              <a:t>BP</a:t>
            </a:r>
            <a:r>
              <a:rPr lang="zh-CN" altLang="en-US" sz="2000" dirty="0">
                <a:latin typeface="仿宋" panose="02010609060101010101" charset="-122"/>
                <a:ea typeface="仿宋" panose="02010609060101010101" charset="-122"/>
              </a:rPr>
              <a:t>网络</a:t>
            </a:r>
            <a:endParaRPr lang="zh-CN" altLang="en-US" sz="2000" dirty="0">
              <a:latin typeface="仿宋" panose="02010609060101010101" charset="-122"/>
              <a:ea typeface="仿宋" panose="02010609060101010101" charset="-122"/>
            </a:endParaRPr>
          </a:p>
        </p:txBody>
      </p:sp>
      <p:sp>
        <p:nvSpPr>
          <p:cNvPr id="3" name="文本框 2"/>
          <p:cNvSpPr txBox="1"/>
          <p:nvPr/>
        </p:nvSpPr>
        <p:spPr>
          <a:xfrm>
            <a:off x="3013710" y="5775325"/>
            <a:ext cx="6164580" cy="368300"/>
          </a:xfrm>
          <a:prstGeom prst="rect">
            <a:avLst/>
          </a:prstGeom>
          <a:noFill/>
        </p:spPr>
        <p:txBody>
          <a:bodyPr wrap="none" rtlCol="0" anchor="t">
            <a:spAutoFit/>
          </a:bodyPr>
          <a:p>
            <a:r>
              <a:rPr lang="zh-CN" altLang="en-US">
                <a:sym typeface="+mn-ea"/>
              </a:rPr>
              <a:t>https://blog.csdn.net/qq_42633819/article/details/82903871</a:t>
            </a:r>
            <a:endParaRPr lang="zh-CN" altLang="en-US"/>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2"/>
          <p:cNvSpPr txBox="1"/>
          <p:nvPr/>
        </p:nvSpPr>
        <p:spPr>
          <a:xfrm>
            <a:off x="1547813" y="180975"/>
            <a:ext cx="9023350" cy="355600"/>
          </a:xfrm>
          <a:prstGeom prst="rect">
            <a:avLst/>
          </a:prstGeom>
          <a:noFill/>
        </p:spPr>
        <p:txBody>
          <a:bodyPr wrap="square" lIns="0" tIns="0" rIns="0" bIns="0" rtlCol="0">
            <a:spAutoFit/>
          </a:bodyPr>
          <a:lstStyle/>
          <a:p>
            <a:pPr fontAlgn="auto" latinLnBrk="1">
              <a:lnSpc>
                <a:spcPts val="2775"/>
              </a:lnSpc>
              <a:spcAft>
                <a:spcPts val="1390"/>
              </a:spcAft>
            </a:pPr>
            <a:r>
              <a:rPr lang="en-US" altLang="zh-CN" sz="2780" noProof="1" dirty="0" smtClean="0">
                <a:solidFill>
                  <a:srgbClr val="E33E22"/>
                </a:solidFill>
                <a:latin typeface="Times New Roman" panose="02020603050405020304" pitchFamily="65" charset="-122"/>
                <a:ea typeface="黑体" panose="02010609060101010101" pitchFamily="65" charset="-122"/>
                <a:cs typeface="+mn-cs"/>
              </a:rPr>
              <a:t> </a:t>
            </a:r>
            <a:r>
              <a:rPr lang="zh-CN" altLang="en-US" sz="2780" noProof="1" dirty="0" smtClean="0">
                <a:solidFill>
                  <a:srgbClr val="E33E22"/>
                </a:solidFill>
                <a:latin typeface="Times New Roman" panose="02020603050405020304" pitchFamily="65" charset="-122"/>
                <a:ea typeface="黑体" panose="02010609060101010101" pitchFamily="65" charset="-122"/>
                <a:cs typeface="+mn-cs"/>
              </a:rPr>
              <a:t>神经网络应用实例解析</a:t>
            </a:r>
            <a:endParaRPr lang="zh-CN" altLang="en-US" sz="100" noProof="1" dirty="0"/>
          </a:p>
        </p:txBody>
      </p:sp>
      <p:pic>
        <p:nvPicPr>
          <p:cNvPr id="66562" name="Picture 2"/>
          <p:cNvPicPr>
            <a:picLocks noGrp="1" noChangeAspect="1"/>
          </p:cNvPicPr>
          <p:nvPr>
            <p:ph idx="1"/>
          </p:nvPr>
        </p:nvPicPr>
        <p:blipFill>
          <a:blip r:embed="rId1"/>
          <a:stretch>
            <a:fillRect/>
          </a:stretch>
        </p:blipFill>
        <p:spPr>
          <a:xfrm>
            <a:off x="1835468" y="1371918"/>
            <a:ext cx="8447088" cy="4692650"/>
          </a:xfrm>
        </p:spPr>
      </p:pic>
      <p:sp>
        <p:nvSpPr>
          <p:cNvPr id="66563" name="TextBox 4"/>
          <p:cNvSpPr txBox="1"/>
          <p:nvPr/>
        </p:nvSpPr>
        <p:spPr>
          <a:xfrm>
            <a:off x="4637088" y="5842000"/>
            <a:ext cx="2889250" cy="106363"/>
          </a:xfrm>
          <a:prstGeom prst="rect">
            <a:avLst/>
          </a:prstGeom>
          <a:noFill/>
          <a:ln w="9525">
            <a:noFill/>
          </a:ln>
        </p:spPr>
        <p:txBody>
          <a:bodyPr wrap="square" anchor="t" anchorCtr="0">
            <a:spAutoFit/>
          </a:bodyPr>
          <a:p>
            <a:r>
              <a:rPr lang="zh-CN" altLang="zh-CN" sz="100" dirty="0">
                <a:latin typeface="Arial" panose="020B0604020202020204" pitchFamily="34" charset="0"/>
                <a:ea typeface="微软雅黑" panose="020B0503020204020204" pitchFamily="34" charset="-122"/>
              </a:rPr>
              <a:t>表</a:t>
            </a:r>
            <a:r>
              <a:rPr lang="en-US" altLang="zh-CN" sz="100" dirty="0">
                <a:latin typeface="Times New Roman" panose="02020603050405020304" pitchFamily="18" charset="0"/>
                <a:ea typeface="微软雅黑" panose="020B0503020204020204" pitchFamily="34" charset="-122"/>
              </a:rPr>
              <a:t>6-3</a:t>
            </a:r>
            <a:r>
              <a:rPr lang="en-US" altLang="zh-CN" sz="100" dirty="0">
                <a:latin typeface="Arial" panose="020B0604020202020204" pitchFamily="34" charset="0"/>
                <a:ea typeface="微软雅黑" panose="020B0503020204020204" pitchFamily="34" charset="-122"/>
              </a:rPr>
              <a:t>  </a:t>
            </a:r>
            <a:r>
              <a:rPr lang="zh-CN" altLang="zh-CN" sz="100" dirty="0">
                <a:latin typeface="Arial" panose="020B0604020202020204" pitchFamily="34" charset="0"/>
                <a:ea typeface="微软雅黑" panose="020B0503020204020204" pitchFamily="34" charset="-122"/>
              </a:rPr>
              <a:t>测试样本及结果</a:t>
            </a:r>
            <a:endParaRPr lang="zh-CN" altLang="zh-CN" sz="100" dirty="0">
              <a:latin typeface="Arial" panose="020B0604020202020204" pitchFamily="34" charset="0"/>
              <a:ea typeface="微软雅黑" panose="020B0503020204020204" pitchFamily="34" charset="-122"/>
            </a:endParaRPr>
          </a:p>
        </p:txBody>
      </p:sp>
      <p:sp>
        <p:nvSpPr>
          <p:cNvPr id="66564" name="文本框 2"/>
          <p:cNvSpPr txBox="1"/>
          <p:nvPr/>
        </p:nvSpPr>
        <p:spPr>
          <a:xfrm>
            <a:off x="4921250" y="769938"/>
            <a:ext cx="1784350" cy="368300"/>
          </a:xfrm>
          <a:prstGeom prst="rect">
            <a:avLst/>
          </a:prstGeom>
          <a:noFill/>
          <a:ln w="9525">
            <a:noFill/>
          </a:ln>
        </p:spPr>
        <p:txBody>
          <a:bodyPr wrap="none" anchor="t" anchorCtr="0">
            <a:spAutoFit/>
          </a:bodyPr>
          <a:p>
            <a:r>
              <a:rPr lang="zh-CN" altLang="en-US">
                <a:latin typeface="仿宋" panose="02010609060101010101" charset="-122"/>
                <a:ea typeface="仿宋" panose="02010609060101010101" charset="-122"/>
              </a:rPr>
              <a:t>表5-</a:t>
            </a:r>
            <a:r>
              <a:rPr lang="en-US" altLang="zh-CN">
                <a:latin typeface="仿宋" panose="02010609060101010101" charset="-122"/>
                <a:ea typeface="仿宋" panose="02010609060101010101" charset="-122"/>
              </a:rPr>
              <a:t>3 </a:t>
            </a:r>
            <a:r>
              <a:rPr lang="zh-CN" altLang="en-US">
                <a:latin typeface="仿宋" panose="02010609060101010101" charset="-122"/>
                <a:ea typeface="仿宋" panose="02010609060101010101" charset="-122"/>
              </a:rPr>
              <a:t>测试结果</a:t>
            </a:r>
            <a:endParaRPr lang="zh-CN" altLang="en-US">
              <a:latin typeface="Arial" panose="020B0604020202020204" pitchFamily="34" charset="0"/>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835785" y="4204335"/>
            <a:ext cx="12284075" cy="2653665"/>
          </a:xfrm>
          <a:prstGeom prst="rect">
            <a:avLst/>
          </a:prstGeom>
        </p:spPr>
      </p:pic>
    </p:spTree>
    <p:custDataLst>
      <p:tags r:id="rId3"/>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Box 5"/>
          <p:cNvSpPr txBox="1"/>
          <p:nvPr/>
        </p:nvSpPr>
        <p:spPr>
          <a:xfrm>
            <a:off x="588963" y="1263650"/>
            <a:ext cx="10628313" cy="5386388"/>
          </a:xfrm>
          <a:prstGeom prst="rect">
            <a:avLst/>
          </a:prstGeom>
          <a:noFill/>
        </p:spPr>
        <p:txBody>
          <a:bodyPr wrap="square" rtlCol="0">
            <a:spAutoFit/>
          </a:bodyPr>
          <a:lstStyle/>
          <a:p>
            <a:pPr fontAlgn="auto"/>
            <a:endParaRPr lang="en-US" altLang="zh-CN" sz="100" noProof="1" dirty="0"/>
          </a:p>
          <a:p>
            <a:pPr fontAlgn="auto"/>
            <a:endParaRPr lang="en-US" altLang="zh-CN" sz="100" noProof="1" dirty="0" smtClean="0"/>
          </a:p>
          <a:p>
            <a:pPr fontAlgn="auto"/>
            <a:endParaRPr lang="en-US" altLang="zh-CN" sz="100" noProof="1" dirty="0"/>
          </a:p>
          <a:p>
            <a:pPr fontAlgn="auto"/>
            <a:endParaRPr lang="en-US" altLang="zh-CN" sz="100" noProof="1" dirty="0" smtClean="0"/>
          </a:p>
          <a:p>
            <a:pPr fontAlgn="auto"/>
            <a:endParaRPr lang="en-US" altLang="zh-CN" sz="100" noProof="1" dirty="0"/>
          </a:p>
          <a:p>
            <a:pPr fontAlgn="auto"/>
            <a:endParaRPr lang="en-US" altLang="zh-CN" sz="100" noProof="1" dirty="0" smtClean="0"/>
          </a:p>
          <a:p>
            <a:pPr fontAlgn="auto"/>
            <a:endParaRPr lang="en-US" altLang="zh-CN" sz="100" noProof="1" dirty="0"/>
          </a:p>
          <a:p>
            <a:pPr fontAlgn="auto"/>
            <a:endParaRPr lang="en-US" altLang="zh-CN" sz="100" noProof="1" dirty="0" smtClean="0"/>
          </a:p>
          <a:p>
            <a:pPr fontAlgn="auto"/>
            <a:endParaRPr lang="en-US" altLang="zh-CN" sz="100" noProof="1" dirty="0"/>
          </a:p>
          <a:p>
            <a:pPr fontAlgn="auto"/>
            <a:endParaRPr lang="zh-CN" altLang="zh-CN" sz="100" noProof="1" dirty="0"/>
          </a:p>
          <a:p>
            <a:pPr algn="ctr" fontAlgn="auto"/>
            <a:endParaRPr lang="en-US" altLang="zh-CN" sz="100" noProof="1" dirty="0" smtClean="0"/>
          </a:p>
          <a:p>
            <a:pPr fontAlgn="auto"/>
            <a:r>
              <a:rPr lang="en-US" altLang="zh-CN" sz="2005" noProof="1" dirty="0" smtClean="0">
                <a:latin typeface="+mn-lt"/>
                <a:ea typeface="+mn-ea"/>
                <a:cs typeface="+mn-cs"/>
              </a:rPr>
              <a:t>                                            </a:t>
            </a:r>
            <a:endParaRPr lang="en-US" altLang="zh-CN" sz="2005" noProof="1" dirty="0" smtClean="0"/>
          </a:p>
          <a:p>
            <a:pPr fontAlgn="auto"/>
            <a:endParaRPr lang="en-US" altLang="zh-CN" sz="2005" noProof="1" dirty="0" smtClean="0"/>
          </a:p>
          <a:p>
            <a:pPr fontAlgn="auto"/>
            <a:endParaRPr lang="en-US" altLang="zh-CN" sz="2005" noProof="1" dirty="0" smtClean="0"/>
          </a:p>
          <a:p>
            <a:pPr fontAlgn="auto"/>
            <a:endParaRPr lang="en-US" altLang="zh-CN" sz="2005" noProof="1" dirty="0" smtClean="0"/>
          </a:p>
          <a:p>
            <a:pPr fontAlgn="auto"/>
            <a:endParaRPr lang="en-US" altLang="zh-CN" sz="2005" noProof="1" dirty="0" smtClean="0"/>
          </a:p>
          <a:p>
            <a:pPr fontAlgn="auto"/>
            <a:endParaRPr lang="en-US" altLang="zh-CN" sz="2005" noProof="1" dirty="0" smtClean="0"/>
          </a:p>
          <a:p>
            <a:pPr fontAlgn="auto"/>
            <a:endParaRPr lang="en-US" altLang="zh-CN" sz="2005" noProof="1" dirty="0" smtClean="0"/>
          </a:p>
          <a:p>
            <a:pPr fontAlgn="auto"/>
            <a:endParaRPr lang="en-US" altLang="zh-CN" sz="2005" noProof="1" dirty="0" smtClean="0"/>
          </a:p>
          <a:p>
            <a:pPr fontAlgn="auto"/>
            <a:endParaRPr lang="en-US" altLang="zh-CN" sz="2005" noProof="1" dirty="0" smtClean="0"/>
          </a:p>
          <a:p>
            <a:pPr fontAlgn="auto"/>
            <a:endParaRPr lang="en-US" altLang="zh-CN" sz="2005" noProof="1" dirty="0" smtClean="0"/>
          </a:p>
          <a:p>
            <a:pPr fontAlgn="auto"/>
            <a:endParaRPr lang="en-US" altLang="zh-CN" sz="2005" noProof="1" dirty="0" smtClean="0"/>
          </a:p>
          <a:p>
            <a:pPr fontAlgn="auto"/>
            <a:r>
              <a:rPr lang="en-US" altLang="zh-CN" sz="2005" noProof="1" dirty="0" smtClean="0">
                <a:latin typeface="+mn-lt"/>
                <a:ea typeface="+mn-ea"/>
                <a:cs typeface="+mn-cs"/>
              </a:rPr>
              <a:t>                                                        </a:t>
            </a:r>
            <a:r>
              <a:rPr lang="zh-CN" altLang="zh-CN" noProof="1" dirty="0" smtClean="0">
                <a:latin typeface="宋体" panose="02010600030101010101" pitchFamily="2" charset="-122"/>
                <a:ea typeface="宋体" panose="02010600030101010101" pitchFamily="2" charset="-122"/>
                <a:cs typeface="宋体" panose="02010600030101010101" pitchFamily="2" charset="-122"/>
              </a:rPr>
              <a:t>图</a:t>
            </a:r>
            <a:r>
              <a:rPr lang="en-US" altLang="zh-CN" noProof="1" dirty="0">
                <a:latin typeface="宋体" panose="02010600030101010101" pitchFamily="2" charset="-122"/>
                <a:ea typeface="宋体" panose="02010600030101010101" pitchFamily="2" charset="-122"/>
                <a:cs typeface="宋体" panose="02010600030101010101" pitchFamily="2" charset="-122"/>
              </a:rPr>
              <a:t>5-5  BP</a:t>
            </a:r>
            <a:r>
              <a:rPr lang="zh-CN" altLang="zh-CN" noProof="1" dirty="0">
                <a:latin typeface="宋体" panose="02010600030101010101" pitchFamily="2" charset="-122"/>
                <a:ea typeface="宋体" panose="02010600030101010101" pitchFamily="2" charset="-122"/>
                <a:cs typeface="宋体" panose="02010600030101010101" pitchFamily="2" charset="-122"/>
              </a:rPr>
              <a:t>网收敛</a:t>
            </a:r>
            <a:r>
              <a:rPr lang="zh-CN" altLang="zh-CN" noProof="1" dirty="0" smtClean="0">
                <a:latin typeface="宋体" panose="02010600030101010101" pitchFamily="2" charset="-122"/>
                <a:ea typeface="宋体" panose="02010600030101010101" pitchFamily="2" charset="-122"/>
                <a:cs typeface="宋体" panose="02010600030101010101" pitchFamily="2" charset="-122"/>
              </a:rPr>
              <a:t>过程</a:t>
            </a:r>
            <a:endParaRPr lang="zh-CN" altLang="zh-CN" noProof="1" dirty="0" smtClean="0">
              <a:latin typeface="宋体" panose="02010600030101010101" pitchFamily="2" charset="-122"/>
              <a:ea typeface="宋体" panose="02010600030101010101" pitchFamily="2" charset="-122"/>
              <a:cs typeface="宋体" panose="02010600030101010101" pitchFamily="2" charset="-122"/>
            </a:endParaRPr>
          </a:p>
          <a:p>
            <a:pPr fontAlgn="auto"/>
            <a:endParaRPr lang="en-US" altLang="zh-CN" sz="2005" noProof="1" dirty="0" smtClean="0">
              <a:latin typeface="Times New Roman" panose="02020603050405020304" pitchFamily="18" charset="0"/>
              <a:cs typeface="Times New Roman" panose="02020603050405020304" pitchFamily="18" charset="0"/>
            </a:endParaRPr>
          </a:p>
          <a:p>
            <a:pPr fontAlgn="auto"/>
            <a:r>
              <a:rPr lang="en-US" altLang="zh-CN" sz="2400" noProof="1" dirty="0" smtClean="0">
                <a:latin typeface="仿宋" panose="02010609060101010101" charset="-122"/>
                <a:ea typeface="仿宋" panose="02010609060101010101" charset="-122"/>
                <a:cs typeface="仿宋" panose="02010609060101010101" charset="-122"/>
              </a:rPr>
              <a:t>    </a:t>
            </a:r>
            <a:r>
              <a:rPr lang="zh-CN" altLang="zh-CN" sz="2400" noProof="1" dirty="0" smtClean="0">
                <a:latin typeface="仿宋" panose="02010609060101010101" charset="-122"/>
                <a:ea typeface="仿宋" panose="02010609060101010101" charset="-122"/>
                <a:cs typeface="仿宋" panose="02010609060101010101" charset="-122"/>
              </a:rPr>
              <a:t>整个</a:t>
            </a:r>
            <a:r>
              <a:rPr lang="zh-CN" altLang="zh-CN" sz="2400" noProof="1" dirty="0">
                <a:latin typeface="仿宋" panose="02010609060101010101" charset="-122"/>
                <a:ea typeface="仿宋" panose="02010609060101010101" charset="-122"/>
                <a:cs typeface="仿宋" panose="02010609060101010101" charset="-122"/>
              </a:rPr>
              <a:t>网络的训练步数为</a:t>
            </a:r>
            <a:r>
              <a:rPr lang="en-US" altLang="zh-CN" sz="2400" noProof="1" dirty="0">
                <a:latin typeface="仿宋" panose="02010609060101010101" charset="-122"/>
                <a:ea typeface="仿宋" panose="02010609060101010101" charset="-122"/>
                <a:cs typeface="仿宋" panose="02010609060101010101" charset="-122"/>
              </a:rPr>
              <a:t>k=358</a:t>
            </a:r>
            <a:r>
              <a:rPr lang="zh-CN" altLang="zh-CN" sz="2400" noProof="1" dirty="0">
                <a:latin typeface="仿宋" panose="02010609060101010101" charset="-122"/>
                <a:ea typeface="仿宋" panose="02010609060101010101" charset="-122"/>
                <a:cs typeface="仿宋" panose="02010609060101010101" charset="-122"/>
              </a:rPr>
              <a:t>，程序在嵌有</a:t>
            </a:r>
            <a:r>
              <a:rPr lang="en-US" altLang="zh-CN" sz="2400" noProof="1" dirty="0">
                <a:latin typeface="仿宋" panose="02010609060101010101" charset="-122"/>
                <a:ea typeface="仿宋" panose="02010609060101010101" charset="-122"/>
                <a:cs typeface="仿宋" panose="02010609060101010101" charset="-122"/>
              </a:rPr>
              <a:t>vista</a:t>
            </a:r>
            <a:r>
              <a:rPr lang="zh-CN" altLang="zh-CN" sz="2400" noProof="1" dirty="0">
                <a:latin typeface="仿宋" panose="02010609060101010101" charset="-122"/>
                <a:ea typeface="仿宋" panose="02010609060101010101" charset="-122"/>
                <a:cs typeface="仿宋" panose="02010609060101010101" charset="-122"/>
              </a:rPr>
              <a:t>系统的</a:t>
            </a:r>
            <a:r>
              <a:rPr lang="en-US" altLang="zh-CN" sz="2400" noProof="1" dirty="0">
                <a:latin typeface="仿宋" panose="02010609060101010101" charset="-122"/>
                <a:ea typeface="仿宋" panose="02010609060101010101" charset="-122"/>
                <a:cs typeface="仿宋" panose="02010609060101010101" charset="-122"/>
              </a:rPr>
              <a:t> pc</a:t>
            </a:r>
            <a:r>
              <a:rPr lang="zh-CN" altLang="zh-CN" sz="2400" noProof="1" dirty="0">
                <a:latin typeface="仿宋" panose="02010609060101010101" charset="-122"/>
                <a:ea typeface="仿宋" panose="02010609060101010101" charset="-122"/>
                <a:cs typeface="仿宋" panose="02010609060101010101" charset="-122"/>
              </a:rPr>
              <a:t>机上总运行平均时间为</a:t>
            </a:r>
            <a:r>
              <a:rPr lang="en-US" altLang="zh-CN" sz="2400" noProof="1" dirty="0">
                <a:latin typeface="仿宋" panose="02010609060101010101" charset="-122"/>
                <a:ea typeface="仿宋" panose="02010609060101010101" charset="-122"/>
                <a:cs typeface="仿宋" panose="02010609060101010101" charset="-122"/>
              </a:rPr>
              <a:t>0.2810s</a:t>
            </a:r>
            <a:r>
              <a:rPr lang="zh-CN" altLang="zh-CN" sz="2400" noProof="1" dirty="0">
                <a:latin typeface="仿宋" panose="02010609060101010101" charset="-122"/>
                <a:ea typeface="仿宋" panose="02010609060101010101" charset="-122"/>
                <a:cs typeface="仿宋" panose="02010609060101010101" charset="-122"/>
              </a:rPr>
              <a:t>。从仿真结果看，该改进的</a:t>
            </a:r>
            <a:r>
              <a:rPr lang="en-US" altLang="zh-CN" sz="2400" noProof="1" dirty="0">
                <a:latin typeface="仿宋" panose="02010609060101010101" charset="-122"/>
                <a:ea typeface="仿宋" panose="02010609060101010101" charset="-122"/>
                <a:cs typeface="仿宋" panose="02010609060101010101" charset="-122"/>
              </a:rPr>
              <a:t>BP</a:t>
            </a:r>
            <a:r>
              <a:rPr lang="zh-CN" altLang="zh-CN" sz="2400" noProof="1" dirty="0">
                <a:latin typeface="仿宋" panose="02010609060101010101" charset="-122"/>
                <a:ea typeface="仿宋" panose="02010609060101010101" charset="-122"/>
                <a:cs typeface="仿宋" panose="02010609060101010101" charset="-122"/>
              </a:rPr>
              <a:t>神经网络具有很好的逼近非线性系统能力，样本训练的收敛过程也很快。</a:t>
            </a:r>
            <a:endParaRPr lang="zh-CN" altLang="en-US" sz="2400" noProof="1" dirty="0">
              <a:latin typeface="仿宋" panose="02010609060101010101" charset="-122"/>
              <a:ea typeface="仿宋" panose="02010609060101010101" charset="-122"/>
              <a:cs typeface="仿宋" panose="02010609060101010101" charset="-122"/>
            </a:endParaRPr>
          </a:p>
        </p:txBody>
      </p:sp>
      <p:pic>
        <p:nvPicPr>
          <p:cNvPr id="68610" name="Picture 2"/>
          <p:cNvPicPr>
            <a:picLocks noChangeAspect="1"/>
          </p:cNvPicPr>
          <p:nvPr/>
        </p:nvPicPr>
        <p:blipFill>
          <a:blip r:embed="rId1"/>
          <a:stretch>
            <a:fillRect/>
          </a:stretch>
        </p:blipFill>
        <p:spPr>
          <a:xfrm>
            <a:off x="3651250" y="1344613"/>
            <a:ext cx="4259263" cy="3324225"/>
          </a:xfrm>
          <a:prstGeom prst="rect">
            <a:avLst/>
          </a:prstGeom>
          <a:noFill/>
          <a:ln w="9525">
            <a:noFill/>
          </a:ln>
        </p:spPr>
      </p:pic>
      <p:sp>
        <p:nvSpPr>
          <p:cNvPr id="4" name="TextBox 2"/>
          <p:cNvSpPr txBox="1"/>
          <p:nvPr/>
        </p:nvSpPr>
        <p:spPr>
          <a:xfrm>
            <a:off x="1268413" y="538163"/>
            <a:ext cx="9023350" cy="355600"/>
          </a:xfrm>
          <a:prstGeom prst="rect">
            <a:avLst/>
          </a:prstGeom>
          <a:noFill/>
        </p:spPr>
        <p:txBody>
          <a:bodyPr wrap="square" lIns="0" tIns="0" rIns="0" bIns="0" rtlCol="0">
            <a:spAutoFit/>
          </a:bodyPr>
          <a:lstStyle/>
          <a:p>
            <a:pPr fontAlgn="auto" latinLnBrk="1">
              <a:lnSpc>
                <a:spcPts val="2775"/>
              </a:lnSpc>
              <a:spcAft>
                <a:spcPts val="1390"/>
              </a:spcAft>
            </a:pPr>
            <a:r>
              <a:rPr lang="zh-CN" altLang="en-US" sz="2780" noProof="1" dirty="0" smtClean="0">
                <a:solidFill>
                  <a:srgbClr val="E33E22"/>
                </a:solidFill>
                <a:latin typeface="Times New Roman" panose="02020603050405020304" pitchFamily="65" charset="-122"/>
                <a:ea typeface="黑体" panose="02010609060101010101" pitchFamily="65" charset="-122"/>
                <a:cs typeface="+mn-cs"/>
              </a:rPr>
              <a:t>神经网络应用实例解析</a:t>
            </a:r>
            <a:endParaRPr lang="zh-CN" altLang="en-US" sz="100" noProof="1" dirty="0"/>
          </a:p>
        </p:txBody>
      </p:sp>
      <p:pic>
        <p:nvPicPr>
          <p:cNvPr id="2" name="图片 1"/>
          <p:cNvPicPr>
            <a:picLocks noChangeAspect="1"/>
          </p:cNvPicPr>
          <p:nvPr/>
        </p:nvPicPr>
        <p:blipFill>
          <a:blip r:embed="rId2"/>
          <a:stretch>
            <a:fillRect/>
          </a:stretch>
        </p:blipFill>
        <p:spPr>
          <a:xfrm>
            <a:off x="3383915" y="1501140"/>
            <a:ext cx="5038725" cy="2821940"/>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p:nvPr>
        </p:nvSpPr>
        <p:spPr>
          <a:xfrm>
            <a:off x="1076324" y="1363657"/>
            <a:ext cx="7793038" cy="687392"/>
          </a:xfrm>
          <a:effectLst/>
          <a:scene3d>
            <a:camera prst="orthographicFront"/>
            <a:lightRig rig="balanced" dir="t"/>
          </a:scene3d>
          <a:sp3d prstMaterial="plastic"/>
        </p:spPr>
        <p:txBody>
          <a:bodyPr wrap="square" lIns="91440" tIns="45720" rIns="91440" bIns="45720" rtlCol="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rPr>
              <a:t>数学模型</a:t>
            </a:r>
            <a:endParaRPr kumimoji="0" lang="zh-CN" altLang="en-US" sz="2800" b="1"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9219" name="Rectangle 3"/>
          <p:cNvSpPr>
            <a:spLocks noGrp="1" noChangeArrowheads="1"/>
          </p:cNvSpPr>
          <p:nvPr>
            <p:ph idx="1"/>
          </p:nvPr>
        </p:nvSpPr>
        <p:spPr>
          <a:xfrm>
            <a:off x="1063625" y="1554163"/>
            <a:ext cx="10925175" cy="4525963"/>
          </a:xfrm>
        </p:spPr>
        <p:txBody>
          <a:bodyPr wrap="square" lIns="91440" tIns="45720" rIns="91440" bIns="45720" numCol="1" rtlCol="0" anchor="t" anchorCtr="0" compatLnSpc="1">
            <a:normAutofit/>
          </a:bodyPr>
          <a:lstStyle/>
          <a:p>
            <a:pPr marL="342900" marR="0" lvl="0" indent="-342900" algn="l" defTabSz="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en-US" altLang="zh-CN" sz="32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endParaRPr>
          </a:p>
          <a:p>
            <a:pPr marL="342900" marR="0" lvl="0" indent="-342900" algn="l" defTabSz="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en-US" altLang="zh-CN" sz="32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endParaRPr>
          </a:p>
          <a:p>
            <a:pPr marL="742950" marR="0" lvl="1" indent="-285750" algn="l" defTabSz="0" rtl="0" eaLnBrk="0" fontAlgn="base" latinLnBrk="0" hangingPunct="0">
              <a:lnSpc>
                <a:spcPct val="100000"/>
              </a:lnSpc>
              <a:spcBef>
                <a:spcPct val="20000"/>
              </a:spcBef>
              <a:spcAft>
                <a:spcPct val="0"/>
              </a:spcAft>
              <a:buClr>
                <a:schemeClr val="hlink"/>
              </a:buClr>
              <a:buSzPct val="55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   </a:t>
            </a:r>
            <a:r>
              <a:rPr kumimoji="0" lang="en-US" altLang="zh-CN" sz="2800" b="1" i="0" u="none" strike="noStrike" kern="0" cap="none" spc="0" normalizeH="0" baseline="0" noProof="0" dirty="0" err="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u</a:t>
            </a:r>
            <a:r>
              <a:rPr kumimoji="0" lang="en-US" altLang="zh-CN" sz="2800" b="1" i="0" u="none" strike="noStrike" kern="0" cap="none" spc="0" normalizeH="0" baseline="-25000" noProof="0" dirty="0" err="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i</a:t>
            </a:r>
            <a:r>
              <a:rPr kumimoji="0" lang="en-US" altLang="zh-CN" sz="28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=f(</a:t>
            </a:r>
            <a:r>
              <a:rPr kumimoji="0" lang="en-US" altLang="zh-CN" sz="2800" b="1" i="0" u="none" strike="noStrike" kern="0" cap="none" spc="0" normalizeH="0" baseline="0" noProof="0" dirty="0" err="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Net</a:t>
            </a:r>
            <a:r>
              <a:rPr kumimoji="0" lang="en-US" altLang="zh-CN" sz="2800" b="1" i="0" u="none" strike="noStrike" kern="0" cap="none" spc="0" normalizeH="0" baseline="-25000" noProof="0" dirty="0" err="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i</a:t>
            </a:r>
            <a:r>
              <a:rPr kumimoji="0" lang="en-US" altLang="zh-CN" sz="28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 </a:t>
            </a:r>
            <a:endParaRPr kumimoji="0" lang="en-US" altLang="zh-CN" sz="28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endParaRPr>
          </a:p>
          <a:p>
            <a:pPr marL="742950" marR="0" lvl="1" indent="-285750" algn="l" defTabSz="0" rtl="0" eaLnBrk="0" fontAlgn="base" latinLnBrk="0" hangingPunct="0">
              <a:lnSpc>
                <a:spcPct val="100000"/>
              </a:lnSpc>
              <a:spcBef>
                <a:spcPct val="20000"/>
              </a:spcBef>
              <a:spcAft>
                <a:spcPct val="0"/>
              </a:spcAft>
              <a:buClr>
                <a:schemeClr val="hlink"/>
              </a:buClr>
              <a:buSzPct val="55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   </a:t>
            </a:r>
            <a:r>
              <a:rPr kumimoji="0" lang="en-US" altLang="zh-CN" sz="2800" b="1" i="0" u="none" strike="noStrike" kern="0" cap="none" spc="0" normalizeH="0" baseline="0" noProof="0" dirty="0" err="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y</a:t>
            </a:r>
            <a:r>
              <a:rPr kumimoji="0" lang="en-US" altLang="zh-CN" sz="2800" b="1" i="0" u="none" strike="noStrike" kern="0" cap="none" spc="0" normalizeH="0" baseline="-25000" noProof="0" dirty="0" err="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i</a:t>
            </a:r>
            <a:r>
              <a:rPr kumimoji="0" lang="en-US" altLang="zh-CN" sz="28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=g(</a:t>
            </a:r>
            <a:r>
              <a:rPr kumimoji="0" lang="en-US" altLang="zh-CN" sz="2800" b="1" i="0" u="none" strike="noStrike" kern="0" cap="none" spc="0" normalizeH="0" baseline="0" noProof="0" dirty="0" err="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u</a:t>
            </a:r>
            <a:r>
              <a:rPr kumimoji="0" lang="en-US" altLang="zh-CN" sz="2800" b="1" i="0" u="none" strike="noStrike" kern="0" cap="none" spc="0" normalizeH="0" baseline="-25000" noProof="0" dirty="0" err="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i</a:t>
            </a:r>
            <a:r>
              <a:rPr kumimoji="0" lang="en-US" altLang="zh-CN" sz="28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a:t>
            </a:r>
            <a:endParaRPr kumimoji="0" lang="en-US" altLang="zh-CN" sz="28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endParaRPr>
          </a:p>
          <a:p>
            <a:pPr marL="0" marR="0" lvl="1" indent="0" algn="l" defTabSz="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通常</a:t>
            </a:r>
            <a:r>
              <a:rPr kumimoji="0"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可以</a:t>
            </a:r>
            <a:r>
              <a:rPr kumimoji="0" lang="zh-CN" altLang="en-US" sz="28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假设</a:t>
            </a:r>
            <a:r>
              <a:rPr kumimoji="0" lang="en-US" altLang="zh-CN" sz="2800" b="1"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 </a:t>
            </a:r>
            <a:r>
              <a:rPr kumimoji="0" lang="en-US" altLang="zh-CN" sz="28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g(</a:t>
            </a:r>
            <a:r>
              <a:rPr kumimoji="0" lang="en-US" altLang="zh-CN" sz="2800" b="1" i="0" u="none" strike="noStrike" kern="0" cap="none" spc="0" normalizeH="0" baseline="0" noProof="0" dirty="0" err="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u</a:t>
            </a:r>
            <a:r>
              <a:rPr kumimoji="0" lang="en-US" altLang="zh-CN" sz="2800" b="1" i="0" u="none" strike="noStrike" kern="0" cap="none" spc="0" normalizeH="0" baseline="-25000" noProof="0" dirty="0" err="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i</a:t>
            </a:r>
            <a:r>
              <a:rPr kumimoji="0" lang="en-US" altLang="zh-CN" sz="28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a:t>
            </a:r>
            <a:r>
              <a:rPr kumimoji="0" lang="en-US" altLang="zh-CN" sz="2800" b="1" i="0" u="none" strike="noStrike" kern="0" cap="none" spc="0" normalizeH="0" baseline="0" noProof="0" dirty="0" err="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u</a:t>
            </a:r>
            <a:r>
              <a:rPr kumimoji="0" lang="en-US" altLang="zh-CN" sz="2800" b="1" i="0" u="none" strike="noStrike" kern="0" cap="none" spc="0" normalizeH="0" baseline="-25000" noProof="0" dirty="0" err="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i</a:t>
            </a:r>
            <a:r>
              <a:rPr kumimoji="0" lang="zh-CN" altLang="en-US" sz="2800" b="1" i="0" u="none" strike="noStrike" kern="0" cap="none" spc="0" normalizeH="0" baseline="-2500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a:t>
            </a:r>
            <a:r>
              <a:rPr kumimoji="0" lang="zh-CN" altLang="en-US" sz="28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 则：</a:t>
            </a:r>
            <a:endParaRPr kumimoji="0" lang="en-US" altLang="zh-CN" sz="28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endParaRPr>
          </a:p>
          <a:p>
            <a:pPr marL="342900" marR="0" lvl="0" indent="-342900" algn="l" defTabSz="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	   </a:t>
            </a:r>
            <a:r>
              <a:rPr kumimoji="0" lang="en-US" altLang="zh-CN" sz="2800" b="1" i="0" u="none" strike="noStrike" kern="0" cap="none" spc="0" normalizeH="0" baseline="0" noProof="0" dirty="0" err="1" smtClean="0">
                <a:ln>
                  <a:noFill/>
                </a:ln>
                <a:solidFill>
                  <a:srgbClr val="000000"/>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y</a:t>
            </a:r>
            <a:r>
              <a:rPr kumimoji="0" lang="en-US" altLang="zh-CN" sz="2800" b="1" i="0" u="none" strike="noStrike" kern="0" cap="none" spc="0" normalizeH="0" baseline="-25000" noProof="0" dirty="0" err="1" smtClean="0">
                <a:ln>
                  <a:noFill/>
                </a:ln>
                <a:solidFill>
                  <a:srgbClr val="000000"/>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i</a:t>
            </a:r>
            <a:r>
              <a:rPr kumimoji="0" lang="en-US" altLang="zh-CN" sz="28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=f(</a:t>
            </a:r>
            <a:r>
              <a:rPr kumimoji="0" lang="en-US" altLang="zh-CN" sz="2800" b="1" i="0" u="none" strike="noStrike" kern="0" cap="none" spc="0" normalizeH="0" baseline="0" noProof="0" dirty="0" err="1" smtClean="0">
                <a:ln>
                  <a:noFill/>
                </a:ln>
                <a:solidFill>
                  <a:srgbClr val="000000"/>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Net</a:t>
            </a:r>
            <a:r>
              <a:rPr kumimoji="0" lang="en-US" altLang="zh-CN" sz="2800" b="1" i="0" u="none" strike="noStrike" kern="0" cap="none" spc="0" normalizeH="0" baseline="-25000" noProof="0" dirty="0" err="1" smtClean="0">
                <a:ln>
                  <a:noFill/>
                </a:ln>
                <a:solidFill>
                  <a:srgbClr val="000000"/>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i</a:t>
            </a:r>
            <a:r>
              <a:rPr kumimoji="0" lang="en-US" altLang="zh-CN" sz="28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a:t>
            </a:r>
            <a:r>
              <a:rPr kumimoji="0" lang="en-US" altLang="zh-CN" sz="28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 </a:t>
            </a:r>
            <a:endParaRPr kumimoji="0" lang="en-US" altLang="zh-CN" sz="28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endParaRPr>
          </a:p>
          <a:p>
            <a:pPr marL="0" marR="0" lvl="0" indent="0" algn="l" defTabSz="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f</a:t>
            </a:r>
            <a:r>
              <a:rPr kumimoji="0" lang="zh-CN" altLang="en-US" sz="28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为激励函数 ，通常有</a:t>
            </a:r>
            <a:r>
              <a:rPr kumimoji="0" lang="en-US" altLang="zh-CN" sz="28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4</a:t>
            </a:r>
            <a:r>
              <a:rPr kumimoji="0" lang="zh-CN" altLang="en-US" sz="28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种类型。</a:t>
            </a:r>
            <a:endParaRPr kumimoji="0" lang="zh-CN" altLang="en-US" sz="28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endParaRPr>
          </a:p>
        </p:txBody>
      </p:sp>
      <p:sp>
        <p:nvSpPr>
          <p:cNvPr id="25603" name="日期占位符 1"/>
          <p:cNvSpPr>
            <a:spLocks noGrp="1"/>
          </p:cNvSpPr>
          <p:nvPr>
            <p:ph type="dt" sz="half" idx="10"/>
          </p:nvPr>
        </p:nvSpPr>
        <p:spPr>
          <a:noFill/>
          <a:ln>
            <a:noFill/>
          </a:ln>
        </p:spPr>
        <p:txBody>
          <a:bodyPr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5pPr>
          </a:lstStyle>
          <a:p>
            <a:pPr lvl="0" eaLnBrk="0" hangingPunct="0">
              <a:buSzTx/>
              <a:buFont typeface="Arial" panose="020B0604020202020204" pitchFamily="34" charset="0"/>
              <a:buChar char="•"/>
            </a:pPr>
            <a:fld id="{BB962C8B-B14F-4D97-AF65-F5344CB8AC3E}" type="datetime10">
              <a:rPr lang="en-US" altLang="en-US" sz="1400" baseline="0" dirty="0">
                <a:latin typeface="Arial" panose="020B0604020202020204" pitchFamily="34" charset="0"/>
                <a:ea typeface="楷体_GB2312"/>
                <a:sym typeface="Tahoma" panose="020B0604030504040204" pitchFamily="34" charset="0"/>
              </a:rPr>
            </a:fld>
            <a:endParaRPr lang="en-US" altLang="en-US" sz="1400" baseline="0" dirty="0">
              <a:latin typeface="Arial" panose="020B0604020202020204" pitchFamily="34" charset="0"/>
              <a:ea typeface="楷体_GB2312"/>
              <a:sym typeface="Tahoma" panose="020B0604030504040204" pitchFamily="34" charset="0"/>
            </a:endParaRPr>
          </a:p>
        </p:txBody>
      </p:sp>
      <p:sp>
        <p:nvSpPr>
          <p:cNvPr id="25604" name="Rectangle 5"/>
          <p:cNvSpPr/>
          <p:nvPr/>
        </p:nvSpPr>
        <p:spPr>
          <a:xfrm>
            <a:off x="0" y="0"/>
            <a:ext cx="9144000" cy="0"/>
          </a:xfrm>
          <a:prstGeom prst="rect">
            <a:avLst/>
          </a:prstGeom>
          <a:noFill/>
          <a:ln w="9525">
            <a:noFill/>
          </a:ln>
        </p:spPr>
        <p:txBody>
          <a:bodyPr wrap="none"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graphicFrame>
        <p:nvGraphicFramePr>
          <p:cNvPr id="25605" name="Object 4"/>
          <p:cNvGraphicFramePr>
            <a:graphicFrameLocks noChangeAspect="1"/>
          </p:cNvGraphicFramePr>
          <p:nvPr/>
        </p:nvGraphicFramePr>
        <p:xfrm>
          <a:off x="1863725" y="2120900"/>
          <a:ext cx="2990850" cy="684213"/>
        </p:xfrm>
        <a:graphic>
          <a:graphicData uri="http://schemas.openxmlformats.org/presentationml/2006/ole">
            <mc:AlternateContent xmlns:mc="http://schemas.openxmlformats.org/markup-compatibility/2006">
              <mc:Choice xmlns:v="urn:schemas-microsoft-com:vml" Requires="v">
                <p:oleObj spid="_x0000_s3077" name="" r:id="rId1" imgW="1498600" imgH="342900" progId="Equation.3">
                  <p:embed/>
                </p:oleObj>
              </mc:Choice>
              <mc:Fallback>
                <p:oleObj name="" r:id="rId1" imgW="1498600" imgH="342900" progId="Equation.3">
                  <p:embed/>
                  <p:pic>
                    <p:nvPicPr>
                      <p:cNvPr id="0" name="图片 3076"/>
                      <p:cNvPicPr/>
                      <p:nvPr/>
                    </p:nvPicPr>
                    <p:blipFill>
                      <a:blip r:embed="rId2"/>
                      <a:stretch>
                        <a:fillRect/>
                      </a:stretch>
                    </p:blipFill>
                    <p:spPr>
                      <a:xfrm>
                        <a:off x="1863725" y="2120900"/>
                        <a:ext cx="2990850" cy="684213"/>
                      </a:xfrm>
                      <a:prstGeom prst="rect">
                        <a:avLst/>
                      </a:prstGeom>
                      <a:noFill/>
                      <a:ln w="38100">
                        <a:noFill/>
                        <a:miter/>
                      </a:ln>
                    </p:spPr>
                  </p:pic>
                </p:oleObj>
              </mc:Fallback>
            </mc:AlternateContent>
          </a:graphicData>
        </a:graphic>
      </p:graphicFrame>
      <p:sp>
        <p:nvSpPr>
          <p:cNvPr id="25606" name="灯片编号占位符 5"/>
          <p:cNvSpPr txBox="1">
            <a:spLocks noGrp="1"/>
          </p:cNvSpPr>
          <p:nvPr/>
        </p:nvSpPr>
        <p:spPr>
          <a:xfrm>
            <a:off x="7042150" y="6243638"/>
            <a:ext cx="1905000" cy="457200"/>
          </a:xfrm>
          <a:prstGeom prst="rect">
            <a:avLst/>
          </a:prstGeom>
          <a:noFill/>
          <a:ln w="9525">
            <a:noFill/>
          </a:ln>
        </p:spPr>
        <p:txBody>
          <a:bodyPr anchor="b" anchorCtr="0"/>
          <a:p>
            <a:pPr algn="r" eaLnBrk="0" hangingPunct="0"/>
            <a:fld id="{9A0DB2DC-4C9A-4742-B13C-FB6460FD3503}" type="slidenum">
              <a:rPr lang="zh-CN" altLang="en-US" sz="1400" dirty="0">
                <a:latin typeface="Arial" panose="020B0604020202020204" pitchFamily="34" charset="0"/>
                <a:ea typeface="宋体" panose="02010600030101010101" pitchFamily="2" charset="-122"/>
                <a:sym typeface="Tahoma" panose="020B0604030504040204" pitchFamily="34" charset="0"/>
              </a:rPr>
            </a:fld>
            <a:endParaRPr lang="zh-CN" altLang="en-US" sz="1400" dirty="0">
              <a:latin typeface="Arial" panose="020B0604020202020204" pitchFamily="34" charset="0"/>
              <a:ea typeface="宋体" panose="02010600030101010101" pitchFamily="2" charset="-122"/>
              <a:sym typeface="Tahoma" panose="020B0604030504040204" pitchFamily="34" charset="0"/>
            </a:endParaRPr>
          </a:p>
        </p:txBody>
      </p:sp>
      <p:sp>
        <p:nvSpPr>
          <p:cNvPr id="25607" name="文本框 1"/>
          <p:cNvSpPr txBox="1"/>
          <p:nvPr/>
        </p:nvSpPr>
        <p:spPr>
          <a:xfrm>
            <a:off x="854075" y="565150"/>
            <a:ext cx="2012950" cy="368300"/>
          </a:xfrm>
          <a:prstGeom prst="rect">
            <a:avLst/>
          </a:prstGeom>
          <a:noFill/>
          <a:ln w="9525">
            <a:noFill/>
          </a:ln>
        </p:spPr>
        <p:txBody>
          <a:bodyPr wrap="none" anchor="t" anchorCtr="0">
            <a:spAutoFit/>
          </a:bodyPr>
          <a:p>
            <a:r>
              <a:rPr lang="zh-CN" altLang="en-US" sz="2400" b="1" dirty="0">
                <a:solidFill>
                  <a:srgbClr val="E33E22"/>
                </a:solidFill>
                <a:latin typeface="Times New Roman" panose="02020603050405020304" pitchFamily="65" charset="-122"/>
                <a:ea typeface="黑体" panose="02010609060101010101" pitchFamily="65" charset="-122"/>
                <a:sym typeface="微软雅黑" panose="020B0503020204020204" pitchFamily="34" charset="-122"/>
              </a:rPr>
              <a:t>人工神经网络模型</a:t>
            </a:r>
            <a:endParaRPr lang="zh-CN" altLang="en-US">
              <a:latin typeface="Arial" panose="020B0604020202020204" pitchFamily="34" charset="0"/>
              <a:ea typeface="微软雅黑" panose="020B0503020204020204" pitchFamily="34" charset="-122"/>
            </a:endParaRPr>
          </a:p>
        </p:txBody>
      </p:sp>
      <p:sp>
        <p:nvSpPr>
          <p:cNvPr id="25608" name="Rectangle 6"/>
          <p:cNvSpPr/>
          <p:nvPr/>
        </p:nvSpPr>
        <p:spPr>
          <a:xfrm>
            <a:off x="6302375" y="4354672"/>
            <a:ext cx="5889625" cy="1630045"/>
          </a:xfrm>
          <a:prstGeom prst="rect">
            <a:avLst/>
          </a:prstGeom>
          <a:noFill/>
          <a:ln w="9525">
            <a:noFill/>
          </a:ln>
        </p:spPr>
        <p:txBody>
          <a:bodyPr wrap="square" anchor="ctr" anchorCtr="0">
            <a:spAutoFit/>
          </a:bodyPr>
          <a:p>
            <a:pPr indent="666750">
              <a:buFont typeface="Wingdings" panose="05000000000000000000" pitchFamily="2" charset="2"/>
            </a:pPr>
            <a:r>
              <a:rPr lang="en-US" altLang="zh-CN" sz="2000" dirty="0">
                <a:latin typeface="仿宋" panose="02010609060101010101" charset="-122"/>
                <a:ea typeface="仿宋" panose="02010609060101010101" charset="-122"/>
                <a:sym typeface="Tahoma" panose="020B0604030504040204" pitchFamily="34" charset="0"/>
              </a:rPr>
              <a:t>u</a:t>
            </a:r>
            <a:r>
              <a:rPr lang="en-US" altLang="zh-CN" sz="2000" baseline="-25000" dirty="0">
                <a:latin typeface="仿宋" panose="02010609060101010101" charset="-122"/>
                <a:ea typeface="仿宋" panose="02010609060101010101" charset="-122"/>
                <a:sym typeface="Tahoma" panose="020B0604030504040204" pitchFamily="34" charset="0"/>
              </a:rPr>
              <a:t>i</a:t>
            </a:r>
            <a:r>
              <a:rPr lang="en-US" altLang="zh-CN" sz="2000" dirty="0">
                <a:latin typeface="仿宋" panose="02010609060101010101" charset="-122"/>
                <a:ea typeface="仿宋" panose="02010609060101010101" charset="-122"/>
                <a:sym typeface="Tahoma" panose="020B0604030504040204" pitchFamily="34" charset="0"/>
              </a:rPr>
              <a:t> </a:t>
            </a:r>
            <a:r>
              <a:rPr lang="zh-CN" altLang="en-US" sz="2000" dirty="0">
                <a:latin typeface="仿宋" panose="02010609060101010101" charset="-122"/>
                <a:ea typeface="仿宋" panose="02010609060101010101" charset="-122"/>
                <a:sym typeface="Tahoma" panose="020B0604030504040204" pitchFamily="34" charset="0"/>
              </a:rPr>
              <a:t>神经元的内部状态，</a:t>
            </a:r>
            <a:endParaRPr lang="zh-CN" altLang="en-US" sz="2000" dirty="0">
              <a:latin typeface="仿宋" panose="02010609060101010101" charset="-122"/>
              <a:ea typeface="仿宋" panose="02010609060101010101" charset="-122"/>
              <a:sym typeface="Tahoma" panose="020B0604030504040204" pitchFamily="34" charset="0"/>
            </a:endParaRPr>
          </a:p>
          <a:p>
            <a:pPr indent="666750">
              <a:buFont typeface="Wingdings" panose="05000000000000000000" pitchFamily="2" charset="2"/>
            </a:pPr>
            <a:r>
              <a:rPr lang="en-US" altLang="zh-CN" sz="2000" dirty="0">
                <a:latin typeface="仿宋" panose="02010609060101010101" charset="-122"/>
                <a:ea typeface="仿宋" panose="02010609060101010101" charset="-122"/>
                <a:sym typeface="Tahoma" panose="020B0604030504040204" pitchFamily="34" charset="0"/>
              </a:rPr>
              <a:t>θ</a:t>
            </a:r>
            <a:r>
              <a:rPr lang="en-US" altLang="zh-CN" sz="2000" baseline="-25000" dirty="0">
                <a:latin typeface="仿宋" panose="02010609060101010101" charset="-122"/>
                <a:ea typeface="仿宋" panose="02010609060101010101" charset="-122"/>
                <a:sym typeface="Tahoma" panose="020B0604030504040204" pitchFamily="34" charset="0"/>
              </a:rPr>
              <a:t>i</a:t>
            </a:r>
            <a:r>
              <a:rPr lang="en-US" altLang="zh-CN" sz="2000" dirty="0">
                <a:latin typeface="仿宋" panose="02010609060101010101" charset="-122"/>
                <a:ea typeface="仿宋" panose="02010609060101010101" charset="-122"/>
                <a:sym typeface="Tahoma" panose="020B0604030504040204" pitchFamily="34" charset="0"/>
              </a:rPr>
              <a:t> </a:t>
            </a:r>
            <a:r>
              <a:rPr lang="en-US" altLang="zh-CN" sz="2000" dirty="0">
                <a:latin typeface="仿宋" panose="02010609060101010101" charset="-122"/>
                <a:ea typeface="仿宋" panose="02010609060101010101" charset="-122"/>
                <a:sym typeface="Times New Roman" panose="02020603050405020304" pitchFamily="18" charset="0"/>
              </a:rPr>
              <a:t></a:t>
            </a:r>
            <a:r>
              <a:rPr lang="zh-CN" altLang="en-US" sz="2000" dirty="0">
                <a:latin typeface="仿宋" panose="02010609060101010101" charset="-122"/>
                <a:ea typeface="仿宋" panose="02010609060101010101" charset="-122"/>
                <a:sym typeface="Tahoma" panose="020B0604030504040204" pitchFamily="34" charset="0"/>
              </a:rPr>
              <a:t>阀值（</a:t>
            </a:r>
            <a:r>
              <a:rPr lang="zh-CN" altLang="en-US" sz="2000" dirty="0">
                <a:latin typeface="仿宋" panose="02010609060101010101" charset="-122"/>
                <a:ea typeface="仿宋" panose="02010609060101010101" charset="-122"/>
                <a:sym typeface="Tahoma" panose="020B0604030504040204" pitchFamily="34" charset="0"/>
              </a:rPr>
              <a:t>偏置），</a:t>
            </a:r>
            <a:r>
              <a:rPr lang="zh-CN" altLang="en-US" sz="2000" dirty="0">
                <a:latin typeface="仿宋" panose="02010609060101010101" charset="-122"/>
                <a:ea typeface="仿宋" panose="02010609060101010101" charset="-122"/>
                <a:sym typeface="Times New Roman" panose="02020603050405020304" pitchFamily="18" charset="0"/>
              </a:rPr>
              <a:t>    </a:t>
            </a:r>
            <a:endParaRPr lang="zh-CN" altLang="en-US" sz="2000" dirty="0">
              <a:latin typeface="仿宋" panose="02010609060101010101" charset="-122"/>
              <a:ea typeface="仿宋" panose="02010609060101010101" charset="-122"/>
              <a:sym typeface="Times New Roman" panose="02020603050405020304" pitchFamily="18" charset="0"/>
            </a:endParaRPr>
          </a:p>
          <a:p>
            <a:pPr indent="666750">
              <a:buFont typeface="Wingdings" panose="05000000000000000000" pitchFamily="2" charset="2"/>
            </a:pPr>
            <a:r>
              <a:rPr lang="en-US" altLang="zh-CN" sz="2000" dirty="0">
                <a:latin typeface="仿宋" panose="02010609060101010101" charset="-122"/>
                <a:ea typeface="仿宋" panose="02010609060101010101" charset="-122"/>
                <a:sym typeface="Times New Roman" panose="02020603050405020304" pitchFamily="18" charset="0"/>
              </a:rPr>
              <a:t>x</a:t>
            </a:r>
            <a:r>
              <a:rPr lang="en-US" altLang="zh-CN" sz="2000" baseline="-25000" dirty="0">
                <a:latin typeface="仿宋" panose="02010609060101010101" charset="-122"/>
                <a:ea typeface="仿宋" panose="02010609060101010101" charset="-122"/>
                <a:sym typeface="Times New Roman" panose="02020603050405020304" pitchFamily="18" charset="0"/>
              </a:rPr>
              <a:t>i</a:t>
            </a:r>
            <a:r>
              <a:rPr lang="en-US" altLang="zh-CN" sz="2000" dirty="0">
                <a:latin typeface="仿宋" panose="02010609060101010101" charset="-122"/>
                <a:ea typeface="仿宋" panose="02010609060101010101" charset="-122"/>
                <a:sym typeface="Times New Roman" panose="02020603050405020304" pitchFamily="18" charset="0"/>
              </a:rPr>
              <a:t> </a:t>
            </a:r>
            <a:r>
              <a:rPr lang="zh-CN" altLang="en-US" sz="2000" dirty="0">
                <a:latin typeface="仿宋" panose="02010609060101010101" charset="-122"/>
                <a:ea typeface="仿宋" panose="02010609060101010101" charset="-122"/>
                <a:sym typeface="Tahoma" panose="020B0604030504040204" pitchFamily="34" charset="0"/>
              </a:rPr>
              <a:t>输入信号，</a:t>
            </a:r>
            <a:r>
              <a:rPr lang="en-US" altLang="zh-CN" sz="2000" dirty="0">
                <a:latin typeface="仿宋" panose="02010609060101010101" charset="-122"/>
                <a:ea typeface="仿宋" panose="02010609060101010101" charset="-122"/>
                <a:sym typeface="Times New Roman" panose="02020603050405020304" pitchFamily="18" charset="0"/>
              </a:rPr>
              <a:t>j=1,2,…,n; </a:t>
            </a:r>
            <a:endParaRPr lang="en-US" altLang="zh-CN" sz="2000" dirty="0">
              <a:latin typeface="仿宋" panose="02010609060101010101" charset="-122"/>
              <a:ea typeface="仿宋" panose="02010609060101010101" charset="-122"/>
              <a:sym typeface="Times New Roman" panose="02020603050405020304" pitchFamily="18" charset="0"/>
            </a:endParaRPr>
          </a:p>
          <a:p>
            <a:pPr indent="666750">
              <a:buFont typeface="Wingdings" panose="05000000000000000000" pitchFamily="2" charset="2"/>
            </a:pPr>
            <a:r>
              <a:rPr lang="en-US" altLang="zh-CN" sz="2000" dirty="0">
                <a:latin typeface="仿宋" panose="02010609060101010101" charset="-122"/>
                <a:ea typeface="仿宋" panose="02010609060101010101" charset="-122"/>
                <a:sym typeface="Times New Roman" panose="02020603050405020304" pitchFamily="18" charset="0"/>
              </a:rPr>
              <a:t>w</a:t>
            </a:r>
            <a:r>
              <a:rPr lang="en-US" altLang="zh-CN" sz="2000" baseline="-25000" dirty="0">
                <a:latin typeface="仿宋" panose="02010609060101010101" charset="-122"/>
                <a:ea typeface="仿宋" panose="02010609060101010101" charset="-122"/>
                <a:sym typeface="Times New Roman" panose="02020603050405020304" pitchFamily="18" charset="0"/>
              </a:rPr>
              <a:t>ij</a:t>
            </a:r>
            <a:r>
              <a:rPr lang="en-US" altLang="zh-CN" sz="2000" dirty="0">
                <a:latin typeface="仿宋" panose="02010609060101010101" charset="-122"/>
                <a:ea typeface="仿宋" panose="02010609060101010101" charset="-122"/>
                <a:sym typeface="Times New Roman" panose="02020603050405020304" pitchFamily="18" charset="0"/>
              </a:rPr>
              <a:t> </a:t>
            </a:r>
            <a:r>
              <a:rPr lang="zh-CN" altLang="en-US" sz="2000" dirty="0">
                <a:latin typeface="仿宋" panose="02010609060101010101" charset="-122"/>
                <a:ea typeface="仿宋" panose="02010609060101010101" charset="-122"/>
                <a:sym typeface="Tahoma" panose="020B0604030504040204" pitchFamily="34" charset="0"/>
              </a:rPr>
              <a:t>表示从单元</a:t>
            </a:r>
            <a:r>
              <a:rPr lang="en-US" altLang="zh-CN" sz="2000" dirty="0">
                <a:latin typeface="仿宋" panose="02010609060101010101" charset="-122"/>
                <a:ea typeface="仿宋" panose="02010609060101010101" charset="-122"/>
                <a:sym typeface="Times New Roman" panose="02020603050405020304" pitchFamily="18" charset="0"/>
              </a:rPr>
              <a:t>uj </a:t>
            </a:r>
            <a:r>
              <a:rPr lang="zh-CN" altLang="en-US" sz="2000" dirty="0">
                <a:latin typeface="仿宋" panose="02010609060101010101" charset="-122"/>
                <a:ea typeface="仿宋" panose="02010609060101010101" charset="-122"/>
                <a:sym typeface="Times New Roman" panose="02020603050405020304" pitchFamily="18" charset="0"/>
              </a:rPr>
              <a:t>到单元</a:t>
            </a:r>
            <a:r>
              <a:rPr lang="en-US" altLang="zh-CN" sz="2000" dirty="0">
                <a:latin typeface="仿宋" panose="02010609060101010101" charset="-122"/>
                <a:ea typeface="仿宋" panose="02010609060101010101" charset="-122"/>
                <a:sym typeface="Times New Roman" panose="02020603050405020304" pitchFamily="18" charset="0"/>
              </a:rPr>
              <a:t>ui </a:t>
            </a:r>
            <a:r>
              <a:rPr lang="zh-CN" altLang="en-US" sz="2000" dirty="0">
                <a:latin typeface="仿宋" panose="02010609060101010101" charset="-122"/>
                <a:ea typeface="仿宋" panose="02010609060101010101" charset="-122"/>
                <a:sym typeface="Times New Roman" panose="02020603050405020304" pitchFamily="18" charset="0"/>
              </a:rPr>
              <a:t>的连接权值</a:t>
            </a:r>
            <a:r>
              <a:rPr lang="en-US" altLang="zh-CN" sz="2000" dirty="0">
                <a:latin typeface="仿宋" panose="02010609060101010101" charset="-122"/>
                <a:ea typeface="仿宋" panose="02010609060101010101" charset="-122"/>
                <a:sym typeface="Times New Roman" panose="02020603050405020304" pitchFamily="18" charset="0"/>
              </a:rPr>
              <a:t>;</a:t>
            </a:r>
            <a:endParaRPr lang="en-US" altLang="zh-CN" sz="2000" dirty="0">
              <a:latin typeface="仿宋" panose="02010609060101010101" charset="-122"/>
              <a:ea typeface="仿宋" panose="02010609060101010101" charset="-122"/>
              <a:sym typeface="Times New Roman" panose="02020603050405020304" pitchFamily="18" charset="0"/>
            </a:endParaRPr>
          </a:p>
          <a:p>
            <a:pPr indent="666750">
              <a:buFont typeface="Wingdings" panose="05000000000000000000" pitchFamily="2" charset="2"/>
            </a:pPr>
            <a:r>
              <a:rPr lang="en-US" altLang="zh-CN" sz="2000" dirty="0">
                <a:latin typeface="仿宋" panose="02010609060101010101" charset="-122"/>
                <a:ea typeface="仿宋" panose="02010609060101010101" charset="-122"/>
                <a:sym typeface="Times New Roman" panose="02020603050405020304" pitchFamily="18" charset="0"/>
              </a:rPr>
              <a:t>s</a:t>
            </a:r>
            <a:r>
              <a:rPr lang="en-US" altLang="zh-CN" sz="2000" baseline="-25000" dirty="0">
                <a:latin typeface="仿宋" panose="02010609060101010101" charset="-122"/>
                <a:ea typeface="仿宋" panose="02010609060101010101" charset="-122"/>
                <a:sym typeface="Times New Roman" panose="02020603050405020304" pitchFamily="18" charset="0"/>
              </a:rPr>
              <a:t>i</a:t>
            </a:r>
            <a:r>
              <a:rPr lang="en-US" altLang="zh-CN" sz="2000" dirty="0">
                <a:latin typeface="仿宋" panose="02010609060101010101" charset="-122"/>
                <a:ea typeface="仿宋" panose="02010609060101010101" charset="-122"/>
                <a:sym typeface="Times New Roman" panose="02020603050405020304" pitchFamily="18" charset="0"/>
              </a:rPr>
              <a:t></a:t>
            </a:r>
            <a:r>
              <a:rPr lang="zh-CN" altLang="en-US" sz="2000" dirty="0">
                <a:latin typeface="仿宋" panose="02010609060101010101" charset="-122"/>
                <a:ea typeface="仿宋" panose="02010609060101010101" charset="-122"/>
                <a:sym typeface="Tahoma" panose="020B0604030504040204" pitchFamily="34" charset="0"/>
              </a:rPr>
              <a:t>外部输入信号</a:t>
            </a:r>
            <a:endParaRPr lang="zh-CN" altLang="en-US" sz="2000" dirty="0">
              <a:latin typeface="仿宋" panose="02010609060101010101" charset="-122"/>
              <a:ea typeface="仿宋" panose="02010609060101010101" charset="-122"/>
              <a:sym typeface="Tahoma" panose="020B0604030504040204" pitchFamily="34" charset="0"/>
            </a:endParaRPr>
          </a:p>
        </p:txBody>
      </p:sp>
      <p:pic>
        <p:nvPicPr>
          <p:cNvPr id="25609" name="图片 1"/>
          <p:cNvPicPr>
            <a:picLocks noChangeAspect="1"/>
          </p:cNvPicPr>
          <p:nvPr/>
        </p:nvPicPr>
        <p:blipFill>
          <a:blip r:embed="rId3"/>
          <a:stretch>
            <a:fillRect/>
          </a:stretch>
        </p:blipFill>
        <p:spPr>
          <a:xfrm>
            <a:off x="6686550" y="1462088"/>
            <a:ext cx="3878263" cy="2657475"/>
          </a:xfrm>
          <a:prstGeom prst="rect">
            <a:avLst/>
          </a:prstGeom>
          <a:noFill/>
          <a:ln w="9525">
            <a:noFill/>
          </a:ln>
        </p:spPr>
      </p:pic>
    </p:spTree>
    <p:custDataLst>
      <p:tags r:id="rId4"/>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pPr algn="ctr"/>
            <a:r>
              <a:rPr lang="en-US" altLang="zh-CN" sz="4890"/>
              <a:t>Reference</a:t>
            </a:r>
            <a:endParaRPr lang="en-US" altLang="zh-CN" sz="4890"/>
          </a:p>
        </p:txBody>
      </p:sp>
      <p:sp>
        <p:nvSpPr>
          <p:cNvPr id="3" name="内容占位符 2"/>
          <p:cNvSpPr>
            <a:spLocks noGrp="1"/>
          </p:cNvSpPr>
          <p:nvPr>
            <p:ph idx="1"/>
          </p:nvPr>
        </p:nvSpPr>
        <p:spPr>
          <a:xfrm>
            <a:off x="609557" y="1212223"/>
            <a:ext cx="10852237" cy="5388907"/>
          </a:xfrm>
        </p:spPr>
        <p:txBody>
          <a:bodyPr/>
          <a:p>
            <a:r>
              <a:rPr lang="zh-CN" altLang="en-US"/>
              <a:t>https://blog.csdn.net/weixin_48241292/article/details/109468947</a:t>
            </a:r>
            <a:endParaRPr lang="zh-CN" altLang="en-US"/>
          </a:p>
          <a:p>
            <a:r>
              <a:rPr lang="zh-CN" altLang="en-US"/>
              <a:t>http://galaxy.agh.edu.pl/~vlsi/AI/backp_t_en/backprop.html</a:t>
            </a:r>
            <a:endParaRPr lang="zh-CN" altLang="en-US"/>
          </a:p>
          <a:p>
            <a:r>
              <a:rPr lang="zh-CN" altLang="en-US"/>
              <a:t>https://blog.csdn.net/ft_sunshine/article/details/90221691</a:t>
            </a:r>
            <a:endParaRPr lang="zh-CN" altLang="en-US"/>
          </a:p>
          <a:p>
            <a:r>
              <a:rPr lang="zh-CN" altLang="en-US"/>
              <a:t>https://blog.csdn.net/cppjava_/article/details/68921869</a:t>
            </a:r>
            <a:endParaRPr lang="zh-CN" altLang="en-US"/>
          </a:p>
          <a:p>
            <a:r>
              <a:rPr lang="zh-CN" altLang="en-US"/>
              <a:t>https://blog.csdn.net/qq_42633819/article/details/82903871</a:t>
            </a:r>
            <a:endParaRPr lang="zh-CN" altLang="en-US"/>
          </a:p>
          <a:p>
            <a:pPr marL="0" indent="0">
              <a:buNone/>
            </a:pPr>
            <a:endParaRPr lang="zh-CN" altLang="en-US"/>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文本框 3"/>
          <p:cNvSpPr txBox="1"/>
          <p:nvPr/>
        </p:nvSpPr>
        <p:spPr>
          <a:xfrm>
            <a:off x="1170940" y="4140835"/>
            <a:ext cx="10259695" cy="706755"/>
          </a:xfrm>
          <a:prstGeom prst="rect">
            <a:avLst/>
          </a:prstGeom>
          <a:noFill/>
        </p:spPr>
        <p:txBody>
          <a:bodyPr wrap="none" rtlCol="0" anchor="t">
            <a:spAutoFit/>
          </a:bodyPr>
          <a:p>
            <a:r>
              <a:rPr lang="zh-CN" altLang="en-US" sz="4000" b="1">
                <a:sym typeface="+mn-ea"/>
              </a:rPr>
              <a:t>https://github.com/richardzhangy26/BPnn</a:t>
            </a:r>
            <a:endParaRPr lang="zh-CN" altLang="en-US" sz="4000" b="1"/>
          </a:p>
        </p:txBody>
      </p:sp>
      <p:sp>
        <p:nvSpPr>
          <p:cNvPr id="6" name="矩形 5"/>
          <p:cNvSpPr/>
          <p:nvPr/>
        </p:nvSpPr>
        <p:spPr>
          <a:xfrm>
            <a:off x="3863975" y="1913890"/>
            <a:ext cx="3840480" cy="1198880"/>
          </a:xfrm>
          <a:prstGeom prst="rect">
            <a:avLst/>
          </a:prstGeom>
          <a:noFill/>
          <a:ln>
            <a:noFill/>
          </a:ln>
        </p:spPr>
        <p:txBody>
          <a:bodyPr wrap="none" rtlCol="0" anchor="t">
            <a:spAutoFit/>
          </a:bodyPr>
          <a:p>
            <a:pPr algn="ctr"/>
            <a:r>
              <a:rPr lang="zh-CN" altLang="en-US" sz="7200" b="1">
                <a:solidFill>
                  <a:schemeClr val="accent1"/>
                </a:solidFill>
                <a:effectLst>
                  <a:outerShdw blurRad="38100" dist="25400" dir="5400000" algn="ctr" rotWithShape="0">
                    <a:srgbClr val="6E747A">
                      <a:alpha val="43000"/>
                    </a:srgbClr>
                  </a:outerShdw>
                </a:effectLst>
              </a:rPr>
              <a:t>谢谢</a:t>
            </a:r>
            <a:r>
              <a:rPr lang="zh-CN" altLang="en-US" sz="7200" b="1">
                <a:solidFill>
                  <a:schemeClr val="accent1"/>
                </a:solidFill>
                <a:effectLst>
                  <a:outerShdw blurRad="38100" dist="25400" dir="5400000" algn="ctr" rotWithShape="0">
                    <a:srgbClr val="6E747A">
                      <a:alpha val="43000"/>
                    </a:srgbClr>
                  </a:outerShdw>
                </a:effectLst>
              </a:rPr>
              <a:t>大家</a:t>
            </a:r>
            <a:endParaRPr lang="zh-CN" altLang="en-US" sz="7200" b="1">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3" name="Rectangle 3"/>
          <p:cNvSpPr>
            <a:spLocks noGrp="1" noChangeArrowheads="1"/>
          </p:cNvSpPr>
          <p:nvPr>
            <p:ph idx="1"/>
          </p:nvPr>
        </p:nvSpPr>
        <p:spPr>
          <a:xfrm>
            <a:off x="1174750" y="1371600"/>
            <a:ext cx="7772400" cy="596900"/>
          </a:xfrm>
        </p:spPr>
        <p:txBody>
          <a:bodyPr wrap="square" lIns="91440" tIns="45720" rIns="91440" bIns="45720" numCol="1" rtlCol="0" anchor="t" anchorCtr="0" compatLnSpc="1">
            <a:normAutofit/>
          </a:bodyPr>
          <a:lstStyle/>
          <a:p>
            <a:pPr marL="0" marR="0" lvl="0" indent="0" algn="l" defTabSz="0" rtl="0" eaLnBrk="0" fontAlgn="base" latinLnBrk="0" hangingPunct="0">
              <a:lnSpc>
                <a:spcPct val="100000"/>
              </a:lnSpc>
              <a:spcBef>
                <a:spcPct val="20000"/>
              </a:spcBef>
              <a:spcAft>
                <a:spcPct val="0"/>
              </a:spcAft>
              <a:buClr>
                <a:schemeClr val="folHlink"/>
              </a:buClr>
              <a:buSzPct val="60000"/>
              <a:buFont typeface="Wingdings 2"/>
              <a:buNone/>
              <a:defRPr/>
            </a:pPr>
            <a:r>
              <a:rPr kumimoji="0" lang="en-US"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1</a:t>
            </a:r>
            <a:r>
              <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、阈值型</a:t>
            </a: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sym typeface="Tahoma" panose="020B0604030504040204" pitchFamily="34" charset="0"/>
              </a:rPr>
              <a:t> </a:t>
            </a:r>
            <a:endParaRPr kumimoji="0" lang="zh-CN" altLang="en-US" sz="3200" b="0" i="0" u="none" strike="noStrike" kern="0" cap="none" spc="0" normalizeH="0" baseline="0" noProof="0" dirty="0" smtClean="0">
              <a:ln>
                <a:noFill/>
              </a:ln>
              <a:solidFill>
                <a:schemeClr val="tx1"/>
              </a:solidFill>
              <a:effectLst/>
              <a:uLnTx/>
              <a:uFillTx/>
              <a:latin typeface="+mn-lt"/>
              <a:ea typeface="+mn-ea"/>
              <a:cs typeface="+mn-cs"/>
              <a:sym typeface="Tahoma" panose="020B0604030504040204" pitchFamily="34" charset="0"/>
            </a:endParaRPr>
          </a:p>
        </p:txBody>
      </p:sp>
      <p:sp>
        <p:nvSpPr>
          <p:cNvPr id="26626" name="日期占位符 1"/>
          <p:cNvSpPr>
            <a:spLocks noGrp="1"/>
          </p:cNvSpPr>
          <p:nvPr>
            <p:ph type="dt" sz="half" idx="10"/>
          </p:nvPr>
        </p:nvSpPr>
        <p:spPr>
          <a:noFill/>
          <a:ln>
            <a:noFill/>
          </a:ln>
        </p:spPr>
        <p:txBody>
          <a:bodyPr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5pPr>
          </a:lstStyle>
          <a:p>
            <a:pPr lvl="0" eaLnBrk="0" hangingPunct="0">
              <a:buSzTx/>
              <a:buFont typeface="Arial" panose="020B0604020202020204" pitchFamily="34" charset="0"/>
              <a:buChar char="•"/>
            </a:pPr>
            <a:fld id="{BB962C8B-B14F-4D97-AF65-F5344CB8AC3E}" type="datetime10">
              <a:rPr lang="en-US" altLang="en-US" sz="1400" baseline="0" dirty="0">
                <a:latin typeface="Arial" panose="020B0604020202020204" pitchFamily="34" charset="0"/>
                <a:ea typeface="楷体_GB2312"/>
                <a:sym typeface="Tahoma" panose="020B0604030504040204" pitchFamily="34" charset="0"/>
              </a:rPr>
            </a:fld>
            <a:endParaRPr lang="en-US" altLang="en-US" sz="1400" baseline="0" dirty="0">
              <a:latin typeface="Arial" panose="020B0604020202020204" pitchFamily="34" charset="0"/>
              <a:ea typeface="楷体_GB2312"/>
              <a:sym typeface="Tahoma" panose="020B0604030504040204" pitchFamily="34" charset="0"/>
            </a:endParaRPr>
          </a:p>
        </p:txBody>
      </p:sp>
      <p:sp>
        <p:nvSpPr>
          <p:cNvPr id="26627" name="Rectangle 5"/>
          <p:cNvSpPr/>
          <p:nvPr/>
        </p:nvSpPr>
        <p:spPr>
          <a:xfrm>
            <a:off x="0" y="3186113"/>
            <a:ext cx="9144000" cy="0"/>
          </a:xfrm>
          <a:prstGeom prst="rect">
            <a:avLst/>
          </a:prstGeom>
          <a:noFill/>
          <a:ln w="9525">
            <a:noFill/>
          </a:ln>
        </p:spPr>
        <p:txBody>
          <a:bodyPr wrap="none"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graphicFrame>
        <p:nvGraphicFramePr>
          <p:cNvPr id="26628" name="Object 4"/>
          <p:cNvGraphicFramePr>
            <a:graphicFrameLocks noChangeAspect="1"/>
          </p:cNvGraphicFramePr>
          <p:nvPr/>
        </p:nvGraphicFramePr>
        <p:xfrm>
          <a:off x="1557338" y="2090738"/>
          <a:ext cx="3181350" cy="971550"/>
        </p:xfrm>
        <a:graphic>
          <a:graphicData uri="http://schemas.openxmlformats.org/presentationml/2006/ole">
            <mc:AlternateContent xmlns:mc="http://schemas.openxmlformats.org/markup-compatibility/2006">
              <mc:Choice xmlns:v="urn:schemas-microsoft-com:vml" Requires="v">
                <p:oleObj spid="_x0000_s3076" name="" r:id="rId1" imgW="1587500" imgH="482600" progId="Equation.3">
                  <p:embed/>
                </p:oleObj>
              </mc:Choice>
              <mc:Fallback>
                <p:oleObj name="" r:id="rId1" imgW="1587500" imgH="482600" progId="Equation.3">
                  <p:embed/>
                  <p:pic>
                    <p:nvPicPr>
                      <p:cNvPr id="0" name="图片 3075"/>
                      <p:cNvPicPr/>
                      <p:nvPr/>
                    </p:nvPicPr>
                    <p:blipFill>
                      <a:blip r:embed="rId2"/>
                      <a:stretch>
                        <a:fillRect/>
                      </a:stretch>
                    </p:blipFill>
                    <p:spPr>
                      <a:xfrm>
                        <a:off x="1557338" y="2090738"/>
                        <a:ext cx="3181350" cy="971550"/>
                      </a:xfrm>
                      <a:prstGeom prst="rect">
                        <a:avLst/>
                      </a:prstGeom>
                      <a:noFill/>
                      <a:ln w="38100">
                        <a:noFill/>
                        <a:miter/>
                      </a:ln>
                    </p:spPr>
                  </p:pic>
                </p:oleObj>
              </mc:Fallback>
            </mc:AlternateContent>
          </a:graphicData>
        </a:graphic>
      </p:graphicFrame>
      <p:pic>
        <p:nvPicPr>
          <p:cNvPr id="26631" name="Picture 9"/>
          <p:cNvPicPr>
            <a:picLocks noChangeAspect="1"/>
          </p:cNvPicPr>
          <p:nvPr/>
        </p:nvPicPr>
        <p:blipFill>
          <a:blip r:embed="rId3"/>
          <a:stretch>
            <a:fillRect/>
          </a:stretch>
        </p:blipFill>
        <p:spPr>
          <a:xfrm>
            <a:off x="774700" y="4473575"/>
            <a:ext cx="4746625" cy="1276350"/>
          </a:xfrm>
          <a:prstGeom prst="rect">
            <a:avLst/>
          </a:prstGeom>
          <a:noFill/>
          <a:ln w="9525">
            <a:noFill/>
          </a:ln>
        </p:spPr>
      </p:pic>
      <p:sp>
        <p:nvSpPr>
          <p:cNvPr id="26630" name="灯片编号占位符 5"/>
          <p:cNvSpPr txBox="1">
            <a:spLocks noGrp="1"/>
          </p:cNvSpPr>
          <p:nvPr/>
        </p:nvSpPr>
        <p:spPr>
          <a:xfrm>
            <a:off x="7042150" y="6243638"/>
            <a:ext cx="1905000" cy="457200"/>
          </a:xfrm>
          <a:prstGeom prst="rect">
            <a:avLst/>
          </a:prstGeom>
          <a:noFill/>
          <a:ln w="9525">
            <a:noFill/>
          </a:ln>
        </p:spPr>
        <p:txBody>
          <a:bodyPr anchor="b" anchorCtr="0"/>
          <a:p>
            <a:pPr algn="r" eaLnBrk="0" hangingPunct="0"/>
            <a:fld id="{9A0DB2DC-4C9A-4742-B13C-FB6460FD3503}" type="slidenum">
              <a:rPr lang="zh-CN" altLang="en-US" sz="1400" dirty="0">
                <a:latin typeface="Arial" panose="020B0604020202020204" pitchFamily="34" charset="0"/>
                <a:ea typeface="宋体" panose="02010600030101010101" pitchFamily="2" charset="-122"/>
                <a:sym typeface="Tahoma" panose="020B0604030504040204" pitchFamily="34" charset="0"/>
              </a:rPr>
            </a:fld>
            <a:endParaRPr lang="zh-CN" altLang="en-US" sz="1400" dirty="0">
              <a:latin typeface="Arial" panose="020B0604020202020204" pitchFamily="34" charset="0"/>
              <a:ea typeface="宋体" panose="02010600030101010101" pitchFamily="2" charset="-122"/>
              <a:sym typeface="Tahoma" panose="020B0604030504040204" pitchFamily="34" charset="0"/>
            </a:endParaRPr>
          </a:p>
        </p:txBody>
      </p:sp>
      <p:sp>
        <p:nvSpPr>
          <p:cNvPr id="2" name="文本框 1"/>
          <p:cNvSpPr txBox="1"/>
          <p:nvPr/>
        </p:nvSpPr>
        <p:spPr>
          <a:xfrm>
            <a:off x="860425" y="565150"/>
            <a:ext cx="2011363" cy="368300"/>
          </a:xfrm>
          <a:prstGeom prst="rect">
            <a:avLst/>
          </a:prstGeom>
          <a:noFill/>
          <a:ln w="9525">
            <a:noFill/>
          </a:ln>
        </p:spPr>
        <p:txBody>
          <a:bodyPr wrap="none" anchor="t" anchorCtr="0">
            <a:spAutoFit/>
          </a:bodyPr>
          <a:p>
            <a:r>
              <a:rPr lang="zh-CN" altLang="en-US" sz="2400" b="1" dirty="0">
                <a:solidFill>
                  <a:srgbClr val="E33E22"/>
                </a:solidFill>
                <a:latin typeface="Times New Roman" panose="02020603050405020304" pitchFamily="65" charset="-122"/>
                <a:ea typeface="黑体" panose="02010609060101010101" pitchFamily="65" charset="-122"/>
                <a:sym typeface="微软雅黑" panose="020B0503020204020204" pitchFamily="34" charset="-122"/>
              </a:rPr>
              <a:t>人工神经网络模型</a:t>
            </a:r>
            <a:endParaRPr lang="zh-CN" altLang="en-US">
              <a:latin typeface="Arial" panose="020B0604020202020204" pitchFamily="34" charset="0"/>
              <a:ea typeface="微软雅黑" panose="020B0503020204020204" pitchFamily="34" charset="-122"/>
            </a:endParaRPr>
          </a:p>
        </p:txBody>
      </p:sp>
      <p:sp>
        <p:nvSpPr>
          <p:cNvPr id="3" name="文本框 1"/>
          <p:cNvSpPr txBox="1"/>
          <p:nvPr/>
        </p:nvSpPr>
        <p:spPr>
          <a:xfrm>
            <a:off x="1257300" y="3351213"/>
            <a:ext cx="2671763" cy="522288"/>
          </a:xfrm>
          <a:prstGeom prst="rect">
            <a:avLst/>
          </a:prstGeom>
          <a:noFill/>
        </p:spPr>
        <p:txBody>
          <a:bodyPr wrap="none" rtlCol="0" anchor="t">
            <a:spAutoFit/>
          </a:bodyPr>
          <a:p>
            <a:pPr marR="0" defTabSz="0" eaLnBrk="0" hangingPunct="0">
              <a:spcBef>
                <a:spcPct val="20000"/>
              </a:spcBef>
              <a:buClr>
                <a:schemeClr val="folHlink"/>
              </a:buClr>
              <a:buSzPct val="60000"/>
              <a:buFont typeface="Wingdings 2"/>
              <a:buNone/>
              <a:defRPr/>
            </a:pPr>
            <a:r>
              <a:rPr lang="en-US" altLang="zh-CN" sz="2800" kern="0" noProof="0" dirty="0" smtClean="0">
                <a:latin typeface="仿宋" panose="02010609060101010101" charset="-122"/>
                <a:ea typeface="仿宋" panose="02010609060101010101" charset="-122"/>
                <a:cs typeface="仿宋" panose="02010609060101010101" charset="-122"/>
                <a:sym typeface="Tahoma" panose="020B0604030504040204" pitchFamily="34" charset="0"/>
              </a:rPr>
              <a:t>2</a:t>
            </a:r>
            <a:r>
              <a:rPr lang="zh-CN" altLang="en-US" sz="2800" kern="0" noProof="0" dirty="0" smtClean="0">
                <a:latin typeface="仿宋" panose="02010609060101010101" charset="-122"/>
                <a:ea typeface="仿宋" panose="02010609060101010101" charset="-122"/>
                <a:cs typeface="仿宋" panose="02010609060101010101" charset="-122"/>
                <a:sym typeface="Tahoma" panose="020B0604030504040204" pitchFamily="34" charset="0"/>
              </a:rPr>
              <a:t>、分段线性型 </a:t>
            </a:r>
            <a:endParaRPr lang="zh-CN" altLang="en-US" sz="2800" noProof="1">
              <a:latin typeface="仿宋" panose="02010609060101010101" charset="-122"/>
              <a:ea typeface="仿宋" panose="02010609060101010101" charset="-122"/>
              <a:cs typeface="仿宋" panose="02010609060101010101" charset="-122"/>
            </a:endParaRPr>
          </a:p>
        </p:txBody>
      </p:sp>
      <p:pic>
        <p:nvPicPr>
          <p:cNvPr id="4" name="图片 2"/>
          <p:cNvPicPr>
            <a:picLocks noChangeAspect="1"/>
          </p:cNvPicPr>
          <p:nvPr/>
        </p:nvPicPr>
        <p:blipFill>
          <a:blip r:embed="rId4"/>
          <a:stretch>
            <a:fillRect/>
          </a:stretch>
        </p:blipFill>
        <p:spPr>
          <a:xfrm>
            <a:off x="6143625" y="1593850"/>
            <a:ext cx="3070225" cy="1757363"/>
          </a:xfrm>
          <a:prstGeom prst="rect">
            <a:avLst/>
          </a:prstGeom>
          <a:noFill/>
          <a:ln w="9525">
            <a:noFill/>
          </a:ln>
        </p:spPr>
      </p:pic>
      <p:pic>
        <p:nvPicPr>
          <p:cNvPr id="5" name="图片 3"/>
          <p:cNvPicPr>
            <a:picLocks noChangeAspect="1"/>
          </p:cNvPicPr>
          <p:nvPr/>
        </p:nvPicPr>
        <p:blipFill>
          <a:blip r:embed="rId5"/>
          <a:stretch>
            <a:fillRect/>
          </a:stretch>
        </p:blipFill>
        <p:spPr>
          <a:xfrm>
            <a:off x="6143625" y="4473575"/>
            <a:ext cx="3162300" cy="1543050"/>
          </a:xfrm>
          <a:prstGeom prst="rect">
            <a:avLst/>
          </a:prstGeom>
          <a:noFill/>
          <a:ln w="9525">
            <a:noFill/>
          </a:ln>
        </p:spPr>
      </p:pic>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blinds(horizontal)">
                                      <p:cBhvr>
                                        <p:cTn id="7" dur="500"/>
                                        <p:tgtEl>
                                          <p:spTgt spid="2662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6631"/>
                                        </p:tgtEl>
                                        <p:attrNameLst>
                                          <p:attrName>style.visibility</p:attrName>
                                        </p:attrNameLst>
                                      </p:cBhvr>
                                      <p:to>
                                        <p:strVal val="visible"/>
                                      </p:to>
                                    </p:set>
                                    <p:animEffect transition="in" filter="blinds(horizontal)">
                                      <p:cBhvr>
                                        <p:cTn id="21" dur="500"/>
                                        <p:tgtEl>
                                          <p:spTgt spid="2663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Rectangle 3"/>
          <p:cNvSpPr>
            <a:spLocks noGrp="1" noChangeArrowheads="1"/>
          </p:cNvSpPr>
          <p:nvPr>
            <p:ph idx="1"/>
          </p:nvPr>
        </p:nvSpPr>
        <p:spPr>
          <a:xfrm>
            <a:off x="1381125" y="1443038"/>
            <a:ext cx="4543425" cy="515938"/>
          </a:xfrm>
        </p:spPr>
        <p:txBody>
          <a:bodyPr wrap="square" lIns="91440" tIns="45720" rIns="91440" bIns="45720" numCol="1" rtlCol="0" anchor="t" anchorCtr="0" compatLnSpc="1">
            <a:normAutofit lnSpcReduction="10000"/>
          </a:bodyPr>
          <a:lstStyle/>
          <a:p>
            <a:pPr marL="0" marR="0" lvl="0" indent="0" algn="l" defTabSz="0" rtl="0" eaLnBrk="0" fontAlgn="base" latinLnBrk="0" hangingPunct="0">
              <a:lnSpc>
                <a:spcPct val="100000"/>
              </a:lnSpc>
              <a:spcBef>
                <a:spcPct val="20000"/>
              </a:spcBef>
              <a:spcAft>
                <a:spcPct val="0"/>
              </a:spcAft>
              <a:buClr>
                <a:schemeClr val="folHlink"/>
              </a:buClr>
              <a:buSzPct val="60000"/>
              <a:buFont typeface="Wingdings 2"/>
              <a:buNone/>
              <a:defRPr/>
            </a:pPr>
            <a:r>
              <a:rPr kumimoji="0" lang="en-US"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3</a:t>
            </a:r>
            <a:r>
              <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t>
            </a:r>
            <a:r>
              <a:rPr kumimoji="0" lang="en-US" altLang="zh-CN"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Sigmoid </a:t>
            </a:r>
            <a:r>
              <a:rPr kumimoji="0" lang="zh-CN" altLang="en-US" sz="28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函数型</a:t>
            </a:r>
            <a:endParaRPr kumimoji="0" lang="zh-CN" altLang="en-US" sz="32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p:txBody>
      </p:sp>
      <p:sp>
        <p:nvSpPr>
          <p:cNvPr id="27650" name="日期占位符 1"/>
          <p:cNvSpPr>
            <a:spLocks noGrp="1"/>
          </p:cNvSpPr>
          <p:nvPr>
            <p:ph type="dt" sz="half" idx="10"/>
          </p:nvPr>
        </p:nvSpPr>
        <p:spPr>
          <a:noFill/>
          <a:ln>
            <a:noFill/>
          </a:ln>
        </p:spPr>
        <p:txBody>
          <a:bodyPr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5pPr>
          </a:lstStyle>
          <a:p>
            <a:pPr lvl="0" eaLnBrk="0" hangingPunct="0">
              <a:buSzTx/>
              <a:buFont typeface="Arial" panose="020B0604020202020204" pitchFamily="34" charset="0"/>
              <a:buChar char="•"/>
            </a:pPr>
            <a:fld id="{BB962C8B-B14F-4D97-AF65-F5344CB8AC3E}" type="datetime10">
              <a:rPr lang="en-US" altLang="en-US" sz="1400" baseline="0" dirty="0">
                <a:latin typeface="Arial" panose="020B0604020202020204" pitchFamily="34" charset="0"/>
                <a:ea typeface="楷体_GB2312"/>
                <a:sym typeface="Tahoma" panose="020B0604030504040204" pitchFamily="34" charset="0"/>
              </a:rPr>
            </a:fld>
            <a:endParaRPr lang="en-US" altLang="en-US" sz="1400" baseline="0" dirty="0">
              <a:latin typeface="Arial" panose="020B0604020202020204" pitchFamily="34" charset="0"/>
              <a:ea typeface="楷体_GB2312"/>
              <a:sym typeface="Tahoma" panose="020B0604030504040204" pitchFamily="34" charset="0"/>
            </a:endParaRPr>
          </a:p>
        </p:txBody>
      </p:sp>
      <p:sp>
        <p:nvSpPr>
          <p:cNvPr id="27651" name="Rectangle 4"/>
          <p:cNvSpPr/>
          <p:nvPr/>
        </p:nvSpPr>
        <p:spPr>
          <a:xfrm>
            <a:off x="803275" y="2944813"/>
            <a:ext cx="9144000" cy="0"/>
          </a:xfrm>
          <a:prstGeom prst="rect">
            <a:avLst/>
          </a:prstGeom>
          <a:noFill/>
          <a:ln w="9525">
            <a:noFill/>
          </a:ln>
        </p:spPr>
        <p:txBody>
          <a:bodyPr wrap="none"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27652" name="Rectangle 5"/>
          <p:cNvSpPr/>
          <p:nvPr/>
        </p:nvSpPr>
        <p:spPr>
          <a:xfrm>
            <a:off x="803275" y="2830513"/>
            <a:ext cx="9144000" cy="0"/>
          </a:xfrm>
          <a:prstGeom prst="rect">
            <a:avLst/>
          </a:prstGeom>
          <a:noFill/>
          <a:ln w="9525">
            <a:noFill/>
          </a:ln>
        </p:spPr>
        <p:txBody>
          <a:bodyPr wrap="none"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sp>
        <p:nvSpPr>
          <p:cNvPr id="27653" name="Rectangle 9"/>
          <p:cNvSpPr/>
          <p:nvPr/>
        </p:nvSpPr>
        <p:spPr>
          <a:xfrm>
            <a:off x="803275" y="2954338"/>
            <a:ext cx="9144000" cy="0"/>
          </a:xfrm>
          <a:prstGeom prst="rect">
            <a:avLst/>
          </a:prstGeom>
          <a:noFill/>
          <a:ln w="9525">
            <a:noFill/>
          </a:ln>
        </p:spPr>
        <p:txBody>
          <a:bodyPr wrap="none" anchor="ctr" anchorCtr="0">
            <a:spAutoFit/>
          </a:bodyPr>
          <a:p>
            <a:pPr>
              <a:buFont typeface="Wingdings" panose="05000000000000000000" pitchFamily="2" charset="2"/>
            </a:pPr>
            <a:endParaRPr lang="zh-CN" altLang="en-US" dirty="0">
              <a:latin typeface="Arial" panose="020B0604020202020204" pitchFamily="34" charset="0"/>
              <a:ea typeface="宋体" panose="02010600030101010101" pitchFamily="2" charset="-122"/>
              <a:sym typeface="Tahoma" panose="020B0604030504040204" pitchFamily="34" charset="0"/>
            </a:endParaRPr>
          </a:p>
        </p:txBody>
      </p:sp>
      <p:graphicFrame>
        <p:nvGraphicFramePr>
          <p:cNvPr id="27654" name="Object 8"/>
          <p:cNvGraphicFramePr>
            <a:graphicFrameLocks noChangeAspect="1"/>
          </p:cNvGraphicFramePr>
          <p:nvPr/>
        </p:nvGraphicFramePr>
        <p:xfrm>
          <a:off x="2100263" y="2363788"/>
          <a:ext cx="2573337" cy="933450"/>
        </p:xfrm>
        <a:graphic>
          <a:graphicData uri="http://schemas.openxmlformats.org/presentationml/2006/ole">
            <mc:AlternateContent xmlns:mc="http://schemas.openxmlformats.org/markup-compatibility/2006">
              <mc:Choice xmlns:v="urn:schemas-microsoft-com:vml" Requires="v">
                <p:oleObj spid="_x0000_s3078" name="" r:id="rId1" imgW="1282700" imgH="469900" progId="Equation.3">
                  <p:embed/>
                </p:oleObj>
              </mc:Choice>
              <mc:Fallback>
                <p:oleObj name="" r:id="rId1" imgW="1282700" imgH="469900" progId="Equation.3">
                  <p:embed/>
                  <p:pic>
                    <p:nvPicPr>
                      <p:cNvPr id="0" name="图片 3077"/>
                      <p:cNvPicPr/>
                      <p:nvPr/>
                    </p:nvPicPr>
                    <p:blipFill>
                      <a:blip r:embed="rId2"/>
                      <a:stretch>
                        <a:fillRect/>
                      </a:stretch>
                    </p:blipFill>
                    <p:spPr>
                      <a:xfrm>
                        <a:off x="2100263" y="2363788"/>
                        <a:ext cx="2573337" cy="933450"/>
                      </a:xfrm>
                      <a:prstGeom prst="rect">
                        <a:avLst/>
                      </a:prstGeom>
                      <a:noFill/>
                      <a:ln w="38100">
                        <a:noFill/>
                        <a:miter/>
                      </a:ln>
                    </p:spPr>
                  </p:pic>
                </p:oleObj>
              </mc:Fallback>
            </mc:AlternateContent>
          </a:graphicData>
        </a:graphic>
      </p:graphicFrame>
      <p:pic>
        <p:nvPicPr>
          <p:cNvPr id="27656" name="Picture 10"/>
          <p:cNvPicPr>
            <a:picLocks noChangeAspect="1"/>
          </p:cNvPicPr>
          <p:nvPr/>
        </p:nvPicPr>
        <p:blipFill>
          <a:blip r:embed="rId3"/>
          <a:stretch>
            <a:fillRect/>
          </a:stretch>
        </p:blipFill>
        <p:spPr>
          <a:xfrm>
            <a:off x="1600200" y="4254500"/>
            <a:ext cx="3028950" cy="1200150"/>
          </a:xfrm>
          <a:prstGeom prst="rect">
            <a:avLst/>
          </a:prstGeom>
          <a:noFill/>
          <a:ln w="9525">
            <a:noFill/>
          </a:ln>
        </p:spPr>
      </p:pic>
      <p:sp>
        <p:nvSpPr>
          <p:cNvPr id="2" name="灯片编号占位符 5"/>
          <p:cNvSpPr txBox="1">
            <a:spLocks noGrp="1"/>
          </p:cNvSpPr>
          <p:nvPr/>
        </p:nvSpPr>
        <p:spPr>
          <a:xfrm>
            <a:off x="7845425" y="6002338"/>
            <a:ext cx="1905000" cy="457200"/>
          </a:xfrm>
          <a:prstGeom prst="rect">
            <a:avLst/>
          </a:prstGeom>
          <a:noFill/>
          <a:ln w="9525">
            <a:noFill/>
          </a:ln>
        </p:spPr>
        <p:txBody>
          <a:bodyPr anchor="b" anchorCtr="0"/>
          <a:p>
            <a:pPr algn="r" eaLnBrk="0" hangingPunct="0"/>
            <a:fld id="{9A0DB2DC-4C9A-4742-B13C-FB6460FD3503}" type="slidenum">
              <a:rPr lang="zh-CN" altLang="en-US" sz="1400" dirty="0">
                <a:latin typeface="Arial" panose="020B0604020202020204" pitchFamily="34" charset="0"/>
                <a:ea typeface="宋体" panose="02010600030101010101" pitchFamily="2" charset="-122"/>
                <a:sym typeface="Tahoma" panose="020B0604030504040204" pitchFamily="34" charset="0"/>
              </a:rPr>
            </a:fld>
            <a:endParaRPr lang="zh-CN" altLang="en-US" sz="1400" dirty="0">
              <a:latin typeface="Arial" panose="020B0604020202020204" pitchFamily="34" charset="0"/>
              <a:ea typeface="宋体" panose="02010600030101010101" pitchFamily="2" charset="-122"/>
              <a:sym typeface="Tahoma" panose="020B0604030504040204" pitchFamily="34" charset="0"/>
            </a:endParaRPr>
          </a:p>
        </p:txBody>
      </p:sp>
      <p:sp>
        <p:nvSpPr>
          <p:cNvPr id="27657" name="文本框 1"/>
          <p:cNvSpPr txBox="1"/>
          <p:nvPr/>
        </p:nvSpPr>
        <p:spPr>
          <a:xfrm>
            <a:off x="854075" y="565150"/>
            <a:ext cx="2012950" cy="368300"/>
          </a:xfrm>
          <a:prstGeom prst="rect">
            <a:avLst/>
          </a:prstGeom>
          <a:noFill/>
          <a:ln w="9525">
            <a:noFill/>
          </a:ln>
        </p:spPr>
        <p:txBody>
          <a:bodyPr wrap="none" anchor="t" anchorCtr="0">
            <a:spAutoFit/>
          </a:bodyPr>
          <a:p>
            <a:r>
              <a:rPr lang="zh-CN" altLang="en-US" sz="2400" b="1" dirty="0">
                <a:solidFill>
                  <a:srgbClr val="E33E22"/>
                </a:solidFill>
                <a:latin typeface="Times New Roman" panose="02020603050405020304" pitchFamily="65" charset="-122"/>
                <a:ea typeface="黑体" panose="02010609060101010101" pitchFamily="65" charset="-122"/>
                <a:sym typeface="微软雅黑" panose="020B0503020204020204" pitchFamily="34" charset="-122"/>
              </a:rPr>
              <a:t>人工神经网络模型</a:t>
            </a:r>
            <a:endParaRPr lang="zh-CN" altLang="en-US">
              <a:latin typeface="Arial" panose="020B0604020202020204" pitchFamily="34" charset="0"/>
              <a:ea typeface="微软雅黑" panose="020B0503020204020204" pitchFamily="34" charset="-122"/>
            </a:endParaRPr>
          </a:p>
        </p:txBody>
      </p:sp>
      <p:sp>
        <p:nvSpPr>
          <p:cNvPr id="3" name="文本框 1"/>
          <p:cNvSpPr txBox="1"/>
          <p:nvPr/>
        </p:nvSpPr>
        <p:spPr>
          <a:xfrm>
            <a:off x="1452563" y="3359150"/>
            <a:ext cx="2316163" cy="520700"/>
          </a:xfrm>
          <a:prstGeom prst="rect">
            <a:avLst/>
          </a:prstGeom>
          <a:noFill/>
        </p:spPr>
        <p:txBody>
          <a:bodyPr wrap="none" rtlCol="0" anchor="t">
            <a:spAutoFit/>
          </a:bodyPr>
          <a:p>
            <a:pPr marR="0" defTabSz="0" eaLnBrk="0" hangingPunct="0">
              <a:spcBef>
                <a:spcPct val="20000"/>
              </a:spcBef>
              <a:buClr>
                <a:schemeClr val="folHlink"/>
              </a:buClr>
              <a:buSzPct val="60000"/>
              <a:buFont typeface="Wingdings 2"/>
              <a:buNone/>
              <a:defRPr/>
            </a:pPr>
            <a:r>
              <a:rPr lang="en-US" altLang="zh-CN" sz="2800" kern="0" noProof="0" dirty="0" smtClean="0">
                <a:latin typeface="仿宋" panose="02010609060101010101" charset="-122"/>
                <a:ea typeface="仿宋" panose="02010609060101010101" charset="-122"/>
                <a:cs typeface="仿宋" panose="02010609060101010101" charset="-122"/>
                <a:sym typeface="Tahoma" panose="020B0604030504040204" pitchFamily="34" charset="0"/>
              </a:rPr>
              <a:t>4</a:t>
            </a:r>
            <a:r>
              <a:rPr lang="zh-CN" altLang="en-US" sz="2800" kern="0" noProof="0" dirty="0" smtClean="0">
                <a:latin typeface="仿宋" panose="02010609060101010101" charset="-122"/>
                <a:ea typeface="仿宋" panose="02010609060101010101" charset="-122"/>
                <a:cs typeface="仿宋" panose="02010609060101010101" charset="-122"/>
                <a:sym typeface="Tahoma" panose="020B0604030504040204" pitchFamily="34" charset="0"/>
              </a:rPr>
              <a:t>、</a:t>
            </a:r>
            <a:r>
              <a:rPr lang="en-US" altLang="zh-CN" sz="2800" kern="0" noProof="0" dirty="0" smtClean="0">
                <a:latin typeface="仿宋" panose="02010609060101010101" charset="-122"/>
                <a:ea typeface="仿宋" panose="02010609060101010101" charset="-122"/>
                <a:cs typeface="仿宋" panose="02010609060101010101" charset="-122"/>
                <a:sym typeface="Tahoma" panose="020B0604030504040204" pitchFamily="34" charset="0"/>
              </a:rPr>
              <a:t>Tan</a:t>
            </a:r>
            <a:r>
              <a:rPr lang="zh-CN" altLang="en-US" sz="2800" kern="0" noProof="0" dirty="0" smtClean="0">
                <a:latin typeface="仿宋" panose="02010609060101010101" charset="-122"/>
                <a:ea typeface="仿宋" panose="02010609060101010101" charset="-122"/>
                <a:cs typeface="仿宋" panose="02010609060101010101" charset="-122"/>
                <a:sym typeface="Tahoma" panose="020B0604030504040204" pitchFamily="34" charset="0"/>
              </a:rPr>
              <a:t>函数型</a:t>
            </a:r>
            <a:endParaRPr lang="zh-CN" altLang="en-US" sz="2800" noProof="1"/>
          </a:p>
        </p:txBody>
      </p:sp>
      <p:pic>
        <p:nvPicPr>
          <p:cNvPr id="4" name="图片 2"/>
          <p:cNvPicPr>
            <a:picLocks noChangeAspect="1"/>
          </p:cNvPicPr>
          <p:nvPr/>
        </p:nvPicPr>
        <p:blipFill>
          <a:blip r:embed="rId4"/>
          <a:stretch>
            <a:fillRect/>
          </a:stretch>
        </p:blipFill>
        <p:spPr>
          <a:xfrm>
            <a:off x="5924550" y="1443038"/>
            <a:ext cx="3238500" cy="2255837"/>
          </a:xfrm>
          <a:prstGeom prst="rect">
            <a:avLst/>
          </a:prstGeom>
          <a:noFill/>
          <a:ln w="9525">
            <a:noFill/>
          </a:ln>
        </p:spPr>
      </p:pic>
      <p:pic>
        <p:nvPicPr>
          <p:cNvPr id="5" name="图片 3"/>
          <p:cNvPicPr>
            <a:picLocks noChangeAspect="1"/>
          </p:cNvPicPr>
          <p:nvPr/>
        </p:nvPicPr>
        <p:blipFill>
          <a:blip r:embed="rId5"/>
          <a:stretch>
            <a:fillRect/>
          </a:stretch>
        </p:blipFill>
        <p:spPr>
          <a:xfrm>
            <a:off x="5924550" y="3702050"/>
            <a:ext cx="2811463" cy="2536825"/>
          </a:xfrm>
          <a:prstGeom prst="rect">
            <a:avLst/>
          </a:prstGeom>
          <a:noFill/>
          <a:ln w="9525">
            <a:noFill/>
          </a:ln>
        </p:spPr>
      </p:pic>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4"/>
                                        </p:tgtEl>
                                        <p:attrNameLst>
                                          <p:attrName>style.visibility</p:attrName>
                                        </p:attrNameLst>
                                      </p:cBhvr>
                                      <p:to>
                                        <p:strVal val="visible"/>
                                      </p:to>
                                    </p:set>
                                    <p:animEffect transition="in" filter="blinds(horizontal)">
                                      <p:cBhvr>
                                        <p:cTn id="7" dur="500"/>
                                        <p:tgtEl>
                                          <p:spTgt spid="2765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7656"/>
                                        </p:tgtEl>
                                        <p:attrNameLst>
                                          <p:attrName>style.visibility</p:attrName>
                                        </p:attrNameLst>
                                      </p:cBhvr>
                                      <p:to>
                                        <p:strVal val="visible"/>
                                      </p:to>
                                    </p:set>
                                    <p:animEffect transition="in" filter="blinds(horizontal)">
                                      <p:cBhvr>
                                        <p:cTn id="21" dur="500"/>
                                        <p:tgtEl>
                                          <p:spTgt spid="2765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9" name="Rectangle 3"/>
          <p:cNvSpPr>
            <a:spLocks noGrp="1" noChangeArrowheads="1"/>
          </p:cNvSpPr>
          <p:nvPr>
            <p:ph idx="1"/>
          </p:nvPr>
        </p:nvSpPr>
        <p:spPr>
          <a:xfrm>
            <a:off x="1062038" y="1774825"/>
            <a:ext cx="9602788" cy="4114800"/>
          </a:xfrm>
        </p:spPr>
        <p:txBody>
          <a:bodyPr wrap="square" lIns="91440" tIns="45720" rIns="91440" bIns="45720" numCol="1" rtlCol="0" anchor="t" anchorCtr="0" compatLnSpc="1">
            <a:normAutofit/>
          </a:bodyPr>
          <a:lstStyle/>
          <a:p>
            <a:pPr marL="0" marR="0" lvl="0" indent="0" algn="l" defTabSz="0" rtl="0" eaLnBrk="0" fontAlgn="base" latinLnBrk="0" hangingPunct="0">
              <a:lnSpc>
                <a:spcPct val="100000"/>
              </a:lnSpc>
              <a:spcBef>
                <a:spcPct val="20000"/>
              </a:spcBef>
              <a:spcAft>
                <a:spcPct val="0"/>
              </a:spcAft>
              <a:buClr>
                <a:schemeClr val="folHlink"/>
              </a:buClr>
              <a:buSzPct val="60000"/>
              <a:buFont typeface="Wingdings 2"/>
              <a:buNone/>
              <a:defRPr/>
            </a:pPr>
            <a:r>
              <a:rPr kumimoji="0" lang="en-US" altLang="zh-CN" sz="2800" b="1" i="0" u="none" strike="noStrike" kern="0" cap="none" spc="0" normalizeH="0" baseline="0" noProof="0" dirty="0" smtClean="0">
                <a:ln>
                  <a:noFill/>
                </a:ln>
                <a:solidFill>
                  <a:schemeClr val="tx1"/>
                </a:solidFill>
                <a:effectLst/>
                <a:uLnTx/>
                <a:uFillTx/>
                <a:latin typeface="+mn-ea"/>
                <a:ea typeface="+mn-ea"/>
                <a:cs typeface="+mn-cs"/>
                <a:sym typeface="Tahoma" panose="020B0604030504040204" pitchFamily="34" charset="0"/>
              </a:rPr>
              <a:t>    </a:t>
            </a:r>
            <a:r>
              <a:rPr kumimoji="0" lang="zh-CN" altLang="zh-CN" sz="28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神经网络模型</a:t>
            </a:r>
            <a:r>
              <a:rPr kumimoji="0" lang="zh-CN" altLang="zh-CN" sz="28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的种类相当丰富，已有近</a:t>
            </a:r>
            <a:r>
              <a:rPr kumimoji="0" lang="en-US" altLang="zh-CN" sz="28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40</a:t>
            </a:r>
            <a:r>
              <a:rPr kumimoji="0" lang="zh-CN" altLang="zh-CN" sz="28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余种各式各样的</a:t>
            </a:r>
            <a:r>
              <a:rPr kumimoji="0" lang="zh-CN" altLang="zh-CN" sz="28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神经网络模型</a:t>
            </a:r>
            <a:r>
              <a:rPr kumimoji="0" lang="zh-CN" altLang="en-US" sz="28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a:t>
            </a:r>
            <a:r>
              <a:rPr kumimoji="0" lang="zh-CN" altLang="zh-CN" sz="28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根据连接方式的不同</a:t>
            </a:r>
            <a:r>
              <a:rPr kumimoji="0" lang="zh-CN" altLang="en-US" sz="28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a:t>
            </a:r>
            <a:r>
              <a:rPr kumimoji="0" lang="zh-CN" altLang="en-US" sz="28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神经网络</a:t>
            </a:r>
            <a:r>
              <a:rPr kumimoji="0" lang="zh-CN" altLang="en-US" sz="28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的结构类型主要分</a:t>
            </a:r>
            <a:r>
              <a:rPr kumimoji="0" lang="en-US" altLang="zh-CN" sz="28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4</a:t>
            </a:r>
            <a:r>
              <a:rPr kumimoji="0" lang="zh-CN" altLang="en-US" sz="28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类：</a:t>
            </a:r>
            <a:endParaRPr kumimoji="0" lang="en-US" altLang="zh-CN" sz="28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endParaRPr>
          </a:p>
          <a:p>
            <a:pPr marL="742950" marR="0" lvl="1" indent="-285750" algn="l" defTabSz="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前向网络 </a:t>
            </a:r>
            <a:endParaRPr kumimoji="0" lang="zh-CN" altLang="en-US" sz="28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endParaRPr>
          </a:p>
          <a:p>
            <a:pPr marL="742950" marR="0" lvl="1" indent="-285750" algn="l" defTabSz="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反馈网络 </a:t>
            </a:r>
            <a:endParaRPr kumimoji="0" lang="zh-CN" altLang="en-US" sz="28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endParaRPr>
          </a:p>
          <a:p>
            <a:pPr marL="742950" marR="0" lvl="1" indent="-285750" algn="l" defTabSz="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相互结合型网络 </a:t>
            </a:r>
            <a:endParaRPr kumimoji="0" lang="zh-CN" altLang="en-US" sz="28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endParaRPr>
          </a:p>
          <a:p>
            <a:pPr marL="742950" marR="0" lvl="1" indent="-285750" algn="l" defTabSz="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Tahoma" panose="020B0604030504040204" pitchFamily="34" charset="0"/>
              </a:rPr>
              <a:t>混合型网络</a:t>
            </a:r>
            <a:r>
              <a:rPr kumimoji="0" lang="zh-CN" altLang="en-US" sz="2800" b="0" i="0" u="none" strike="noStrike" kern="0" cap="none" spc="0" normalizeH="0" baseline="0" noProof="0" dirty="0" smtClean="0">
                <a:ln>
                  <a:noFill/>
                </a:ln>
                <a:solidFill>
                  <a:schemeClr val="tx1"/>
                </a:solidFill>
                <a:effectLst/>
                <a:uLnTx/>
                <a:uFillTx/>
                <a:latin typeface="+mn-ea"/>
                <a:ea typeface="+mn-ea"/>
                <a:cs typeface="+mn-cs"/>
                <a:sym typeface="Tahoma" panose="020B0604030504040204" pitchFamily="34" charset="0"/>
              </a:rPr>
              <a:t> </a:t>
            </a:r>
            <a:endParaRPr kumimoji="0" lang="zh-CN" altLang="en-US" sz="2800" b="0" i="0" u="none" strike="noStrike" kern="0" cap="none" spc="0" normalizeH="0" baseline="0" noProof="0" dirty="0" smtClean="0">
              <a:ln>
                <a:noFill/>
              </a:ln>
              <a:solidFill>
                <a:schemeClr val="tx1"/>
              </a:solidFill>
              <a:effectLst/>
              <a:uLnTx/>
              <a:uFillTx/>
              <a:latin typeface="+mn-ea"/>
              <a:ea typeface="+mn-ea"/>
              <a:cs typeface="+mn-cs"/>
              <a:sym typeface="Tahoma" panose="020B0604030504040204" pitchFamily="34" charset="0"/>
            </a:endParaRPr>
          </a:p>
        </p:txBody>
      </p:sp>
      <p:sp>
        <p:nvSpPr>
          <p:cNvPr id="28674" name="文本框 1"/>
          <p:cNvSpPr txBox="1"/>
          <p:nvPr/>
        </p:nvSpPr>
        <p:spPr>
          <a:xfrm>
            <a:off x="854075" y="565150"/>
            <a:ext cx="2012950" cy="368300"/>
          </a:xfrm>
          <a:prstGeom prst="rect">
            <a:avLst/>
          </a:prstGeom>
          <a:noFill/>
          <a:ln w="9525">
            <a:noFill/>
          </a:ln>
        </p:spPr>
        <p:txBody>
          <a:bodyPr wrap="none" anchor="t" anchorCtr="0">
            <a:spAutoFit/>
          </a:bodyPr>
          <a:p>
            <a:r>
              <a:rPr lang="zh-CN" altLang="en-US" sz="2400" b="1" dirty="0">
                <a:solidFill>
                  <a:srgbClr val="E33E22"/>
                </a:solidFill>
                <a:latin typeface="Times New Roman" panose="02020603050405020304" pitchFamily="65" charset="-122"/>
                <a:ea typeface="黑体" panose="02010609060101010101" pitchFamily="65" charset="-122"/>
                <a:sym typeface="微软雅黑" panose="020B0503020204020204" pitchFamily="34" charset="-122"/>
              </a:rPr>
              <a:t>人工神经网络模型</a:t>
            </a:r>
            <a:endParaRPr lang="zh-CN" altLang="en-US">
              <a:latin typeface="Arial" panose="020B0604020202020204" pitchFamily="34" charset="0"/>
              <a:ea typeface="微软雅黑" panose="020B0503020204020204" pitchFamily="34" charset="-122"/>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日期占位符 1"/>
          <p:cNvSpPr>
            <a:spLocks noGrp="1"/>
          </p:cNvSpPr>
          <p:nvPr>
            <p:ph type="dt" sz="half" idx="10"/>
          </p:nvPr>
        </p:nvSpPr>
        <p:spPr>
          <a:noFill/>
          <a:ln>
            <a:noFill/>
          </a:ln>
        </p:spPr>
        <p:txBody>
          <a:bodyPr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pitchFamily="34" charset="-122"/>
                <a:cs typeface="+mn-cs"/>
              </a:defRPr>
            </a:lvl5pPr>
          </a:lstStyle>
          <a:p>
            <a:pPr lvl="0" eaLnBrk="0" hangingPunct="0">
              <a:buSzTx/>
              <a:buFont typeface="Arial" panose="020B0604020202020204" pitchFamily="34" charset="0"/>
              <a:buChar char="•"/>
            </a:pPr>
            <a:fld id="{BB962C8B-B14F-4D97-AF65-F5344CB8AC3E}" type="datetime10">
              <a:rPr lang="en-US" altLang="en-US" sz="1400" baseline="0" dirty="0">
                <a:latin typeface="Arial" panose="020B0604020202020204" pitchFamily="34" charset="0"/>
                <a:ea typeface="楷体_GB2312"/>
                <a:sym typeface="Tahoma" panose="020B0604030504040204" pitchFamily="34" charset="0"/>
              </a:rPr>
            </a:fld>
            <a:endParaRPr lang="en-US" altLang="en-US" sz="1400" baseline="0" dirty="0">
              <a:latin typeface="Arial" panose="020B0604020202020204" pitchFamily="34" charset="0"/>
              <a:ea typeface="楷体_GB2312"/>
              <a:sym typeface="Tahoma" panose="020B0604030504040204" pitchFamily="34" charset="0"/>
            </a:endParaRPr>
          </a:p>
        </p:txBody>
      </p:sp>
      <p:sp>
        <p:nvSpPr>
          <p:cNvPr id="29698" name="灯片编号占位符 5"/>
          <p:cNvSpPr txBox="1">
            <a:spLocks noGrp="1"/>
          </p:cNvSpPr>
          <p:nvPr/>
        </p:nvSpPr>
        <p:spPr>
          <a:xfrm>
            <a:off x="7680325" y="6205538"/>
            <a:ext cx="1905000" cy="457200"/>
          </a:xfrm>
          <a:prstGeom prst="rect">
            <a:avLst/>
          </a:prstGeom>
          <a:noFill/>
          <a:ln w="9525">
            <a:noFill/>
          </a:ln>
        </p:spPr>
        <p:txBody>
          <a:bodyPr anchor="b" anchorCtr="0"/>
          <a:p>
            <a:pPr algn="r" eaLnBrk="0" hangingPunct="0"/>
            <a:fld id="{9A0DB2DC-4C9A-4742-B13C-FB6460FD3503}" type="slidenum">
              <a:rPr lang="zh-CN" altLang="en-US" sz="1400" dirty="0">
                <a:latin typeface="Arial" panose="020B0604020202020204" pitchFamily="34" charset="0"/>
                <a:ea typeface="宋体" panose="02010600030101010101" pitchFamily="2" charset="-122"/>
                <a:sym typeface="Tahoma" panose="020B0604030504040204" pitchFamily="34" charset="0"/>
              </a:rPr>
            </a:fld>
            <a:endParaRPr lang="zh-CN" altLang="en-US" sz="1400" dirty="0">
              <a:latin typeface="Arial" panose="020B0604020202020204" pitchFamily="34" charset="0"/>
              <a:ea typeface="宋体" panose="02010600030101010101" pitchFamily="2" charset="-122"/>
              <a:sym typeface="Tahoma" panose="020B0604030504040204" pitchFamily="34" charset="0"/>
            </a:endParaRPr>
          </a:p>
        </p:txBody>
      </p:sp>
      <p:sp>
        <p:nvSpPr>
          <p:cNvPr id="29699" name="文本框 1"/>
          <p:cNvSpPr txBox="1"/>
          <p:nvPr/>
        </p:nvSpPr>
        <p:spPr>
          <a:xfrm>
            <a:off x="854075" y="565150"/>
            <a:ext cx="2012950" cy="368300"/>
          </a:xfrm>
          <a:prstGeom prst="rect">
            <a:avLst/>
          </a:prstGeom>
          <a:noFill/>
          <a:ln w="9525">
            <a:noFill/>
          </a:ln>
        </p:spPr>
        <p:txBody>
          <a:bodyPr wrap="none" anchor="t" anchorCtr="0">
            <a:spAutoFit/>
          </a:bodyPr>
          <a:p>
            <a:r>
              <a:rPr lang="zh-CN" altLang="en-US" sz="2400" b="1" dirty="0">
                <a:solidFill>
                  <a:srgbClr val="E33E22"/>
                </a:solidFill>
                <a:latin typeface="Times New Roman" panose="02020603050405020304" pitchFamily="65" charset="-122"/>
                <a:ea typeface="黑体" panose="02010609060101010101" pitchFamily="65" charset="-122"/>
                <a:sym typeface="微软雅黑" panose="020B0503020204020204" pitchFamily="34" charset="-122"/>
              </a:rPr>
              <a:t>人工神经网络模型</a:t>
            </a:r>
            <a:endParaRPr lang="zh-CN" altLang="en-US">
              <a:latin typeface="Arial" panose="020B0604020202020204" pitchFamily="34" charset="0"/>
              <a:ea typeface="微软雅黑" panose="020B0503020204020204" pitchFamily="34" charset="-122"/>
            </a:endParaRPr>
          </a:p>
        </p:txBody>
      </p:sp>
      <p:pic>
        <p:nvPicPr>
          <p:cNvPr id="3" name="内容占位符 2"/>
          <p:cNvPicPr>
            <a:picLocks noChangeAspect="1"/>
          </p:cNvPicPr>
          <p:nvPr>
            <p:ph idx="1"/>
          </p:nvPr>
        </p:nvPicPr>
        <p:blipFill>
          <a:blip r:embed="rId1"/>
          <a:stretch>
            <a:fillRect/>
          </a:stretch>
        </p:blipFill>
        <p:spPr>
          <a:xfrm>
            <a:off x="1562100" y="1731963"/>
            <a:ext cx="2392363" cy="1363663"/>
          </a:xfrm>
        </p:spPr>
      </p:pic>
      <p:sp>
        <p:nvSpPr>
          <p:cNvPr id="4" name="文本框 3"/>
          <p:cNvSpPr txBox="1"/>
          <p:nvPr/>
        </p:nvSpPr>
        <p:spPr>
          <a:xfrm>
            <a:off x="2085975" y="3095625"/>
            <a:ext cx="1203325" cy="400050"/>
          </a:xfrm>
          <a:prstGeom prst="rect">
            <a:avLst/>
          </a:prstGeom>
          <a:noFill/>
        </p:spPr>
        <p:txBody>
          <a:bodyPr wrap="none" rtlCol="0" anchor="t">
            <a:spAutoFit/>
          </a:bodyPr>
          <a:p>
            <a:r>
              <a:rPr lang="zh-CN" altLang="en-US" sz="2000" b="1" kern="0" noProof="0" dirty="0">
                <a:latin typeface="仿宋" panose="02010609060101010101" charset="-122"/>
                <a:ea typeface="仿宋" panose="02010609060101010101" charset="-122"/>
                <a:cs typeface="+mn-ea"/>
                <a:sym typeface="Tahoma" panose="020B0604030504040204" pitchFamily="34" charset="0"/>
              </a:rPr>
              <a:t>前向网络</a:t>
            </a:r>
            <a:endParaRPr lang="zh-CN" altLang="en-US" sz="2000" b="1" kern="0" noProof="0" dirty="0">
              <a:latin typeface="仿宋" panose="02010609060101010101" charset="-122"/>
              <a:ea typeface="仿宋" panose="02010609060101010101" charset="-122"/>
              <a:cs typeface="+mn-ea"/>
              <a:sym typeface="Tahoma" panose="020B0604030504040204" pitchFamily="34" charset="0"/>
            </a:endParaRPr>
          </a:p>
        </p:txBody>
      </p:sp>
      <p:pic>
        <p:nvPicPr>
          <p:cNvPr id="29702" name="图片 4"/>
          <p:cNvPicPr>
            <a:picLocks noChangeAspect="1"/>
          </p:cNvPicPr>
          <p:nvPr/>
        </p:nvPicPr>
        <p:blipFill>
          <a:blip r:embed="rId2"/>
          <a:stretch>
            <a:fillRect/>
          </a:stretch>
        </p:blipFill>
        <p:spPr>
          <a:xfrm>
            <a:off x="5576888" y="1139825"/>
            <a:ext cx="2438400" cy="2087563"/>
          </a:xfrm>
          <a:prstGeom prst="rect">
            <a:avLst/>
          </a:prstGeom>
          <a:noFill/>
          <a:ln w="9525">
            <a:noFill/>
          </a:ln>
        </p:spPr>
      </p:pic>
      <p:sp>
        <p:nvSpPr>
          <p:cNvPr id="6" name="文本框 5"/>
          <p:cNvSpPr txBox="1"/>
          <p:nvPr/>
        </p:nvSpPr>
        <p:spPr>
          <a:xfrm>
            <a:off x="6072188" y="3244850"/>
            <a:ext cx="1204913" cy="398463"/>
          </a:xfrm>
          <a:prstGeom prst="rect">
            <a:avLst/>
          </a:prstGeom>
          <a:noFill/>
        </p:spPr>
        <p:txBody>
          <a:bodyPr wrap="none" rtlCol="0" anchor="t">
            <a:spAutoFit/>
          </a:bodyPr>
          <a:p>
            <a:r>
              <a:rPr lang="zh-CN" altLang="en-US" sz="2000" b="1" kern="0" noProof="0" dirty="0">
                <a:latin typeface="仿宋" panose="02010609060101010101" charset="-122"/>
                <a:ea typeface="仿宋" panose="02010609060101010101" charset="-122"/>
                <a:cs typeface="+mn-ea"/>
                <a:sym typeface="Tahoma" panose="020B0604030504040204" pitchFamily="34" charset="0"/>
              </a:rPr>
              <a:t>反馈网络</a:t>
            </a:r>
            <a:endParaRPr lang="zh-CN" altLang="en-US" sz="2000" b="1" kern="0" noProof="0" dirty="0">
              <a:latin typeface="仿宋" panose="02010609060101010101" charset="-122"/>
              <a:ea typeface="仿宋" panose="02010609060101010101" charset="-122"/>
              <a:cs typeface="+mn-ea"/>
              <a:sym typeface="Tahoma" panose="020B0604030504040204" pitchFamily="34" charset="0"/>
            </a:endParaRPr>
          </a:p>
        </p:txBody>
      </p:sp>
      <p:pic>
        <p:nvPicPr>
          <p:cNvPr id="29704" name="图片 6"/>
          <p:cNvPicPr>
            <a:picLocks noChangeAspect="1"/>
          </p:cNvPicPr>
          <p:nvPr/>
        </p:nvPicPr>
        <p:blipFill>
          <a:blip r:embed="rId3"/>
          <a:stretch>
            <a:fillRect/>
          </a:stretch>
        </p:blipFill>
        <p:spPr>
          <a:xfrm>
            <a:off x="1727200" y="3643313"/>
            <a:ext cx="2270125" cy="1608137"/>
          </a:xfrm>
          <a:prstGeom prst="rect">
            <a:avLst/>
          </a:prstGeom>
          <a:noFill/>
          <a:ln w="9525">
            <a:noFill/>
          </a:ln>
        </p:spPr>
      </p:pic>
      <p:sp>
        <p:nvSpPr>
          <p:cNvPr id="8" name="文本框 7"/>
          <p:cNvSpPr txBox="1"/>
          <p:nvPr/>
        </p:nvSpPr>
        <p:spPr>
          <a:xfrm>
            <a:off x="1878013" y="5400675"/>
            <a:ext cx="1970088" cy="398463"/>
          </a:xfrm>
          <a:prstGeom prst="rect">
            <a:avLst/>
          </a:prstGeom>
          <a:noFill/>
        </p:spPr>
        <p:txBody>
          <a:bodyPr wrap="none" rtlCol="0" anchor="t">
            <a:spAutoFit/>
          </a:bodyPr>
          <a:p>
            <a:r>
              <a:rPr lang="zh-CN" altLang="en-US" sz="2000" b="1" kern="0" noProof="0" dirty="0">
                <a:latin typeface="仿宋" panose="02010609060101010101" charset="-122"/>
                <a:ea typeface="仿宋" panose="02010609060101010101" charset="-122"/>
                <a:cs typeface="+mn-ea"/>
                <a:sym typeface="Tahoma" panose="020B0604030504040204" pitchFamily="34" charset="0"/>
              </a:rPr>
              <a:t>相互结合型网络</a:t>
            </a:r>
            <a:endParaRPr lang="zh-CN" altLang="en-US" sz="2000" noProof="1">
              <a:latin typeface="仿宋" panose="02010609060101010101" charset="-122"/>
              <a:ea typeface="仿宋" panose="02010609060101010101" charset="-122"/>
            </a:endParaRPr>
          </a:p>
        </p:txBody>
      </p:sp>
      <p:pic>
        <p:nvPicPr>
          <p:cNvPr id="29706" name="图片 8"/>
          <p:cNvPicPr>
            <a:picLocks noChangeAspect="1"/>
          </p:cNvPicPr>
          <p:nvPr/>
        </p:nvPicPr>
        <p:blipFill>
          <a:blip r:embed="rId4"/>
          <a:stretch>
            <a:fillRect/>
          </a:stretch>
        </p:blipFill>
        <p:spPr>
          <a:xfrm>
            <a:off x="5721350" y="3840163"/>
            <a:ext cx="1682750" cy="1204912"/>
          </a:xfrm>
          <a:prstGeom prst="rect">
            <a:avLst/>
          </a:prstGeom>
          <a:noFill/>
          <a:ln w="9525">
            <a:noFill/>
          </a:ln>
        </p:spPr>
      </p:pic>
      <p:sp>
        <p:nvSpPr>
          <p:cNvPr id="12" name="文本框 11"/>
          <p:cNvSpPr txBox="1"/>
          <p:nvPr/>
        </p:nvSpPr>
        <p:spPr>
          <a:xfrm>
            <a:off x="5895975" y="5400675"/>
            <a:ext cx="1460500" cy="398463"/>
          </a:xfrm>
          <a:prstGeom prst="rect">
            <a:avLst/>
          </a:prstGeom>
          <a:noFill/>
        </p:spPr>
        <p:txBody>
          <a:bodyPr wrap="none" rtlCol="0" anchor="t">
            <a:spAutoFit/>
          </a:bodyPr>
          <a:p>
            <a:r>
              <a:rPr lang="zh-CN" altLang="en-US" sz="2000" b="1" kern="0" noProof="0" dirty="0">
                <a:latin typeface="仿宋" panose="02010609060101010101" charset="-122"/>
                <a:ea typeface="仿宋" panose="02010609060101010101" charset="-122"/>
                <a:cs typeface="+mn-ea"/>
                <a:sym typeface="Tahoma" panose="020B0604030504040204" pitchFamily="34" charset="0"/>
              </a:rPr>
              <a:t>混合型网络</a:t>
            </a:r>
            <a:endParaRPr lang="zh-CN" altLang="en-US" sz="2000" b="1" kern="0" noProof="0" dirty="0">
              <a:latin typeface="仿宋" panose="02010609060101010101" charset="-122"/>
              <a:ea typeface="仿宋" panose="02010609060101010101" charset="-122"/>
              <a:cs typeface="+mn-ea"/>
              <a:sym typeface="Tahoma" panose="020B0604030504040204" pitchFamily="34" charset="0"/>
            </a:endParaRPr>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7" name="Rectangle 3"/>
          <p:cNvSpPr>
            <a:spLocks noGrp="1" noChangeArrowheads="1"/>
          </p:cNvSpPr>
          <p:nvPr>
            <p:ph idx="1"/>
          </p:nvPr>
        </p:nvSpPr>
        <p:spPr>
          <a:xfrm>
            <a:off x="468313" y="1173163"/>
            <a:ext cx="6335713" cy="2382838"/>
          </a:xfrm>
        </p:spPr>
        <p:txBody>
          <a:bodyPr wrap="square" lIns="91440" tIns="45720" rIns="91440" bIns="45720" numCol="1" rtlCol="0" anchor="t" anchorCtr="0" compatLnSpc="1">
            <a:noAutofit/>
          </a:bodyPr>
          <a:lstStyle/>
          <a:p>
            <a:pPr marL="0" marR="0" lvl="0" indent="0" algn="l" defTabSz="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24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神经网络的学习算法</a:t>
            </a:r>
            <a:endParaRPr kumimoji="0" lang="zh-CN" altLang="en-US" sz="24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0" marR="0" lvl="0" indent="0" algn="l" defTabSz="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根据</a:t>
            </a:r>
            <a:r>
              <a:rPr kumimoji="0" lang="en-US" altLang="zh-CN" sz="2400" b="0" i="0" u="none" strike="noStrike" kern="0" cap="none" spc="0" normalizeH="0" baseline="0" noProof="0" dirty="0" smtClean="0">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是否存在期望的网络输出</a:t>
            </a:r>
            <a:r>
              <a:rPr kumimoji="0" lang="en-US" altLang="zh-CN" sz="24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，神经网络的学习可以分为有导师学习和无导师学习。</a:t>
            </a:r>
            <a:endParaRPr kumimoji="0" lang="en-US" altLang="zh-CN" sz="2400" b="0" i="0" u="none" strike="noStrike" kern="0" cap="none" spc="0" normalizeH="0" baseline="0" noProof="0" dirty="0" smtClean="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a:p>
            <a:pPr marL="0" marR="0" lvl="0" indent="0" algn="l" defTabSz="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    </a:t>
            </a:r>
            <a:r>
              <a:rPr kumimoji="0" lang="zh-CN" altLang="en-US" sz="2400" b="0" i="0" u="none" strike="noStrike" kern="0" cap="none" spc="0" normalizeH="0" baseline="0" noProof="0" dirty="0" smtClean="0">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有导师学习</a:t>
            </a:r>
            <a:r>
              <a:rPr kumimoji="0" lang="en-US" altLang="zh-CN" sz="2400" b="0" i="0" u="none" strike="noStrike" kern="0" cap="none" spc="0" normalizeH="0" baseline="0" noProof="0" dirty="0" smtClean="0">
                <a:ln>
                  <a:noFill/>
                </a:ln>
                <a:solidFill>
                  <a:srgbClr val="FF0000"/>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a:t>
            </a:r>
            <a:r>
              <a:rPr kumimoji="0" lang="zh-CN" altLang="zh-CN" sz="24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rPr>
              <a:t>就是在训练过程中，始终存在一个期望的网络输出。期望输出和实际输出之间的距离作为误差度量并用于调整权值。</a:t>
            </a:r>
            <a:endParaRPr kumimoji="0" lang="zh-CN" altLang="zh-CN" sz="2400" b="0" i="0" u="none" strike="noStrike" kern="0" cap="none" spc="0" normalizeH="0" baseline="0" noProof="0" dirty="0">
              <a:ln>
                <a:noFill/>
              </a:ln>
              <a:solidFill>
                <a:schemeClr val="tx1"/>
              </a:solidFill>
              <a:effectLst/>
              <a:uLnTx/>
              <a:uFillTx/>
              <a:latin typeface="仿宋" panose="02010609060101010101" charset="-122"/>
              <a:ea typeface="仿宋" panose="02010609060101010101" charset="-122"/>
              <a:cs typeface="仿宋" panose="02010609060101010101" charset="-122"/>
              <a:sym typeface="Tahoma" panose="020B0604030504040204" pitchFamily="34" charset="0"/>
            </a:endParaRPr>
          </a:p>
        </p:txBody>
      </p:sp>
      <p:sp>
        <p:nvSpPr>
          <p:cNvPr id="30722" name="文本框 1"/>
          <p:cNvSpPr txBox="1"/>
          <p:nvPr/>
        </p:nvSpPr>
        <p:spPr>
          <a:xfrm>
            <a:off x="854075" y="565150"/>
            <a:ext cx="2012950" cy="368300"/>
          </a:xfrm>
          <a:prstGeom prst="rect">
            <a:avLst/>
          </a:prstGeom>
          <a:noFill/>
          <a:ln w="9525">
            <a:noFill/>
          </a:ln>
        </p:spPr>
        <p:txBody>
          <a:bodyPr wrap="none" anchor="t" anchorCtr="0">
            <a:spAutoFit/>
          </a:bodyPr>
          <a:p>
            <a:r>
              <a:rPr lang="zh-CN" altLang="en-US" sz="2400" b="1" dirty="0">
                <a:solidFill>
                  <a:srgbClr val="E33E22"/>
                </a:solidFill>
                <a:latin typeface="Times New Roman" panose="02020603050405020304" pitchFamily="65" charset="-122"/>
                <a:ea typeface="黑体" panose="02010609060101010101" pitchFamily="65" charset="-122"/>
                <a:sym typeface="微软雅黑" panose="020B0503020204020204" pitchFamily="34" charset="-122"/>
              </a:rPr>
              <a:t>人工神经网络模型</a:t>
            </a:r>
            <a:endParaRPr lang="zh-CN" altLang="en-US">
              <a:latin typeface="Arial" panose="020B0604020202020204" pitchFamily="34" charset="0"/>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7138988" y="1574800"/>
            <a:ext cx="4060825" cy="1981200"/>
          </a:xfrm>
          <a:prstGeom prst="rect">
            <a:avLst/>
          </a:prstGeom>
          <a:noFill/>
          <a:ln w="9525">
            <a:noFill/>
          </a:ln>
        </p:spPr>
      </p:pic>
      <p:pic>
        <p:nvPicPr>
          <p:cNvPr id="4" name="图片 3"/>
          <p:cNvPicPr>
            <a:picLocks noChangeAspect="1"/>
          </p:cNvPicPr>
          <p:nvPr/>
        </p:nvPicPr>
        <p:blipFill>
          <a:blip r:embed="rId2"/>
          <a:stretch>
            <a:fillRect/>
          </a:stretch>
        </p:blipFill>
        <p:spPr>
          <a:xfrm>
            <a:off x="6969125" y="4059238"/>
            <a:ext cx="3282950" cy="1401762"/>
          </a:xfrm>
          <a:prstGeom prst="rect">
            <a:avLst/>
          </a:prstGeom>
          <a:noFill/>
          <a:ln w="9525">
            <a:noFill/>
          </a:ln>
        </p:spPr>
      </p:pic>
      <p:sp>
        <p:nvSpPr>
          <p:cNvPr id="5" name="文本框 4"/>
          <p:cNvSpPr txBox="1"/>
          <p:nvPr/>
        </p:nvSpPr>
        <p:spPr>
          <a:xfrm>
            <a:off x="468313" y="3556000"/>
            <a:ext cx="6335713" cy="2676525"/>
          </a:xfrm>
          <a:prstGeom prst="rect">
            <a:avLst/>
          </a:prstGeom>
          <a:noFill/>
        </p:spPr>
        <p:txBody>
          <a:bodyPr wrap="square" rtlCol="0" anchor="t">
            <a:spAutoFit/>
          </a:bodyPr>
          <a:p>
            <a:r>
              <a:rPr lang="en-US" altLang="zh-CN" sz="2400" kern="0" noProof="0" dirty="0" smtClean="0">
                <a:latin typeface="仿宋" panose="02010609060101010101" charset="-122"/>
                <a:ea typeface="仿宋" panose="02010609060101010101" charset="-122"/>
                <a:cs typeface="仿宋" panose="02010609060101010101" charset="-122"/>
                <a:sym typeface="Tahoma" panose="020B0604030504040204" pitchFamily="34" charset="0"/>
              </a:rPr>
              <a:t>    </a:t>
            </a:r>
            <a:r>
              <a:rPr lang="zh-CN" altLang="en-US" sz="2400" kern="0" noProof="0" dirty="0" smtClean="0">
                <a:solidFill>
                  <a:srgbClr val="FF0000"/>
                </a:solidFill>
                <a:latin typeface="仿宋" panose="02010609060101010101" charset="-122"/>
                <a:ea typeface="仿宋" panose="02010609060101010101" charset="-122"/>
                <a:cs typeface="仿宋" panose="02010609060101010101" charset="-122"/>
                <a:sym typeface="Tahoma" panose="020B0604030504040204" pitchFamily="34" charset="0"/>
              </a:rPr>
              <a:t>无导师学习</a:t>
            </a:r>
            <a:r>
              <a:rPr lang="en-US" altLang="zh-CN" sz="2400" kern="0" noProof="0" dirty="0" smtClean="0">
                <a:solidFill>
                  <a:srgbClr val="FF0000"/>
                </a:solidFill>
                <a:latin typeface="仿宋" panose="02010609060101010101" charset="-122"/>
                <a:ea typeface="仿宋" panose="02010609060101010101" charset="-122"/>
                <a:cs typeface="仿宋" panose="02010609060101010101" charset="-122"/>
                <a:sym typeface="Tahoma" panose="020B0604030504040204" pitchFamily="34" charset="0"/>
              </a:rPr>
              <a:t>:</a:t>
            </a:r>
            <a:r>
              <a:rPr lang="zh-CN" altLang="zh-CN" sz="2400" kern="0" noProof="0" dirty="0">
                <a:latin typeface="仿宋" panose="02010609060101010101" charset="-122"/>
                <a:ea typeface="仿宋" panose="02010609060101010101" charset="-122"/>
                <a:cs typeface="仿宋" panose="02010609060101010101" charset="-122"/>
                <a:sym typeface="Tahoma" panose="020B0604030504040204" pitchFamily="34" charset="0"/>
              </a:rPr>
              <a:t>无导师学习指的是网络不存在一个期望的输出值</a:t>
            </a:r>
            <a:r>
              <a:rPr lang="en-US" altLang="zh-CN" sz="2400" kern="0" noProof="0" dirty="0" smtClean="0">
                <a:latin typeface="仿宋" panose="02010609060101010101" charset="-122"/>
                <a:ea typeface="仿宋" panose="02010609060101010101" charset="-122"/>
                <a:cs typeface="仿宋" panose="02010609060101010101" charset="-122"/>
                <a:sym typeface="Tahoma" panose="020B0604030504040204" pitchFamily="34" charset="0"/>
              </a:rPr>
              <a:t>, </a:t>
            </a:r>
            <a:r>
              <a:rPr lang="zh-CN" altLang="zh-CN" sz="2400" kern="0" noProof="0" dirty="0" smtClean="0">
                <a:latin typeface="仿宋" panose="02010609060101010101" charset="-122"/>
                <a:ea typeface="仿宋" panose="02010609060101010101" charset="-122"/>
                <a:cs typeface="仿宋" panose="02010609060101010101" charset="-122"/>
                <a:sym typeface="Tahoma" panose="020B0604030504040204" pitchFamily="34" charset="0"/>
              </a:rPr>
              <a:t>需</a:t>
            </a:r>
            <a:r>
              <a:rPr lang="zh-CN" altLang="zh-CN" sz="2400" kern="0" noProof="0" dirty="0">
                <a:latin typeface="仿宋" panose="02010609060101010101" charset="-122"/>
                <a:ea typeface="仿宋" panose="02010609060101010101" charset="-122"/>
                <a:cs typeface="仿宋" panose="02010609060101010101" charset="-122"/>
                <a:sym typeface="Tahoma" panose="020B0604030504040204" pitchFamily="34" charset="0"/>
              </a:rPr>
              <a:t>建立一个间接的评价函数。</a:t>
            </a:r>
            <a:r>
              <a:rPr lang="zh-CN" altLang="zh-CN" sz="2400" kern="0" spc="150" noProof="0" dirty="0">
                <a:latin typeface="仿宋" panose="02010609060101010101" charset="-122"/>
                <a:ea typeface="仿宋" panose="02010609060101010101" charset="-122"/>
                <a:cs typeface="仿宋" panose="02010609060101010101" charset="-122"/>
                <a:sym typeface="+mn-ea"/>
              </a:rPr>
              <a:t>只规定学习方式或某些规则，具体的学习内容随系统所处环境(即输入信号情况)而异，网络根据外界环境所提供数据的某些统计规律来实现自身参数或结构的调节，从而表示出外部输入数据的某些固有特征</a:t>
            </a:r>
            <a:r>
              <a:rPr lang="zh-CN" altLang="zh-CN" sz="2400" kern="0" noProof="0" dirty="0">
                <a:latin typeface="仿宋" panose="02010609060101010101" charset="-122"/>
                <a:ea typeface="仿宋" panose="02010609060101010101" charset="-122"/>
                <a:cs typeface="仿宋" panose="02010609060101010101" charset="-122"/>
                <a:sym typeface="Tahoma" panose="020B0604030504040204" pitchFamily="34" charset="0"/>
              </a:rPr>
              <a:t>。</a:t>
            </a:r>
            <a:endParaRPr lang="zh-CN" altLang="en-US" sz="2400" noProof="1"/>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7">
                                            <p:txEl>
                                              <p:charRg st="0" end="10"/>
                                            </p:txEl>
                                          </p:spTgt>
                                        </p:tgtEl>
                                        <p:attrNameLst>
                                          <p:attrName>style.visibility</p:attrName>
                                        </p:attrNameLst>
                                      </p:cBhvr>
                                      <p:to>
                                        <p:strVal val="visible"/>
                                      </p:to>
                                    </p:set>
                                    <p:animEffect transition="in" filter="blinds(horizontal)">
                                      <p:cBhvr>
                                        <p:cTn id="7" dur="500"/>
                                        <p:tgtEl>
                                          <p:spTgt spid="16387">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7">
                                            <p:txEl>
                                              <p:charRg st="10" end="52"/>
                                            </p:txEl>
                                          </p:spTgt>
                                        </p:tgtEl>
                                        <p:attrNameLst>
                                          <p:attrName>style.visibility</p:attrName>
                                        </p:attrNameLst>
                                      </p:cBhvr>
                                      <p:to>
                                        <p:strVal val="visible"/>
                                      </p:to>
                                    </p:set>
                                    <p:animEffect transition="in" filter="blinds(horizontal)">
                                      <p:cBhvr>
                                        <p:cTn id="12" dur="500"/>
                                        <p:tgtEl>
                                          <p:spTgt spid="16387">
                                            <p:txEl>
                                              <p:charRg st="10" end="5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7">
                                            <p:txEl>
                                              <p:charRg st="52" end="114"/>
                                            </p:txEl>
                                          </p:spTgt>
                                        </p:tgtEl>
                                        <p:attrNameLst>
                                          <p:attrName>style.visibility</p:attrName>
                                        </p:attrNameLst>
                                      </p:cBhvr>
                                      <p:to>
                                        <p:strVal val="visible"/>
                                      </p:to>
                                    </p:set>
                                    <p:animEffect transition="in" filter="blinds(horizontal)">
                                      <p:cBhvr>
                                        <p:cTn id="17" dur="500"/>
                                        <p:tgtEl>
                                          <p:spTgt spid="16387">
                                            <p:txEl>
                                              <p:charRg st="52" end="11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P spid="16387" grpId="1" build="p"/>
      <p:bldP spid="5" grpId="0"/>
      <p:bldP spid="5" grpId="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690"/>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4.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690"/>
  <p:tag name="KSO_WM_TEMPLATE_THUMBS_INDEX" val="1、4、6、7、8、9、10、11、12、13、14"/>
  <p:tag name="KSO_WM_TEMPLATE_MASTER_THUMB_INDEX" val="1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SLIDE_BACKGROUND_MASK_FLAG" val="1"/>
  <p:tag name="KSO_WM_UNIT_TYPE" val="y"/>
  <p:tag name="KSO_WM_UNIT_INDEX" val="3"/>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9*i*1"/>
  <p:tag name="KSO_WM_UNIT_BK_DARK_LIGHT" val="2"/>
  <p:tag name="KSO_WM_UNIT_LAYERLEVEL" val="1"/>
  <p:tag name="KSO_WM_TAG_VERSION" val="1.0"/>
  <p:tag name="KSO_WM_BEAUTIFY_FLAG" val="#wm#"/>
  <p:tag name="KSO_WM_SLIDE_BACKGROUND_TYPE" val="frame"/>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0*i*1"/>
  <p:tag name="KSO_WM_UNIT_BK_DARK_LIGHT" val="2"/>
  <p:tag name="KSO_WM_UNIT_LAYERLEVEL" val="1"/>
  <p:tag name="KSO_WM_TAG_VERSION" val="1.0"/>
  <p:tag name="KSO_WM_BEAUTIFY_FLAG" val="#wm#"/>
  <p:tag name="KSO_WM_SLIDE_BACKGROUND_TYPE" val="frame"/>
  <p:tag name="KSO_WM_SLIDE_BK_DARK_LIGHT" val="2"/>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19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TYPE" val="i"/>
  <p:tag name="KSO_WM_UNIT_INDEX" val="2"/>
</p:tagLst>
</file>

<file path=ppt/tags/tag19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UNIT_TYPE" val="i"/>
  <p:tag name="KSO_WM_UNIT_INDEX" val="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03.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690"/>
</p:tagLst>
</file>

<file path=ppt/tags/tag204.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690"/>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8.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690"/>
  <p:tag name="KSO_WM_TEMPLATE_THUMBS_INDEX" val="1、4、6、7、8、9、10、11、12、13、14"/>
  <p:tag name="KSO_WM_TEMPLATE_MASTER_THUMB_INDEX" val="12"/>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90_1*a*1"/>
  <p:tag name="KSO_WM_TEMPLATE_CATEGORY" val="custom"/>
  <p:tag name="KSO_WM_TEMPLATE_INDEX" val="20202690"/>
  <p:tag name="KSO_WM_UNIT_LAYERLEVEL" val="1"/>
  <p:tag name="KSO_WM_TAG_VERSION" val="1.0"/>
  <p:tag name="KSO_WM_BEAUTIFY_FLAG" val="#wm#"/>
  <p:tag name="KSO_WM_UNIT_ISCONTENTSTITLE" val="0"/>
  <p:tag name="KSO_WM_UNIT_PRESET_TEXT" val="淡雅清新"/>
  <p:tag name="KSO_WM_UNIT_NOCLEAR" val="0"/>
  <p:tag name="KSO_WM_UNIT_VALUE" val="4"/>
  <p:tag name="KSO_WM_UNIT_TYPE" val="a"/>
  <p:tag name="KSO_WM_UNIT_INDEX"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90_1*b*1"/>
  <p:tag name="KSO_WM_TEMPLATE_CATEGORY" val="custom"/>
  <p:tag name="KSO_WM_TEMPLATE_INDEX" val="20202690"/>
  <p:tag name="KSO_WM_UNIT_LAYERLEVEL" val="1"/>
  <p:tag name="KSO_WM_TAG_VERSION" val="1.0"/>
  <p:tag name="KSO_WM_BEAUTIFY_FLAG" val="#wm#"/>
  <p:tag name="KSO_WM_UNIT_ISCONTENTSTITLE" val="0"/>
  <p:tag name="KSO_WM_UNIT_PRESET_TEXT" val="添加副标题"/>
  <p:tag name="KSO_WM_UNIT_NOCLEAR" val="0"/>
  <p:tag name="KSO_WM_UNIT_VALUE" val="5"/>
  <p:tag name="KSO_WM_UNIT_TYPE" val="b"/>
  <p:tag name="KSO_WM_UNIT_INDEX" val="1"/>
</p:tagLst>
</file>

<file path=ppt/tags/tag211.xml><?xml version="1.0" encoding="utf-8"?>
<p:tagLst xmlns:p="http://schemas.openxmlformats.org/presentationml/2006/main">
  <p:tag name="KSO_WM_SLIDE_ID" val="custom20202690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2690"/>
  <p:tag name="KSO_WM_SLIDE_LAYOUT" val="a_b"/>
  <p:tag name="KSO_WM_SLIDE_LAYOUT_CNT" val="1_1"/>
  <p:tag name="KSO_WM_UNIT_SHOW_EDIT_AREA_INDICATION" val="1"/>
  <p:tag name="KSO_WM_TEMPLATE_THUMBS_INDEX" val="1、4、6、7、8、9、10、11、12、13、14"/>
  <p:tag name="KSO_WM_TEMPLATE_MASTER_THUMB_INDEX" val="12"/>
</p:tagLst>
</file>

<file path=ppt/tags/tag212.xml><?xml version="1.0" encoding="utf-8"?>
<p:tagLst xmlns:p="http://schemas.openxmlformats.org/presentationml/2006/main">
  <p:tag name="KSO_WM_TEMPLATE_CATEGORY" val="custom"/>
  <p:tag name="KSO_WM_TEMPLATE_INDEX" val="20202690"/>
</p:tagLst>
</file>

<file path=ppt/tags/tag213.xml><?xml version="1.0" encoding="utf-8"?>
<p:tagLst xmlns:p="http://schemas.openxmlformats.org/presentationml/2006/main">
  <p:tag name="KSO_WM_TEMPLATE_CATEGORY" val="custom"/>
  <p:tag name="KSO_WM_TEMPLATE_INDEX" val="20202690"/>
</p:tagLst>
</file>

<file path=ppt/tags/tag214.xml><?xml version="1.0" encoding="utf-8"?>
<p:tagLst xmlns:p="http://schemas.openxmlformats.org/presentationml/2006/main">
  <p:tag name="KSO_WM_TEMPLATE_CATEGORY" val="custom"/>
  <p:tag name="KSO_WM_TEMPLATE_INDEX" val="20202690"/>
</p:tagLst>
</file>

<file path=ppt/tags/tag215.xml><?xml version="1.0" encoding="utf-8"?>
<p:tagLst xmlns:p="http://schemas.openxmlformats.org/presentationml/2006/main">
  <p:tag name="KSO_WM_TEMPLATE_CATEGORY" val="custom"/>
  <p:tag name="KSO_WM_TEMPLATE_INDEX" val="20202690"/>
</p:tagLst>
</file>

<file path=ppt/tags/tag216.xml><?xml version="1.0" encoding="utf-8"?>
<p:tagLst xmlns:p="http://schemas.openxmlformats.org/presentationml/2006/main">
  <p:tag name="KSO_WM_TEMPLATE_CATEGORY" val="custom"/>
  <p:tag name="KSO_WM_TEMPLATE_INDEX" val="20202690"/>
</p:tagLst>
</file>

<file path=ppt/tags/tag217.xml><?xml version="1.0" encoding="utf-8"?>
<p:tagLst xmlns:p="http://schemas.openxmlformats.org/presentationml/2006/main">
  <p:tag name="KSO_WM_TEMPLATE_CATEGORY" val="custom"/>
  <p:tag name="KSO_WM_TEMPLATE_INDEX" val="20202690"/>
</p:tagLst>
</file>

<file path=ppt/tags/tag218.xml><?xml version="1.0" encoding="utf-8"?>
<p:tagLst xmlns:p="http://schemas.openxmlformats.org/presentationml/2006/main">
  <p:tag name="KSO_WM_TEMPLATE_CATEGORY" val="custom"/>
  <p:tag name="KSO_WM_TEMPLATE_INDEX" val="20202690"/>
</p:tagLst>
</file>

<file path=ppt/tags/tag219.xml><?xml version="1.0" encoding="utf-8"?>
<p:tagLst xmlns:p="http://schemas.openxmlformats.org/presentationml/2006/main">
  <p:tag name="KSO_WM_TEMPLATE_CATEGORY" val="custom"/>
  <p:tag name="KSO_WM_TEMPLATE_INDEX" val="20202690"/>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TEMPLATE_CATEGORY" val="custom"/>
  <p:tag name="KSO_WM_TEMPLATE_INDEX" val="20202690"/>
</p:tagLst>
</file>

<file path=ppt/tags/tag221.xml><?xml version="1.0" encoding="utf-8"?>
<p:tagLst xmlns:p="http://schemas.openxmlformats.org/presentationml/2006/main">
  <p:tag name="KSO_WM_TEMPLATE_CATEGORY" val="custom"/>
  <p:tag name="KSO_WM_TEMPLATE_INDEX" val="20202690"/>
</p:tagLst>
</file>

<file path=ppt/tags/tag222.xml><?xml version="1.0" encoding="utf-8"?>
<p:tagLst xmlns:p="http://schemas.openxmlformats.org/presentationml/2006/main">
  <p:tag name="KSO_WM_TEMPLATE_CATEGORY" val="custom"/>
  <p:tag name="KSO_WM_TEMPLATE_INDEX" val="20202690"/>
</p:tagLst>
</file>

<file path=ppt/tags/tag223.xml><?xml version="1.0" encoding="utf-8"?>
<p:tagLst xmlns:p="http://schemas.openxmlformats.org/presentationml/2006/main">
  <p:tag name="KSO_WM_TEMPLATE_CATEGORY" val="custom"/>
  <p:tag name="KSO_WM_TEMPLATE_INDEX" val="20202690"/>
</p:tagLst>
</file>

<file path=ppt/tags/tag224.xml><?xml version="1.0" encoding="utf-8"?>
<p:tagLst xmlns:p="http://schemas.openxmlformats.org/presentationml/2006/main">
  <p:tag name="KSO_WM_TEMPLATE_CATEGORY" val="custom"/>
  <p:tag name="KSO_WM_TEMPLATE_INDEX" val="20202690"/>
</p:tagLst>
</file>

<file path=ppt/tags/tag225.xml><?xml version="1.0" encoding="utf-8"?>
<p:tagLst xmlns:p="http://schemas.openxmlformats.org/presentationml/2006/main">
  <p:tag name="KSO_WM_TEMPLATE_CATEGORY" val="custom"/>
  <p:tag name="KSO_WM_TEMPLATE_INDEX" val="20202690"/>
</p:tagLst>
</file>

<file path=ppt/tags/tag226.xml><?xml version="1.0" encoding="utf-8"?>
<p:tagLst xmlns:p="http://schemas.openxmlformats.org/presentationml/2006/main">
  <p:tag name="KSO_WM_TEMPLATE_CATEGORY" val="custom"/>
  <p:tag name="KSO_WM_TEMPLATE_INDEX" val="20202690"/>
</p:tagLst>
</file>

<file path=ppt/tags/tag227.xml><?xml version="1.0" encoding="utf-8"?>
<p:tagLst xmlns:p="http://schemas.openxmlformats.org/presentationml/2006/main">
  <p:tag name="KSO_WM_TEMPLATE_CATEGORY" val="custom"/>
  <p:tag name="KSO_WM_TEMPLATE_INDEX" val="20202690"/>
</p:tagLst>
</file>

<file path=ppt/tags/tag228.xml><?xml version="1.0" encoding="utf-8"?>
<p:tagLst xmlns:p="http://schemas.openxmlformats.org/presentationml/2006/main">
  <p:tag name="KSO_WM_TEMPLATE_CATEGORY" val="custom"/>
  <p:tag name="KSO_WM_TEMPLATE_INDEX" val="20202690"/>
</p:tagLst>
</file>

<file path=ppt/tags/tag229.xml><?xml version="1.0" encoding="utf-8"?>
<p:tagLst xmlns:p="http://schemas.openxmlformats.org/presentationml/2006/main">
  <p:tag name="KSO_WM_TEMPLATE_CATEGORY" val="custom"/>
  <p:tag name="KSO_WM_TEMPLATE_INDEX" val="20202690"/>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TEMPLATE_CATEGORY" val="custom"/>
  <p:tag name="KSO_WM_TEMPLATE_INDEX" val="20202690"/>
</p:tagLst>
</file>

<file path=ppt/tags/tag231.xml><?xml version="1.0" encoding="utf-8"?>
<p:tagLst xmlns:p="http://schemas.openxmlformats.org/presentationml/2006/main">
  <p:tag name="KSO_WM_TEMPLATE_CATEGORY" val="custom"/>
  <p:tag name="KSO_WM_TEMPLATE_INDEX" val="20202690"/>
</p:tagLst>
</file>

<file path=ppt/tags/tag232.xml><?xml version="1.0" encoding="utf-8"?>
<p:tagLst xmlns:p="http://schemas.openxmlformats.org/presentationml/2006/main">
  <p:tag name="KSO_WM_TEMPLATE_CATEGORY" val="custom"/>
  <p:tag name="KSO_WM_TEMPLATE_INDEX" val="20202690"/>
</p:tagLst>
</file>

<file path=ppt/tags/tag233.xml><?xml version="1.0" encoding="utf-8"?>
<p:tagLst xmlns:p="http://schemas.openxmlformats.org/presentationml/2006/main">
  <p:tag name="KSO_WM_TEMPLATE_CATEGORY" val="custom"/>
  <p:tag name="KSO_WM_TEMPLATE_INDEX" val="20202690"/>
</p:tagLst>
</file>

<file path=ppt/tags/tag234.xml><?xml version="1.0" encoding="utf-8"?>
<p:tagLst xmlns:p="http://schemas.openxmlformats.org/presentationml/2006/main">
  <p:tag name="KSO_WM_TEMPLATE_CATEGORY" val="custom"/>
  <p:tag name="KSO_WM_TEMPLATE_INDEX" val="20202690"/>
</p:tagLst>
</file>

<file path=ppt/tags/tag235.xml><?xml version="1.0" encoding="utf-8"?>
<p:tagLst xmlns:p="http://schemas.openxmlformats.org/presentationml/2006/main">
  <p:tag name="KSO_WM_TEMPLATE_CATEGORY" val="custom"/>
  <p:tag name="KSO_WM_TEMPLATE_INDEX" val="20202690"/>
</p:tagLst>
</file>

<file path=ppt/tags/tag236.xml><?xml version="1.0" encoding="utf-8"?>
<p:tagLst xmlns:p="http://schemas.openxmlformats.org/presentationml/2006/main">
  <p:tag name="KSO_WM_TEMPLATE_CATEGORY" val="custom"/>
  <p:tag name="KSO_WM_TEMPLATE_INDEX" val="20202690"/>
</p:tagLst>
</file>

<file path=ppt/tags/tag237.xml><?xml version="1.0" encoding="utf-8"?>
<p:tagLst xmlns:p="http://schemas.openxmlformats.org/presentationml/2006/main">
  <p:tag name="KSO_WM_UNIT_PLACING_PICTURE_USER_VIEWPORT" val="{&quot;height&quot;:5784,&quot;width&quot;:10753}"/>
</p:tagLst>
</file>

<file path=ppt/tags/tag238.xml><?xml version="1.0" encoding="utf-8"?>
<p:tagLst xmlns:p="http://schemas.openxmlformats.org/presentationml/2006/main">
  <p:tag name="KSO_WM_UNIT_PLACING_PICTURE_USER_VIEWPORT" val="{&quot;height&quot;:7742,&quot;width&quot;:14935}"/>
</p:tagLst>
</file>

<file path=ppt/tags/tag239.xml><?xml version="1.0" encoding="utf-8"?>
<p:tagLst xmlns:p="http://schemas.openxmlformats.org/presentationml/2006/main">
  <p:tag name="KSO_WM_TEMPLATE_CATEGORY" val="custom"/>
  <p:tag name="KSO_WM_TEMPLATE_INDEX" val="20202690"/>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TEMPLATE_CATEGORY" val="custom"/>
  <p:tag name="KSO_WM_TEMPLATE_INDEX" val="20202690"/>
</p:tagLst>
</file>

<file path=ppt/tags/tag241.xml><?xml version="1.0" encoding="utf-8"?>
<p:tagLst xmlns:p="http://schemas.openxmlformats.org/presentationml/2006/main">
  <p:tag name="KSO_WM_TEMPLATE_CATEGORY" val="custom"/>
  <p:tag name="KSO_WM_TEMPLATE_INDEX" val="20202690"/>
</p:tagLst>
</file>

<file path=ppt/tags/tag242.xml><?xml version="1.0" encoding="utf-8"?>
<p:tagLst xmlns:p="http://schemas.openxmlformats.org/presentationml/2006/main">
  <p:tag name="KSO_WM_TEMPLATE_CATEGORY" val="custom"/>
  <p:tag name="KSO_WM_TEMPLATE_INDEX" val="20202690"/>
</p:tagLst>
</file>

<file path=ppt/tags/tag243.xml><?xml version="1.0" encoding="utf-8"?>
<p:tagLst xmlns:p="http://schemas.openxmlformats.org/presentationml/2006/main">
  <p:tag name="KSO_WM_TEMPLATE_CATEGORY" val="custom"/>
  <p:tag name="KSO_WM_TEMPLATE_INDEX" val="20202690"/>
</p:tagLst>
</file>

<file path=ppt/tags/tag244.xml><?xml version="1.0" encoding="utf-8"?>
<p:tagLst xmlns:p="http://schemas.openxmlformats.org/presentationml/2006/main">
  <p:tag name="KSO_WM_TEMPLATE_CATEGORY" val="custom"/>
  <p:tag name="KSO_WM_TEMPLATE_INDEX" val="20202690"/>
</p:tagLst>
</file>

<file path=ppt/tags/tag245.xml><?xml version="1.0" encoding="utf-8"?>
<p:tagLst xmlns:p="http://schemas.openxmlformats.org/presentationml/2006/main">
  <p:tag name="KSO_WM_TEMPLATE_CATEGORY" val="custom"/>
  <p:tag name="KSO_WM_TEMPLATE_INDEX" val="20202690"/>
</p:tagLst>
</file>

<file path=ppt/tags/tag246.xml><?xml version="1.0" encoding="utf-8"?>
<p:tagLst xmlns:p="http://schemas.openxmlformats.org/presentationml/2006/main">
  <p:tag name="KSO_WM_TEMPLATE_CATEGORY" val="custom"/>
  <p:tag name="KSO_WM_TEMPLATE_INDEX" val="20202690"/>
</p:tagLst>
</file>

<file path=ppt/tags/tag247.xml><?xml version="1.0" encoding="utf-8"?>
<p:tagLst xmlns:p="http://schemas.openxmlformats.org/presentationml/2006/main">
  <p:tag name="KSO_WM_TEMPLATE_CATEGORY" val="custom"/>
  <p:tag name="KSO_WM_TEMPLATE_INDEX" val="20202690"/>
</p:tagLst>
</file>

<file path=ppt/tags/tag248.xml><?xml version="1.0" encoding="utf-8"?>
<p:tagLst xmlns:p="http://schemas.openxmlformats.org/presentationml/2006/main">
  <p:tag name="KSO_WM_UNIT_PLACING_PICTURE_USER_VIEWPORT" val="{&quot;height&quot;:3948,&quot;width&quot;:13548}"/>
</p:tagLst>
</file>

<file path=ppt/tags/tag249.xml><?xml version="1.0" encoding="utf-8"?>
<p:tagLst xmlns:p="http://schemas.openxmlformats.org/presentationml/2006/main">
  <p:tag name="KSO_WM_TEMPLATE_CATEGORY" val="custom"/>
  <p:tag name="KSO_WM_TEMPLATE_INDEX" val="20202690"/>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BEAUTIFY_FLAG" val="#wm#"/>
  <p:tag name="KSO_WM_TEMPLATE_CATEGORY" val="custom"/>
  <p:tag name="KSO_WM_TEMPLATE_INDEX" val="20202690"/>
</p:tagLst>
</file>

<file path=ppt/tags/tag251.xml><?xml version="1.0" encoding="utf-8"?>
<p:tagLst xmlns:p="http://schemas.openxmlformats.org/presentationml/2006/main">
  <p:tag name="KSO_WM_TEMPLATE_CATEGORY" val="custom"/>
  <p:tag name="KSO_WM_TEMPLATE_INDEX" val="20202690"/>
</p:tagLst>
</file>

<file path=ppt/tags/tag252.xml><?xml version="1.0" encoding="utf-8"?>
<p:tagLst xmlns:p="http://schemas.openxmlformats.org/presentationml/2006/main">
  <p:tag name="KSO_WM_TEMPLATE_CATEGORY" val="custom"/>
  <p:tag name="KSO_WM_TEMPLATE_INDEX" val="20202690"/>
</p:tagLst>
</file>

<file path=ppt/tags/tag253.xml><?xml version="1.0" encoding="utf-8"?>
<p:tagLst xmlns:p="http://schemas.openxmlformats.org/presentationml/2006/main">
  <p:tag name="KSO_WM_BEAUTIFY_FLAG" val="#wm#"/>
  <p:tag name="KSO_WM_TEMPLATE_CATEGORY" val="custom"/>
  <p:tag name="KSO_WM_TEMPLATE_INDEX" val="20202690"/>
</p:tagLst>
</file>

<file path=ppt/tags/tag254.xml><?xml version="1.0" encoding="utf-8"?>
<p:tagLst xmlns:p="http://schemas.openxmlformats.org/presentationml/2006/main">
  <p:tag name="KSO_WM_BEAUTIFY_FLAG" val="#wm#"/>
  <p:tag name="KSO_WM_TEMPLATE_CATEGORY" val="custom"/>
  <p:tag name="KSO_WM_TEMPLATE_INDEX" val="20202690"/>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SLIDE_BACKGROUND_MASK_FLAG" val="1"/>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9*i*1"/>
  <p:tag name="KSO_WM_UNIT_BK_DARK_LIGHT" val="2"/>
  <p:tag name="KSO_WM_UNIT_LAYERLEVEL" val="1"/>
  <p:tag name="KSO_WM_TAG_VERSION" val="1.0"/>
  <p:tag name="KSO_WM_BEAUTIFY_FLAG" val="#wm#"/>
  <p:tag name="KSO_WM_SLIDE_BACKGROUND_TYPE" val="frame"/>
  <p:tag name="KSO_WM_SLIDE_BK_DARK_LIGHT" val="2"/>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0*i*1"/>
  <p:tag name="KSO_WM_UNIT_BK_DARK_LIGHT" val="2"/>
  <p:tag name="KSO_WM_UNIT_LAYERLEVEL" val="1"/>
  <p:tag name="KSO_WM_TAG_VERSION" val="1.0"/>
  <p:tag name="KSO_WM_BEAUTIFY_FLAG" val="#wm#"/>
  <p:tag name="KSO_WM_SLIDE_BACKGROUND_TYPE" val="frame"/>
  <p:tag name="KSO_WM_SLIDE_BK_DARK_LIGHT" val="2"/>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TYPE" val="i"/>
  <p:tag name="KSO_WM_UNIT_INDEX" val="2"/>
</p:tagLst>
</file>

<file path=ppt/tags/tag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UNIT_TYPE" val="i"/>
  <p:tag name="KSO_WM_UNIT_INDEX" val="3"/>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99.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690"/>
</p:tagLst>
</file>

<file path=ppt/theme/theme1.xml><?xml version="1.0" encoding="utf-8"?>
<a:theme xmlns:a="http://schemas.openxmlformats.org/drawingml/2006/main" name="2_Office 主题​​">
  <a:themeElements>
    <a:clrScheme name="自定义 98">
      <a:dk1>
        <a:srgbClr val="000000"/>
      </a:dk1>
      <a:lt1>
        <a:srgbClr val="FFFFFF"/>
      </a:lt1>
      <a:dk2>
        <a:srgbClr val="DEEAE0"/>
      </a:dk2>
      <a:lt2>
        <a:srgbClr val="FFFFFF"/>
      </a:lt2>
      <a:accent1>
        <a:srgbClr val="5DAA6E"/>
      </a:accent1>
      <a:accent2>
        <a:srgbClr val="70A764"/>
      </a:accent2>
      <a:accent3>
        <a:srgbClr val="81A25C"/>
      </a:accent3>
      <a:accent4>
        <a:srgbClr val="8E9D57"/>
      </a:accent4>
      <a:accent5>
        <a:srgbClr val="9C9955"/>
      </a:accent5>
      <a:accent6>
        <a:srgbClr val="A69358"/>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98">
      <a:dk1>
        <a:srgbClr val="000000"/>
      </a:dk1>
      <a:lt1>
        <a:srgbClr val="FFFFFF"/>
      </a:lt1>
      <a:dk2>
        <a:srgbClr val="DEEAE0"/>
      </a:dk2>
      <a:lt2>
        <a:srgbClr val="FFFFFF"/>
      </a:lt2>
      <a:accent1>
        <a:srgbClr val="5DAA6E"/>
      </a:accent1>
      <a:accent2>
        <a:srgbClr val="70A764"/>
      </a:accent2>
      <a:accent3>
        <a:srgbClr val="81A25C"/>
      </a:accent3>
      <a:accent4>
        <a:srgbClr val="8E9D57"/>
      </a:accent4>
      <a:accent5>
        <a:srgbClr val="9C9955"/>
      </a:accent5>
      <a:accent6>
        <a:srgbClr val="A69358"/>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5113</Words>
  <Application>WPS 演示</Application>
  <PresentationFormat>宽屏</PresentationFormat>
  <Paragraphs>392</Paragraphs>
  <Slides>41</Slides>
  <Notes>4</Notes>
  <HiddenSlides>0</HiddenSlides>
  <MMClips>0</MMClips>
  <ScaleCrop>false</ScaleCrop>
  <HeadingPairs>
    <vt:vector size="8" baseType="variant">
      <vt:variant>
        <vt:lpstr>已用的字体</vt:lpstr>
      </vt:variant>
      <vt:variant>
        <vt:i4>19</vt:i4>
      </vt:variant>
      <vt:variant>
        <vt:lpstr>主题</vt:lpstr>
      </vt:variant>
      <vt:variant>
        <vt:i4>2</vt:i4>
      </vt:variant>
      <vt:variant>
        <vt:lpstr>嵌入 OLE 服务器</vt:lpstr>
      </vt:variant>
      <vt:variant>
        <vt:i4>22</vt:i4>
      </vt:variant>
      <vt:variant>
        <vt:lpstr>幻灯片标题</vt:lpstr>
      </vt:variant>
      <vt:variant>
        <vt:i4>41</vt:i4>
      </vt:variant>
    </vt:vector>
  </HeadingPairs>
  <TitlesOfParts>
    <vt:vector size="84" baseType="lpstr">
      <vt:lpstr>Arial</vt:lpstr>
      <vt:lpstr>宋体</vt:lpstr>
      <vt:lpstr>Wingdings</vt:lpstr>
      <vt:lpstr>微软雅黑</vt:lpstr>
      <vt:lpstr>汉仪旗黑-85S</vt:lpstr>
      <vt:lpstr>Times New Roman</vt:lpstr>
      <vt:lpstr>黑体</vt:lpstr>
      <vt:lpstr>仿宋</vt:lpstr>
      <vt:lpstr>Tahoma</vt:lpstr>
      <vt:lpstr>楷体_GB2312</vt:lpstr>
      <vt:lpstr>Times New Roman</vt:lpstr>
      <vt:lpstr>Wingdings 2</vt:lpstr>
      <vt:lpstr>Wingdings</vt:lpstr>
      <vt:lpstr>Arial Unicode MS</vt:lpstr>
      <vt:lpstr>华文中宋</vt:lpstr>
      <vt:lpstr>Symbol</vt:lpstr>
      <vt:lpstr>Wingdings 2</vt:lpstr>
      <vt:lpstr>Calibri</vt:lpstr>
      <vt:lpstr>新宋体</vt:lpstr>
      <vt:lpstr>2_Office 主题​​</vt:lpstr>
      <vt:lpstr>1_Office 主题​​</vt:lpstr>
      <vt:lpstr>Equation.3</vt:lpstr>
      <vt:lpstr>Equation.KSEE3</vt:lpstr>
      <vt:lpstr>Equation.KSEE3</vt:lpstr>
      <vt:lpstr>Equation.KSEE3</vt:lpstr>
      <vt:lpstr>Equation.KSEE3</vt:lpstr>
      <vt:lpstr>Equation.KSEE3</vt:lpstr>
      <vt:lpstr>Equation.KSEE3</vt:lpstr>
      <vt:lpstr>Equation.3</vt:lpstr>
      <vt:lpstr>Equation.3</vt:lpstr>
      <vt:lpstr>Equation.KSEE3</vt:lpstr>
      <vt:lpstr>Equation.KSEE3</vt:lpstr>
      <vt:lpstr>Equation.3</vt:lpstr>
      <vt:lpstr>Equation.KSEE3</vt:lpstr>
      <vt:lpstr>Equation.KSEE3</vt:lpstr>
      <vt:lpstr>Equation.KSEE3</vt:lpstr>
      <vt:lpstr>Equation.3</vt:lpstr>
      <vt:lpstr>Equation.3</vt:lpstr>
      <vt:lpstr>Equation.3</vt:lpstr>
      <vt:lpstr>Equation.3</vt:lpstr>
      <vt:lpstr>Equation.3</vt:lpstr>
      <vt:lpstr>Equation.KSEE3</vt:lpstr>
      <vt:lpstr>Equation.KSEE3</vt:lpstr>
      <vt:lpstr>机器学习</vt:lpstr>
      <vt:lpstr>PowerPoint 演示文稿</vt:lpstr>
      <vt:lpstr>PowerPoint 演示文稿</vt:lpstr>
      <vt:lpstr>数学模型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单一神经元:  每一神经元的激励输出是由一组连续输入信号xi i=1,2,...,ni决定的，而这些输入信号代表着从另外神经元传递过来的神经脉冲的瞬间激励。设y代表神经元的连续输出状态值。</vt:lpstr>
      <vt:lpstr>       单层神经网络结构:由ni个输入单元和no的输出单元组成系统。ni个输入变量用xj：j=1,2,...,ni表示，no个输出变量用yi：i=1,2,...,no表示。</vt:lpstr>
      <vt:lpstr>      多层神经网络结构: 是在输入层和输出层之间嵌入一层或多层隐含层的网络结构。隐含单元既可以与输入输出单元相连，也可以与其它隐含单元相连。 </vt:lpstr>
      <vt:lpstr>      假设每一层的神经元激励函数相同，则对于L+1层前向传播网络，其网络输出的数学表示关系方程式一律采用：                             其中:      为各层神经元的激励函数，            为      层到    层的连接权矩阵，                 为   层的阀值矢量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物理小王子</cp:lastModifiedBy>
  <cp:revision>151</cp:revision>
  <dcterms:created xsi:type="dcterms:W3CDTF">2019-06-19T02:08:00Z</dcterms:created>
  <dcterms:modified xsi:type="dcterms:W3CDTF">2021-10-24T14:48:50Z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60590A28DCF249288D11E4DC35C3AEC5</vt:lpwstr>
  </property>
</Properties>
</file>