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DEUS TRINO DE AMOR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Em nome do Pai, Em nome do Filho, Em nome do Espírito Santo, Estamos aqui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Para Louvar e agradecer, bendizer e adorar, estamos aqui Senhor, ao seu dispor. Para Louvar e agradecer, bendizer e exaltar, te aclamar, deus trino de amor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2023-10-12T11:33:57Z</dcterms:created>
  <dcterms:modified xsi:type="dcterms:W3CDTF">2023-10-12T11:33:57Z</dcterms:modified>
</cp:coreProperties>
</file>