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GLORIA BANDA CIROS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Deus e Pai nós vos louvamos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Adoramos, bendizemos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Damos glória ao vosso nome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Vossos dons agradecemos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Glória, glória a Deus no céu e paz na Terra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2: Senhor nosso Jesus Cristo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Unigênito do Pai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Voz de Deus, Cordeiro Santo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Nossas culpas perdoai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Glória, glória a Deus no céu e paz na Terra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UM CORAÇÃO PARA AMAR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Um coração para amar, pra perdoar e sentir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Para chorar e sorrir, ao me criar Tu me destes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Um coração pra sonhar, inquieto e sempre a bater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Ansioso por entender as coisas que Tu disseste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Eis o que eu venho Te dar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Eis o que eu ponho no altar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Toma, Senhor, que ele é Teu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coração não é meu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2: Quero que o meu coração seja tão cheio de paz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Que não se sinta capaz de sentir ódio ou rancor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Quero que a minha oração possa me amadurecer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Leve-me a compreender as consequências do amor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Eis o que eu venho Te dar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Eis o que eu ponho no altar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Toma, Senhor, que ele é Teu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coração não é meu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2023-10-12T13:19:14Z</dcterms:created>
  <dcterms:modified xsi:type="dcterms:W3CDTF">2023-10-12T13:19:14Z</dcterms:modified>
</cp:coreProperties>
</file>