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DEUS TRINO DE AMOR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Em nome do Pai, Em nome do Filho, Em nome do Espírito Santo, Estamos aqui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Glória, glória a Deus no céu e paz na Terra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3: Vós que estais junto do Pai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Como nosso intercessor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Acolhei nossos pedidos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Atendei nosso clamor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Glória, glória a Deus no céu e paz na Terra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Para Louvar e agradecer, bendizer e adorar, estamos aqui Senhor, ao seu dispor. Para Louvar e agradecer, bendizer e exaltar, te aclamar, deus trino de amor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PERDÃO SENHOR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PERDÃO SENHOR, TANTOS ERROS COMETI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PERDÃO SENHOR, TANTAS VEZES ME OMITI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PERDÃO SENHOR, PELOS MALES QUE CAUSEI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PELAS COISAS QUE FALEI, PELO IRMÃO QUE EU JULGUEI (BIS)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PIEDADE SENHOR, TEM PIEDADE SENHOR,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PECADO VEM LAVAR COM SEU AMOR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PIEDADE SENHOR, TEM PIEDADE SENHOR,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 LIBERTA MINHA ALMA PARA O AMOR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2: PERDÃO SENHOR, PORQUE SOU TÃO PECADOR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PERDÃO SENHOR, SOU PEQUENO E SEM VALOR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MAS MESMO ASSIM, TU ME AMAS QUERO ENTÃO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TE ENTREGAR MEU CORAÇÃO SUPLICAR O TEU PERDÃO (BIS)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PIEDADE SENHOR, TEM PIEDADE SENHOR,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PECADO VEM LAVAR COM SEU AMOR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PIEDADE SENHOR, TEM PIEDADE SENHOR,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 LIBERTA MINHA ALMA PARA O AMOR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GLORIA BANDA CIROS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Deus e Pai nós vos louvamos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Adoramos, bendizemos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Damos glória ao vosso nome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Vossos dons agradecemos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Glória, glória a Deus no céu e paz na Terra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2: Senhor nosso Jesus Cristo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Unigênito do Pai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Voz de Deus, Cordeiro Santo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Nossas culpas perdoai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2023-10-11T21:37:29Z</dcterms:created>
  <dcterms:modified xsi:type="dcterms:W3CDTF">2023-10-11T21:37:29Z</dcterms:modified>
</cp:coreProperties>
</file>